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3" r:id="rId1"/>
    <p:sldMasterId id="2147483734" r:id="rId2"/>
    <p:sldMasterId id="2147483735" r:id="rId3"/>
  </p:sldMasterIdLst>
  <p:notesMasterIdLst>
    <p:notesMasterId r:id="rId35"/>
  </p:notesMasterIdLst>
  <p:sldIdLst>
    <p:sldId id="287" r:id="rId4"/>
    <p:sldId id="288" r:id="rId5"/>
    <p:sldId id="289" r:id="rId6"/>
    <p:sldId id="290" r:id="rId7"/>
    <p:sldId id="291" r:id="rId8"/>
    <p:sldId id="292" r:id="rId9"/>
    <p:sldId id="293" r:id="rId10"/>
    <p:sldId id="294" r:id="rId11"/>
    <p:sldId id="295" r:id="rId12"/>
    <p:sldId id="296" r:id="rId13"/>
    <p:sldId id="297" r:id="rId14"/>
    <p:sldId id="298" r:id="rId15"/>
    <p:sldId id="26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7" r:id="rId34"/>
  </p:sldIdLst>
  <p:sldSz cx="9144000" cy="5143500" type="screen16x9"/>
  <p:notesSz cx="6858000" cy="9144000"/>
  <p:embeddedFontLst>
    <p:embeddedFont>
      <p:font typeface="Gill Sans" panose="020B0502020104020203" pitchFamily="34" charset="-79"/>
      <p:regular r:id="rId36"/>
      <p:bold r:id="rId37"/>
    </p:embeddedFont>
    <p:embeddedFont>
      <p:font typeface="Helvetica Neue" panose="02000503000000020004" pitchFamily="2"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Open Sans Light" panose="020B0306030504020204" pitchFamily="34" charset="0"/>
      <p:regular r:id="rId46"/>
      <p:bold r:id="rId47"/>
      <p:italic r:id="rId48"/>
      <p:boldItalic r:id="rId49"/>
    </p:embeddedFont>
    <p:embeddedFont>
      <p:font typeface="Raleway" pitchFamily="2" charset="77"/>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3"/>
    <p:restoredTop sz="94626"/>
  </p:normalViewPr>
  <p:slideViewPr>
    <p:cSldViewPr snapToGrid="0">
      <p:cViewPr varScale="1">
        <p:scale>
          <a:sx n="134" d="100"/>
          <a:sy n="134" d="100"/>
        </p:scale>
        <p:origin x="176" y="616"/>
      </p:cViewPr>
      <p:guideLst>
        <p:guide orient="horz" pos="1620"/>
        <p:guide pos="2880"/>
      </p:guideLst>
    </p:cSldViewPr>
  </p:slideViewPr>
  <p:outlineViewPr>
    <p:cViewPr>
      <p:scale>
        <a:sx n="33" d="100"/>
        <a:sy n="33" d="100"/>
      </p:scale>
      <p:origin x="0" y="-22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847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fa8e72a4cd_0_9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6" name="Google Shape;696;g2fa8e72a4cd_0_9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689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857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1143000" y="2724150"/>
            <a:ext cx="6858000" cy="804600"/>
          </a:xfrm>
          <a:prstGeom prst="rect">
            <a:avLst/>
          </a:prstGeom>
          <a:noFill/>
          <a:ln>
            <a:noFill/>
          </a:ln>
        </p:spPr>
        <p:txBody>
          <a:bodyPr spcFirstLastPara="1" wrap="square" lIns="68575" tIns="34275" rIns="68575" bIns="34275" anchor="ctr" anchorCtr="0">
            <a:normAutofit/>
          </a:bodyPr>
          <a:lstStyle>
            <a:lvl1pPr lvl="0" algn="ctr">
              <a:lnSpc>
                <a:spcPct val="110000"/>
              </a:lnSpc>
              <a:spcBef>
                <a:spcPts val="0"/>
              </a:spcBef>
              <a:spcAft>
                <a:spcPts val="0"/>
              </a:spcAft>
              <a:buClr>
                <a:srgbClr val="004963"/>
              </a:buClr>
              <a:buSzPts val="3300"/>
              <a:buFont typeface="Open Sans"/>
              <a:buNone/>
              <a:defRPr sz="3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15"/>
          <p:cNvSpPr txBox="1">
            <a:spLocks noGrp="1"/>
          </p:cNvSpPr>
          <p:nvPr>
            <p:ph type="subTitle" idx="1"/>
          </p:nvPr>
        </p:nvSpPr>
        <p:spPr>
          <a:xfrm>
            <a:off x="1143000" y="3528648"/>
            <a:ext cx="6858000" cy="639000"/>
          </a:xfrm>
          <a:prstGeom prst="rect">
            <a:avLst/>
          </a:prstGeom>
          <a:noFill/>
          <a:ln>
            <a:noFill/>
          </a:ln>
        </p:spPr>
        <p:txBody>
          <a:bodyPr spcFirstLastPara="1" wrap="square" lIns="68575" tIns="34275" rIns="68575" bIns="34275" anchor="ctr" anchorCtr="0">
            <a:normAutofit/>
          </a:bodyPr>
          <a:lstStyle>
            <a:lvl1pPr lvl="0" algn="ctr">
              <a:lnSpc>
                <a:spcPct val="110000"/>
              </a:lnSpc>
              <a:spcBef>
                <a:spcPts val="200"/>
              </a:spcBef>
              <a:spcAft>
                <a:spcPts val="0"/>
              </a:spcAft>
              <a:buSzPts val="1800"/>
              <a:buNone/>
              <a:defRPr sz="1800">
                <a:solidFill>
                  <a:schemeClr val="dk1"/>
                </a:solidFill>
              </a:defRPr>
            </a:lvl1pPr>
            <a:lvl2pPr lvl="1" algn="ctr">
              <a:lnSpc>
                <a:spcPct val="110000"/>
              </a:lnSpc>
              <a:spcBef>
                <a:spcPts val="500"/>
              </a:spcBef>
              <a:spcAft>
                <a:spcPts val="0"/>
              </a:spcAft>
              <a:buSzPts val="1500"/>
              <a:buNone/>
              <a:defRPr sz="1500"/>
            </a:lvl2pPr>
            <a:lvl3pPr lvl="2" algn="ctr">
              <a:lnSpc>
                <a:spcPct val="110000"/>
              </a:lnSpc>
              <a:spcBef>
                <a:spcPts val="500"/>
              </a:spcBef>
              <a:spcAft>
                <a:spcPts val="0"/>
              </a:spcAft>
              <a:buSzPts val="1400"/>
              <a:buNone/>
              <a:defRPr sz="1400"/>
            </a:lvl3pPr>
            <a:lvl4pPr lvl="3" algn="ctr">
              <a:lnSpc>
                <a:spcPct val="110000"/>
              </a:lnSpc>
              <a:spcBef>
                <a:spcPts val="500"/>
              </a:spcBef>
              <a:spcAft>
                <a:spcPts val="0"/>
              </a:spcAft>
              <a:buSzPts val="1000"/>
              <a:buNone/>
              <a:defRPr sz="1200"/>
            </a:lvl4pPr>
            <a:lvl5pPr lvl="4" algn="ctr">
              <a:lnSpc>
                <a:spcPct val="11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3" name="Google Shape;63;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64" name="Google Shape;64;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pic>
        <p:nvPicPr>
          <p:cNvPr id="66" name="Google Shape;66;p15" descr="Logo with Minnesota Inclusive Higher Education Consortium written in gold lettering across a blue shape of the state of Minnesota "/>
          <p:cNvPicPr preferRelativeResize="0"/>
          <p:nvPr/>
        </p:nvPicPr>
        <p:blipFill rotWithShape="1">
          <a:blip r:embed="rId2">
            <a:alphaModFix/>
          </a:blip>
          <a:srcRect/>
          <a:stretch/>
        </p:blipFill>
        <p:spPr>
          <a:xfrm>
            <a:off x="2585624" y="579642"/>
            <a:ext cx="3872327" cy="19921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25" name="Google Shape;125;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26" name="Google Shape;126;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p28"/>
          <p:cNvSpPr txBox="1">
            <a:spLocks noGrp="1"/>
          </p:cNvSpPr>
          <p:nvPr>
            <p:ph type="ctrTitle"/>
          </p:nvPr>
        </p:nvSpPr>
        <p:spPr>
          <a:xfrm>
            <a:off x="1813334" y="601724"/>
            <a:ext cx="6477900" cy="1905900"/>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dk1"/>
              </a:buClr>
              <a:buSzPts val="5000"/>
              <a:buFont typeface="Gill Sans"/>
              <a:buNone/>
              <a:defRPr sz="5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8"/>
          <p:cNvSpPr txBox="1">
            <a:spLocks noGrp="1"/>
          </p:cNvSpPr>
          <p:nvPr>
            <p:ph type="subTitle" idx="1"/>
          </p:nvPr>
        </p:nvSpPr>
        <p:spPr>
          <a:xfrm>
            <a:off x="1813335" y="2648403"/>
            <a:ext cx="6477900" cy="733200"/>
          </a:xfrm>
          <a:prstGeom prst="rect">
            <a:avLst/>
          </a:prstGeom>
          <a:noFill/>
          <a:ln>
            <a:noFill/>
          </a:ln>
        </p:spPr>
        <p:txBody>
          <a:bodyPr spcFirstLastPara="1" wrap="square" lIns="68575" tIns="68575" rIns="68575" bIns="68575" anchor="t" anchorCtr="0">
            <a:normAutofit/>
          </a:bodyPr>
          <a:lstStyle>
            <a:lvl1pPr lvl="0" algn="l">
              <a:lnSpc>
                <a:spcPct val="120000"/>
              </a:lnSpc>
              <a:spcBef>
                <a:spcPts val="800"/>
              </a:spcBef>
              <a:spcAft>
                <a:spcPts val="0"/>
              </a:spcAft>
              <a:buSzPts val="1400"/>
              <a:buNone/>
              <a:defRPr sz="1400" b="0" cap="none">
                <a:solidFill>
                  <a:schemeClr val="dk1"/>
                </a:solidFill>
              </a:defRPr>
            </a:lvl1pPr>
            <a:lvl2pPr lvl="1" algn="ctr">
              <a:lnSpc>
                <a:spcPct val="120000"/>
              </a:lnSpc>
              <a:spcBef>
                <a:spcPts val="400"/>
              </a:spcBef>
              <a:spcAft>
                <a:spcPts val="0"/>
              </a:spcAft>
              <a:buSzPts val="1400"/>
              <a:buNone/>
              <a:defRPr sz="1400"/>
            </a:lvl2pPr>
            <a:lvl3pPr lvl="2" algn="ctr">
              <a:lnSpc>
                <a:spcPct val="120000"/>
              </a:lnSpc>
              <a:spcBef>
                <a:spcPts val="400"/>
              </a:spcBef>
              <a:spcAft>
                <a:spcPts val="0"/>
              </a:spcAft>
              <a:buSzPts val="1400"/>
              <a:buNone/>
              <a:defRPr sz="1400"/>
            </a:lvl3pPr>
            <a:lvl4pPr lvl="3" algn="ctr">
              <a:lnSpc>
                <a:spcPct val="120000"/>
              </a:lnSpc>
              <a:spcBef>
                <a:spcPts val="400"/>
              </a:spcBef>
              <a:spcAft>
                <a:spcPts val="0"/>
              </a:spcAft>
              <a:buSzPts val="1200"/>
              <a:buNone/>
              <a:defRPr sz="1200"/>
            </a:lvl4pPr>
            <a:lvl5pPr lvl="4" algn="ctr">
              <a:lnSpc>
                <a:spcPct val="120000"/>
              </a:lnSpc>
              <a:spcBef>
                <a:spcPts val="400"/>
              </a:spcBef>
              <a:spcAft>
                <a:spcPts val="0"/>
              </a:spcAft>
              <a:buSzPts val="1200"/>
              <a:buNone/>
              <a:defRPr sz="1200"/>
            </a:lvl5pPr>
            <a:lvl6pPr lvl="5" algn="ctr">
              <a:lnSpc>
                <a:spcPct val="120000"/>
              </a:lnSpc>
              <a:spcBef>
                <a:spcPts val="400"/>
              </a:spcBef>
              <a:spcAft>
                <a:spcPts val="0"/>
              </a:spcAft>
              <a:buSzPts val="1200"/>
              <a:buNone/>
              <a:defRPr sz="1200"/>
            </a:lvl6pPr>
            <a:lvl7pPr lvl="6" algn="ctr">
              <a:lnSpc>
                <a:spcPct val="120000"/>
              </a:lnSpc>
              <a:spcBef>
                <a:spcPts val="400"/>
              </a:spcBef>
              <a:spcAft>
                <a:spcPts val="0"/>
              </a:spcAft>
              <a:buSzPts val="1200"/>
              <a:buNone/>
              <a:defRPr sz="1200"/>
            </a:lvl7pPr>
            <a:lvl8pPr lvl="7" algn="ctr">
              <a:lnSpc>
                <a:spcPct val="120000"/>
              </a:lnSpc>
              <a:spcBef>
                <a:spcPts val="400"/>
              </a:spcBef>
              <a:spcAft>
                <a:spcPts val="0"/>
              </a:spcAft>
              <a:buSzPts val="1200"/>
              <a:buNone/>
              <a:defRPr sz="1200"/>
            </a:lvl8pPr>
            <a:lvl9pPr lvl="8" algn="ctr">
              <a:lnSpc>
                <a:spcPct val="120000"/>
              </a:lnSpc>
              <a:spcBef>
                <a:spcPts val="400"/>
              </a:spcBef>
              <a:spcAft>
                <a:spcPts val="0"/>
              </a:spcAft>
              <a:buSzPts val="1200"/>
              <a:buNone/>
              <a:defRPr sz="1200"/>
            </a:lvl9pPr>
          </a:lstStyle>
          <a:p>
            <a:endParaRPr/>
          </a:p>
        </p:txBody>
      </p:sp>
      <p:sp>
        <p:nvSpPr>
          <p:cNvPr id="147" name="Google Shape;147;p28"/>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1812375" y="246980"/>
            <a:ext cx="37305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1078248"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50" name="Google Shape;150;p28"/>
          <p:cNvCxnSpPr/>
          <p:nvPr/>
        </p:nvCxnSpPr>
        <p:spPr>
          <a:xfrm>
            <a:off x="1813335" y="2646407"/>
            <a:ext cx="64779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1088684" y="603389"/>
            <a:ext cx="7202400" cy="78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9"/>
          <p:cNvSpPr txBox="1">
            <a:spLocks noGrp="1"/>
          </p:cNvSpPr>
          <p:nvPr>
            <p:ph type="body" idx="1"/>
          </p:nvPr>
        </p:nvSpPr>
        <p:spPr>
          <a:xfrm>
            <a:off x="1088684" y="1511799"/>
            <a:ext cx="7202400" cy="258810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54" name="Google Shape;154;p29"/>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9"/>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9"/>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57" name="Google Shape;157;p29"/>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1090679" y="1317097"/>
            <a:ext cx="6482400" cy="1416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6" name="Google Shape;166;p31"/>
          <p:cNvSpPr txBox="1">
            <a:spLocks noGrp="1"/>
          </p:cNvSpPr>
          <p:nvPr>
            <p:ph type="body" idx="1"/>
          </p:nvPr>
        </p:nvSpPr>
        <p:spPr>
          <a:xfrm>
            <a:off x="1090679" y="2854646"/>
            <a:ext cx="6472800" cy="759600"/>
          </a:xfrm>
          <a:prstGeom prst="rect">
            <a:avLst/>
          </a:prstGeom>
          <a:noFill/>
          <a:ln>
            <a:noFill/>
          </a:ln>
        </p:spPr>
        <p:txBody>
          <a:bodyPr spcFirstLastPara="1" wrap="square" lIns="68575" tIns="68575" rIns="68575" bIns="34275" anchor="t" anchorCtr="0">
            <a:normAutofit/>
          </a:bodyPr>
          <a:lstStyle>
            <a:lvl1pPr marL="457200" lvl="0" indent="-228600" algn="l">
              <a:lnSpc>
                <a:spcPct val="120000"/>
              </a:lnSpc>
              <a:spcBef>
                <a:spcPts val="800"/>
              </a:spcBef>
              <a:spcAft>
                <a:spcPts val="0"/>
              </a:spcAft>
              <a:buSzPts val="1400"/>
              <a:buNone/>
              <a:defRPr sz="1400">
                <a:solidFill>
                  <a:schemeClr val="dk1"/>
                </a:solidFill>
              </a:defRPr>
            </a:lvl1pPr>
            <a:lvl2pPr marL="914400" lvl="1" indent="-228600" algn="l">
              <a:lnSpc>
                <a:spcPct val="120000"/>
              </a:lnSpc>
              <a:spcBef>
                <a:spcPts val="400"/>
              </a:spcBef>
              <a:spcAft>
                <a:spcPts val="0"/>
              </a:spcAft>
              <a:buSzPts val="1400"/>
              <a:buNone/>
              <a:defRPr sz="1400">
                <a:solidFill>
                  <a:srgbClr val="888888"/>
                </a:solidFill>
              </a:defRPr>
            </a:lvl2pPr>
            <a:lvl3pPr marL="1371600" lvl="2" indent="-228600" algn="l">
              <a:lnSpc>
                <a:spcPct val="120000"/>
              </a:lnSpc>
              <a:spcBef>
                <a:spcPts val="400"/>
              </a:spcBef>
              <a:spcAft>
                <a:spcPts val="0"/>
              </a:spcAft>
              <a:buSzPts val="1400"/>
              <a:buNone/>
              <a:defRPr sz="1400">
                <a:solidFill>
                  <a:srgbClr val="888888"/>
                </a:solidFill>
              </a:defRPr>
            </a:lvl3pPr>
            <a:lvl4pPr marL="1828800" lvl="3" indent="-228600" algn="l">
              <a:lnSpc>
                <a:spcPct val="120000"/>
              </a:lnSpc>
              <a:spcBef>
                <a:spcPts val="400"/>
              </a:spcBef>
              <a:spcAft>
                <a:spcPts val="0"/>
              </a:spcAft>
              <a:buSzPts val="1200"/>
              <a:buNone/>
              <a:defRPr sz="1200">
                <a:solidFill>
                  <a:srgbClr val="888888"/>
                </a:solidFill>
              </a:defRPr>
            </a:lvl4pPr>
            <a:lvl5pPr marL="2286000" lvl="4" indent="-228600" algn="l">
              <a:lnSpc>
                <a:spcPct val="120000"/>
              </a:lnSpc>
              <a:spcBef>
                <a:spcPts val="400"/>
              </a:spcBef>
              <a:spcAft>
                <a:spcPts val="0"/>
              </a:spcAft>
              <a:buSzPts val="1200"/>
              <a:buNone/>
              <a:defRPr sz="1200">
                <a:solidFill>
                  <a:srgbClr val="888888"/>
                </a:solidFill>
              </a:defRPr>
            </a:lvl5pPr>
            <a:lvl6pPr marL="2743200" lvl="5" indent="-228600" algn="l">
              <a:lnSpc>
                <a:spcPct val="120000"/>
              </a:lnSpc>
              <a:spcBef>
                <a:spcPts val="400"/>
              </a:spcBef>
              <a:spcAft>
                <a:spcPts val="0"/>
              </a:spcAft>
              <a:buSzPts val="1200"/>
              <a:buNone/>
              <a:defRPr sz="1200">
                <a:solidFill>
                  <a:srgbClr val="888888"/>
                </a:solidFill>
              </a:defRPr>
            </a:lvl6pPr>
            <a:lvl7pPr marL="3200400" lvl="6" indent="-228600" algn="l">
              <a:lnSpc>
                <a:spcPct val="120000"/>
              </a:lnSpc>
              <a:spcBef>
                <a:spcPts val="400"/>
              </a:spcBef>
              <a:spcAft>
                <a:spcPts val="0"/>
              </a:spcAft>
              <a:buSzPts val="1200"/>
              <a:buNone/>
              <a:defRPr sz="1200">
                <a:solidFill>
                  <a:srgbClr val="888888"/>
                </a:solidFill>
              </a:defRPr>
            </a:lvl7pPr>
            <a:lvl8pPr marL="3657600" lvl="7" indent="-228600" algn="l">
              <a:lnSpc>
                <a:spcPct val="120000"/>
              </a:lnSpc>
              <a:spcBef>
                <a:spcPts val="400"/>
              </a:spcBef>
              <a:spcAft>
                <a:spcPts val="0"/>
              </a:spcAft>
              <a:buSzPts val="1200"/>
              <a:buNone/>
              <a:defRPr sz="1200">
                <a:solidFill>
                  <a:srgbClr val="888888"/>
                </a:solidFill>
              </a:defRPr>
            </a:lvl8pPr>
            <a:lvl9pPr marL="4114800" lvl="8" indent="-228600" algn="l">
              <a:lnSpc>
                <a:spcPct val="120000"/>
              </a:lnSpc>
              <a:spcBef>
                <a:spcPts val="400"/>
              </a:spcBef>
              <a:spcAft>
                <a:spcPts val="0"/>
              </a:spcAft>
              <a:buSzPts val="1200"/>
              <a:buNone/>
              <a:defRPr sz="1200">
                <a:solidFill>
                  <a:srgbClr val="888888"/>
                </a:solidFill>
              </a:defRPr>
            </a:lvl9pPr>
          </a:lstStyle>
          <a:p>
            <a:endParaRPr/>
          </a:p>
        </p:txBody>
      </p:sp>
      <p:sp>
        <p:nvSpPr>
          <p:cNvPr id="167" name="Google Shape;167;p31"/>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8" name="Google Shape;168;p31"/>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9" name="Google Shape;169;p31"/>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70" name="Google Shape;170;p31"/>
          <p:cNvCxnSpPr/>
          <p:nvPr/>
        </p:nvCxnSpPr>
        <p:spPr>
          <a:xfrm>
            <a:off x="1090679" y="2853739"/>
            <a:ext cx="64728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1086913" y="603667"/>
            <a:ext cx="7204200" cy="794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3" name="Google Shape;173;p32"/>
          <p:cNvSpPr txBox="1">
            <a:spLocks noGrp="1"/>
          </p:cNvSpPr>
          <p:nvPr>
            <p:ph type="body" idx="1"/>
          </p:nvPr>
        </p:nvSpPr>
        <p:spPr>
          <a:xfrm>
            <a:off x="1085498" y="1508159"/>
            <a:ext cx="3483900" cy="258630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74" name="Google Shape;174;p32"/>
          <p:cNvSpPr txBox="1">
            <a:spLocks noGrp="1"/>
          </p:cNvSpPr>
          <p:nvPr>
            <p:ph type="body" idx="2"/>
          </p:nvPr>
        </p:nvSpPr>
        <p:spPr>
          <a:xfrm>
            <a:off x="4810328" y="1513007"/>
            <a:ext cx="3483900" cy="258120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75" name="Google Shape;175;p32"/>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32"/>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32"/>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78" name="Google Shape;178;p32"/>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1085393" y="603122"/>
            <a:ext cx="7205700" cy="7923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 name="Google Shape;181;p33"/>
          <p:cNvSpPr txBox="1">
            <a:spLocks noGrp="1"/>
          </p:cNvSpPr>
          <p:nvPr>
            <p:ph type="body" idx="1"/>
          </p:nvPr>
        </p:nvSpPr>
        <p:spPr>
          <a:xfrm>
            <a:off x="1085393" y="1514662"/>
            <a:ext cx="3483900" cy="6015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700"/>
              <a:buNone/>
              <a:defRPr sz="1700" b="0" cap="none">
                <a:solidFill>
                  <a:schemeClr val="accen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82" name="Google Shape;182;p33"/>
          <p:cNvSpPr txBox="1">
            <a:spLocks noGrp="1"/>
          </p:cNvSpPr>
          <p:nvPr>
            <p:ph type="body" idx="2"/>
          </p:nvPr>
        </p:nvSpPr>
        <p:spPr>
          <a:xfrm>
            <a:off x="1085393" y="2118202"/>
            <a:ext cx="3483900" cy="198330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83" name="Google Shape;183;p33"/>
          <p:cNvSpPr txBox="1">
            <a:spLocks noGrp="1"/>
          </p:cNvSpPr>
          <p:nvPr>
            <p:ph type="body" idx="3"/>
          </p:nvPr>
        </p:nvSpPr>
        <p:spPr>
          <a:xfrm>
            <a:off x="4809272" y="1517252"/>
            <a:ext cx="3483900" cy="6018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700"/>
              <a:buNone/>
              <a:defRPr sz="1700" b="0" cap="none">
                <a:solidFill>
                  <a:schemeClr val="accen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84" name="Google Shape;184;p33"/>
          <p:cNvSpPr txBox="1">
            <a:spLocks noGrp="1"/>
          </p:cNvSpPr>
          <p:nvPr>
            <p:ph type="body" idx="4"/>
          </p:nvPr>
        </p:nvSpPr>
        <p:spPr>
          <a:xfrm>
            <a:off x="4809272" y="2116118"/>
            <a:ext cx="3483900" cy="197790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85" name="Google Shape;185;p33"/>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33"/>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7" name="Google Shape;187;p33"/>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88" name="Google Shape;188;p33"/>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
        <p:nvSpPr>
          <p:cNvPr id="190" name="Google Shape;190;p34"/>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1" name="Google Shape;191;p34"/>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2" name="Google Shape;192;p34"/>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1083503" y="599230"/>
            <a:ext cx="2454600" cy="1685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5" name="Google Shape;195;p35"/>
          <p:cNvSpPr txBox="1">
            <a:spLocks noGrp="1"/>
          </p:cNvSpPr>
          <p:nvPr>
            <p:ph type="body" idx="1"/>
          </p:nvPr>
        </p:nvSpPr>
        <p:spPr>
          <a:xfrm>
            <a:off x="3782786" y="599231"/>
            <a:ext cx="4509600" cy="3494100"/>
          </a:xfrm>
          <a:prstGeom prst="rect">
            <a:avLst/>
          </a:prstGeom>
          <a:noFill/>
          <a:ln>
            <a:noFill/>
          </a:ln>
        </p:spPr>
        <p:txBody>
          <a:bodyPr spcFirstLastPara="1" wrap="square" lIns="68575" tIns="34275" rIns="68575" bIns="34275" anchor="ctr"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96" name="Google Shape;196;p35"/>
          <p:cNvSpPr txBox="1">
            <a:spLocks noGrp="1"/>
          </p:cNvSpPr>
          <p:nvPr>
            <p:ph type="body" idx="2"/>
          </p:nvPr>
        </p:nvSpPr>
        <p:spPr>
          <a:xfrm>
            <a:off x="1083503" y="2404118"/>
            <a:ext cx="2456400" cy="1686000"/>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197" name="Google Shape;197;p35"/>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8" name="Google Shape;198;p35"/>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9" name="Google Shape;199;p35"/>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200" name="Google Shape;200;p35"/>
          <p:cNvCxnSpPr/>
          <p:nvPr/>
        </p:nvCxnSpPr>
        <p:spPr>
          <a:xfrm>
            <a:off x="1086210" y="2404118"/>
            <a:ext cx="24522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1"/>
        <p:cNvGrpSpPr/>
        <p:nvPr/>
      </p:nvGrpSpPr>
      <p:grpSpPr>
        <a:xfrm>
          <a:off x="0" y="0"/>
          <a:ext cx="0" cy="0"/>
          <a:chOff x="0" y="0"/>
          <a:chExt cx="0" cy="0"/>
        </a:xfrm>
      </p:grpSpPr>
      <p:grpSp>
        <p:nvGrpSpPr>
          <p:cNvPr id="202" name="Google Shape;202;p36"/>
          <p:cNvGrpSpPr/>
          <p:nvPr/>
        </p:nvGrpSpPr>
        <p:grpSpPr>
          <a:xfrm>
            <a:off x="5608040" y="361628"/>
            <a:ext cx="3055950" cy="3861900"/>
            <a:chOff x="7477387" y="482170"/>
            <a:chExt cx="4074600" cy="5149200"/>
          </a:xfrm>
        </p:grpSpPr>
        <p:sp>
          <p:nvSpPr>
            <p:cNvPr id="203" name="Google Shape;203;p36"/>
            <p:cNvSpPr/>
            <p:nvPr/>
          </p:nvSpPr>
          <p:spPr>
            <a:xfrm>
              <a:off x="7477387" y="482170"/>
              <a:ext cx="4074600" cy="5149200"/>
            </a:xfrm>
            <a:prstGeom prst="rect">
              <a:avLst/>
            </a:prstGeom>
            <a:gradFill>
              <a:gsLst>
                <a:gs pos="0">
                  <a:srgbClr val="000001"/>
                </a:gs>
                <a:gs pos="100000">
                  <a:srgbClr val="191919"/>
                </a:gs>
              </a:gsLst>
              <a:lin ang="5400012" scaled="0"/>
            </a:gradFill>
            <a:ln>
              <a:noFill/>
            </a:ln>
            <a:effectLst>
              <a:outerShdw blurRad="127000" dist="228600" dir="4740000" sx="98000" sy="98000" algn="tl" rotWithShape="0">
                <a:srgbClr val="000000">
                  <a:alpha val="3373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4" name="Google Shape;204;p36"/>
            <p:cNvSpPr/>
            <p:nvPr/>
          </p:nvSpPr>
          <p:spPr>
            <a:xfrm>
              <a:off x="7790446" y="812506"/>
              <a:ext cx="3450300" cy="4466400"/>
            </a:xfrm>
            <a:prstGeom prst="rect">
              <a:avLst/>
            </a:prstGeom>
            <a:gradFill>
              <a:gsLst>
                <a:gs pos="0">
                  <a:srgbClr val="DADADA"/>
                </a:gs>
                <a:gs pos="100000">
                  <a:srgbClr val="FFFFFE"/>
                </a:gs>
              </a:gsLst>
              <a:lin ang="16200038" scaled="0"/>
            </a:gradFill>
            <a:ln w="50800" cap="flat" cmpd="sng">
              <a:solidFill>
                <a:srgbClr val="191919"/>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05" name="Google Shape;205;p36"/>
          <p:cNvSpPr txBox="1">
            <a:spLocks noGrp="1"/>
          </p:cNvSpPr>
          <p:nvPr>
            <p:ph type="title"/>
          </p:nvPr>
        </p:nvSpPr>
        <p:spPr>
          <a:xfrm>
            <a:off x="1088404" y="847135"/>
            <a:ext cx="4149300" cy="1373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 name="Google Shape;206;p36"/>
          <p:cNvSpPr>
            <a:spLocks noGrp="1"/>
          </p:cNvSpPr>
          <p:nvPr>
            <p:ph type="pic" idx="2"/>
          </p:nvPr>
        </p:nvSpPr>
        <p:spPr>
          <a:xfrm>
            <a:off x="6093292" y="841907"/>
            <a:ext cx="2093400" cy="2899800"/>
          </a:xfrm>
          <a:prstGeom prst="rect">
            <a:avLst/>
          </a:prstGeom>
          <a:solidFill>
            <a:srgbClr val="D8D8D8"/>
          </a:solidFill>
          <a:ln>
            <a:noFill/>
          </a:ln>
        </p:spPr>
      </p:sp>
      <p:sp>
        <p:nvSpPr>
          <p:cNvPr id="207" name="Google Shape;207;p36"/>
          <p:cNvSpPr txBox="1">
            <a:spLocks noGrp="1"/>
          </p:cNvSpPr>
          <p:nvPr>
            <p:ph type="body" idx="1"/>
          </p:nvPr>
        </p:nvSpPr>
        <p:spPr>
          <a:xfrm>
            <a:off x="1087747" y="2359494"/>
            <a:ext cx="4143300" cy="1502700"/>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SzPts val="1400"/>
              <a:buNone/>
              <a:defRPr sz="14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208" name="Google Shape;208;p36"/>
          <p:cNvSpPr txBox="1">
            <a:spLocks noGrp="1"/>
          </p:cNvSpPr>
          <p:nvPr>
            <p:ph type="dt" idx="10"/>
          </p:nvPr>
        </p:nvSpPr>
        <p:spPr>
          <a:xfrm>
            <a:off x="1085536" y="4102392"/>
            <a:ext cx="4145700" cy="240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9" name="Google Shape;209;p36"/>
          <p:cNvSpPr txBox="1">
            <a:spLocks noGrp="1"/>
          </p:cNvSpPr>
          <p:nvPr>
            <p:ph type="ftr" idx="11"/>
          </p:nvPr>
        </p:nvSpPr>
        <p:spPr>
          <a:xfrm>
            <a:off x="1085536" y="238980"/>
            <a:ext cx="4155900" cy="240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0" name="Google Shape;210;p36"/>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211" name="Google Shape;211;p36"/>
          <p:cNvCxnSpPr/>
          <p:nvPr/>
        </p:nvCxnSpPr>
        <p:spPr>
          <a:xfrm>
            <a:off x="1085536" y="2357704"/>
            <a:ext cx="414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1088684" y="603389"/>
            <a:ext cx="7202400" cy="78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4" name="Google Shape;214;p37"/>
          <p:cNvSpPr txBox="1">
            <a:spLocks noGrp="1"/>
          </p:cNvSpPr>
          <p:nvPr>
            <p:ph type="body" idx="1"/>
          </p:nvPr>
        </p:nvSpPr>
        <p:spPr>
          <a:xfrm rot="5400000">
            <a:off x="3395891" y="-795351"/>
            <a:ext cx="2588100" cy="720240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215" name="Google Shape;215;p37"/>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37"/>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7" name="Google Shape;217;p37"/>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218" name="Google Shape;218;p37"/>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700"/>
              <a:buFont typeface="Open San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293914" y="1268016"/>
            <a:ext cx="8461200" cy="3364800"/>
          </a:xfrm>
          <a:prstGeom prst="rect">
            <a:avLst/>
          </a:prstGeom>
          <a:noFill/>
          <a:ln>
            <a:noFill/>
          </a:ln>
        </p:spPr>
        <p:txBody>
          <a:bodyPr spcFirstLastPara="1" wrap="square" lIns="68575" tIns="34275" rIns="68575" bIns="34275" anchor="t" anchorCtr="0">
            <a:normAutofit/>
          </a:bodyPr>
          <a:lstStyle>
            <a:lvl1pPr marL="457200" lvl="0" indent="-323850" algn="l">
              <a:lnSpc>
                <a:spcPct val="110000"/>
              </a:lnSpc>
              <a:spcBef>
                <a:spcPts val="200"/>
              </a:spcBef>
              <a:spcAft>
                <a:spcPts val="0"/>
              </a:spcAft>
              <a:buClr>
                <a:srgbClr val="B05B00"/>
              </a:buClr>
              <a:buSzPts val="1500"/>
              <a:buChar char="•"/>
              <a:defRPr/>
            </a:lvl1pPr>
            <a:lvl2pPr marL="914400" lvl="1" indent="-323850" algn="l">
              <a:lnSpc>
                <a:spcPct val="110000"/>
              </a:lnSpc>
              <a:spcBef>
                <a:spcPts val="500"/>
              </a:spcBef>
              <a:spcAft>
                <a:spcPts val="0"/>
              </a:spcAft>
              <a:buClr>
                <a:srgbClr val="B05B00"/>
              </a:buClr>
              <a:buSzPts val="1500"/>
              <a:buChar char="»"/>
              <a:defRPr/>
            </a:lvl2pPr>
            <a:lvl3pPr marL="1371600" lvl="2" indent="-323850" algn="l">
              <a:lnSpc>
                <a:spcPct val="110000"/>
              </a:lnSpc>
              <a:spcBef>
                <a:spcPts val="500"/>
              </a:spcBef>
              <a:spcAft>
                <a:spcPts val="0"/>
              </a:spcAft>
              <a:buClr>
                <a:srgbClr val="B05B00"/>
              </a:buClr>
              <a:buSzPts val="1500"/>
              <a:buChar char="–"/>
              <a:defRPr/>
            </a:lvl3pPr>
            <a:lvl4pPr marL="1828800" lvl="3" indent="-304800" algn="l">
              <a:lnSpc>
                <a:spcPct val="110000"/>
              </a:lnSpc>
              <a:spcBef>
                <a:spcPts val="500"/>
              </a:spcBef>
              <a:spcAft>
                <a:spcPts val="0"/>
              </a:spcAft>
              <a:buClr>
                <a:srgbClr val="B05B00"/>
              </a:buClr>
              <a:buSzPts val="1200"/>
              <a:buChar char="▪"/>
              <a:defRPr/>
            </a:lvl4pPr>
            <a:lvl5pPr marL="2286000" lvl="4" indent="-323850" algn="l">
              <a:lnSpc>
                <a:spcPct val="110000"/>
              </a:lnSpc>
              <a:spcBef>
                <a:spcPts val="500"/>
              </a:spcBef>
              <a:spcAft>
                <a:spcPts val="0"/>
              </a:spcAft>
              <a:buClr>
                <a:srgbClr val="B05B00"/>
              </a:buClr>
              <a:buSzPts val="15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71" name="Google Shape;7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72" name="Google Shape;7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rot="5400000">
            <a:off x="5937790" y="1740880"/>
            <a:ext cx="3495000" cy="121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 name="Google Shape;221;p38"/>
          <p:cNvSpPr txBox="1">
            <a:spLocks noGrp="1"/>
          </p:cNvSpPr>
          <p:nvPr>
            <p:ph type="body" idx="1"/>
          </p:nvPr>
        </p:nvSpPr>
        <p:spPr>
          <a:xfrm rot="5400000">
            <a:off x="2271827" y="-589070"/>
            <a:ext cx="3495000" cy="587160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222" name="Google Shape;222;p38"/>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3" name="Google Shape;223;p38"/>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38"/>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225" name="Google Shape;225;p38"/>
          <p:cNvCxnSpPr/>
          <p:nvPr/>
        </p:nvCxnSpPr>
        <p:spPr>
          <a:xfrm>
            <a:off x="7079333" y="599230"/>
            <a:ext cx="0" cy="349500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232"/>
        <p:cNvGrpSpPr/>
        <p:nvPr/>
      </p:nvGrpSpPr>
      <p:grpSpPr>
        <a:xfrm>
          <a:off x="0" y="0"/>
          <a:ext cx="0" cy="0"/>
          <a:chOff x="0" y="0"/>
          <a:chExt cx="0" cy="0"/>
        </a:xfrm>
      </p:grpSpPr>
      <p:sp>
        <p:nvSpPr>
          <p:cNvPr id="233" name="Google Shape;233;p40"/>
          <p:cNvSpPr txBox="1">
            <a:spLocks noGrp="1"/>
          </p:cNvSpPr>
          <p:nvPr>
            <p:ph type="ctrTitle"/>
          </p:nvPr>
        </p:nvSpPr>
        <p:spPr>
          <a:xfrm>
            <a:off x="0" y="3141423"/>
            <a:ext cx="9144000" cy="899400"/>
          </a:xfrm>
          <a:prstGeom prst="rect">
            <a:avLst/>
          </a:prstGeom>
          <a:solidFill>
            <a:schemeClr val="accent1"/>
          </a:solidFill>
          <a:ln>
            <a:noFill/>
          </a:ln>
        </p:spPr>
        <p:txBody>
          <a:bodyPr spcFirstLastPara="1" wrap="square" lIns="137150" tIns="68575" rIns="137150" bIns="685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 name="Google Shape;234;p40"/>
          <p:cNvSpPr/>
          <p:nvPr/>
        </p:nvSpPr>
        <p:spPr>
          <a:xfrm>
            <a:off x="0" y="4040840"/>
            <a:ext cx="9144000" cy="11028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40"/>
          <p:cNvSpPr txBox="1">
            <a:spLocks noGrp="1"/>
          </p:cNvSpPr>
          <p:nvPr>
            <p:ph type="body" idx="1"/>
          </p:nvPr>
        </p:nvSpPr>
        <p:spPr>
          <a:xfrm>
            <a:off x="2101850" y="4233663"/>
            <a:ext cx="4940400" cy="6774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6" name="Google Shape;236;p40"/>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7" name="Google Shape;237;p40"/>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8" name="Google Shape;238;p40"/>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39" name="Google Shape;239;p40" descr="Minnesota logo"/>
          <p:cNvPicPr preferRelativeResize="0"/>
          <p:nvPr/>
        </p:nvPicPr>
        <p:blipFill rotWithShape="1">
          <a:blip r:embed="rId2">
            <a:alphaModFix/>
          </a:blip>
          <a:srcRect/>
          <a:stretch/>
        </p:blipFill>
        <p:spPr>
          <a:xfrm>
            <a:off x="2336173" y="869380"/>
            <a:ext cx="4471655" cy="148906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White)" type="obj">
  <p:cSld name="OBJECT">
    <p:bg>
      <p:bgPr>
        <a:solidFill>
          <a:schemeClr val="lt1"/>
        </a:solidFill>
        <a:effectLst/>
      </p:bgPr>
    </p:bg>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2" name="Google Shape;24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3" name="Google Shape;243;p41"/>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4" name="Google Shape;244;p4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5" name="Google Shape;245;p4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41"/>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Split Boxed)">
  <p:cSld name="Title and Content (Split Boxed)">
    <p:bg>
      <p:bgPr>
        <a:solidFill>
          <a:srgbClr val="E8E8E8"/>
        </a:solidFill>
        <a:effectLst/>
      </p:bgPr>
    </p:bg>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9" name="Google Shape;249;p42"/>
          <p:cNvSpPr txBox="1">
            <a:spLocks noGrp="1"/>
          </p:cNvSpPr>
          <p:nvPr>
            <p:ph type="body" idx="1"/>
          </p:nvPr>
        </p:nvSpPr>
        <p:spPr>
          <a:xfrm>
            <a:off x="628650" y="1195968"/>
            <a:ext cx="3886200" cy="3436800"/>
          </a:xfrm>
          <a:prstGeom prst="rect">
            <a:avLst/>
          </a:prstGeom>
          <a:solidFill>
            <a:schemeClr val="lt1"/>
          </a:solid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42"/>
          <p:cNvSpPr txBox="1">
            <a:spLocks noGrp="1"/>
          </p:cNvSpPr>
          <p:nvPr>
            <p:ph type="body" idx="2"/>
          </p:nvPr>
        </p:nvSpPr>
        <p:spPr>
          <a:xfrm>
            <a:off x="4629150" y="1195968"/>
            <a:ext cx="3886200" cy="3436800"/>
          </a:xfrm>
          <a:prstGeom prst="rect">
            <a:avLst/>
          </a:prstGeom>
          <a:solidFill>
            <a:schemeClr val="lt1"/>
          </a:solid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1" name="Google Shape;251;p42"/>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2" name="Google Shape;252;p42"/>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3" name="Google Shape;253;p42"/>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4" name="Google Shape;254;p42"/>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Logo Only)">
  <p:cSld name="Title Slide (Logo Only)">
    <p:bg>
      <p:bgPr>
        <a:solidFill>
          <a:schemeClr val="dk1"/>
        </a:solidFill>
        <a:effectLst/>
      </p:bgPr>
    </p:bg>
    <p:spTree>
      <p:nvGrpSpPr>
        <p:cNvPr id="1" name="Shape 255"/>
        <p:cNvGrpSpPr/>
        <p:nvPr/>
      </p:nvGrpSpPr>
      <p:grpSpPr>
        <a:xfrm>
          <a:off x="0" y="0"/>
          <a:ext cx="0" cy="0"/>
          <a:chOff x="0" y="0"/>
          <a:chExt cx="0" cy="0"/>
        </a:xfrm>
      </p:grpSpPr>
      <p:sp>
        <p:nvSpPr>
          <p:cNvPr id="256" name="Google Shape;256;p43"/>
          <p:cNvSpPr txBox="1">
            <a:spLocks noGrp="1"/>
          </p:cNvSpPr>
          <p:nvPr>
            <p:ph type="ctrTitle"/>
          </p:nvPr>
        </p:nvSpPr>
        <p:spPr>
          <a:xfrm>
            <a:off x="0" y="3141423"/>
            <a:ext cx="9144000" cy="899400"/>
          </a:xfrm>
          <a:prstGeom prst="rect">
            <a:avLst/>
          </a:prstGeom>
          <a:solidFill>
            <a:schemeClr val="accent2"/>
          </a:solidFill>
          <a:ln>
            <a:noFill/>
          </a:ln>
        </p:spPr>
        <p:txBody>
          <a:bodyPr spcFirstLastPara="1" wrap="square" lIns="137150" tIns="68575" rIns="137150" bIns="68575" anchor="ctr" anchorCtr="0">
            <a:normAutofit/>
          </a:bodyPr>
          <a:lstStyle>
            <a:lvl1pPr lvl="0" algn="ctr">
              <a:lnSpc>
                <a:spcPct val="90000"/>
              </a:lnSpc>
              <a:spcBef>
                <a:spcPts val="0"/>
              </a:spcBef>
              <a:spcAft>
                <a:spcPts val="0"/>
              </a:spcAft>
              <a:buClr>
                <a:schemeClr val="dk1"/>
              </a:buClr>
              <a:buSzPts val="2700"/>
              <a:buFont typeface="Calibri"/>
              <a:buNone/>
              <a:defRPr sz="27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7" name="Google Shape;257;p43"/>
          <p:cNvSpPr/>
          <p:nvPr/>
        </p:nvSpPr>
        <p:spPr>
          <a:xfrm>
            <a:off x="0" y="4040840"/>
            <a:ext cx="9144000" cy="1102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8" name="Google Shape;258;p43"/>
          <p:cNvSpPr txBox="1">
            <a:spLocks noGrp="1"/>
          </p:cNvSpPr>
          <p:nvPr>
            <p:ph type="body" idx="1"/>
          </p:nvPr>
        </p:nvSpPr>
        <p:spPr>
          <a:xfrm>
            <a:off x="2101850" y="4233663"/>
            <a:ext cx="4940400" cy="6774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43"/>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0" name="Google Shape;260;p43"/>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1" name="Google Shape;261;p43"/>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hoto)">
  <p:cSld name="Title Slide (Photo)">
    <p:bg>
      <p:bgPr>
        <a:solidFill>
          <a:schemeClr val="lt1"/>
        </a:solidFill>
        <a:effectLst/>
      </p:bgPr>
    </p:bg>
    <p:spTree>
      <p:nvGrpSpPr>
        <p:cNvPr id="1" name="Shape 262"/>
        <p:cNvGrpSpPr/>
        <p:nvPr/>
      </p:nvGrpSpPr>
      <p:grpSpPr>
        <a:xfrm>
          <a:off x="0" y="0"/>
          <a:ext cx="0" cy="0"/>
          <a:chOff x="0" y="0"/>
          <a:chExt cx="0" cy="0"/>
        </a:xfrm>
      </p:grpSpPr>
      <p:sp>
        <p:nvSpPr>
          <p:cNvPr id="263" name="Google Shape;263;p44"/>
          <p:cNvSpPr txBox="1">
            <a:spLocks noGrp="1"/>
          </p:cNvSpPr>
          <p:nvPr>
            <p:ph type="ctrTitle"/>
          </p:nvPr>
        </p:nvSpPr>
        <p:spPr>
          <a:xfrm>
            <a:off x="0" y="2608378"/>
            <a:ext cx="9144000" cy="971400"/>
          </a:xfrm>
          <a:prstGeom prst="rect">
            <a:avLst/>
          </a:prstGeom>
          <a:solidFill>
            <a:schemeClr val="accent1"/>
          </a:solidFill>
          <a:ln>
            <a:noFill/>
          </a:ln>
        </p:spPr>
        <p:txBody>
          <a:bodyPr spcFirstLastPara="1" wrap="square" lIns="137150" tIns="68575" rIns="137150" bIns="685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4" name="Google Shape;264;p44"/>
          <p:cNvSpPr/>
          <p:nvPr/>
        </p:nvSpPr>
        <p:spPr>
          <a:xfrm>
            <a:off x="0" y="3579764"/>
            <a:ext cx="9144000" cy="15639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 name="Google Shape;265;p44"/>
          <p:cNvSpPr txBox="1">
            <a:spLocks noGrp="1"/>
          </p:cNvSpPr>
          <p:nvPr>
            <p:ph type="body" idx="1"/>
          </p:nvPr>
        </p:nvSpPr>
        <p:spPr>
          <a:xfrm>
            <a:off x="2101850" y="3780903"/>
            <a:ext cx="4940400" cy="8229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6" name="Google Shape;266;p44" descr="Minnesota logo"/>
          <p:cNvPicPr preferRelativeResize="0"/>
          <p:nvPr/>
        </p:nvPicPr>
        <p:blipFill rotWithShape="1">
          <a:blip r:embed="rId2">
            <a:alphaModFix/>
          </a:blip>
          <a:srcRect/>
          <a:stretch/>
        </p:blipFill>
        <p:spPr>
          <a:xfrm>
            <a:off x="343355" y="4286540"/>
            <a:ext cx="2425748" cy="807773"/>
          </a:xfrm>
          <a:prstGeom prst="rect">
            <a:avLst/>
          </a:prstGeom>
          <a:noFill/>
          <a:ln>
            <a:noFill/>
          </a:ln>
        </p:spPr>
      </p:pic>
      <p:sp>
        <p:nvSpPr>
          <p:cNvPr id="267" name="Google Shape;267;p44"/>
          <p:cNvSpPr txBox="1">
            <a:spLocks noGrp="1"/>
          </p:cNvSpPr>
          <p:nvPr>
            <p:ph type="ftr" idx="11"/>
          </p:nvPr>
        </p:nvSpPr>
        <p:spPr>
          <a:xfrm>
            <a:off x="4690170" y="4603749"/>
            <a:ext cx="4190700" cy="2739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8" name="Google Shape;268;p44"/>
          <p:cNvSpPr>
            <a:spLocks noGrp="1"/>
          </p:cNvSpPr>
          <p:nvPr>
            <p:ph type="pic" idx="2"/>
          </p:nvPr>
        </p:nvSpPr>
        <p:spPr>
          <a:xfrm>
            <a:off x="0" y="0"/>
            <a:ext cx="9144000" cy="25356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8E8E8"/>
        </a:solidFill>
        <a:effectLst/>
      </p:bgPr>
    </p:bg>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1" name="Google Shape;271;p45"/>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2" name="Google Shape;272;p45"/>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3" name="Google Shape;273;p45"/>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4" name="Google Shape;274;p45"/>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Slide">
  <p:cSld name="Section Slide">
    <p:bg>
      <p:bgPr>
        <a:solidFill>
          <a:schemeClr val="lt1"/>
        </a:solidFill>
        <a:effectLst/>
      </p:bgPr>
    </p:bg>
    <p:spTree>
      <p:nvGrpSpPr>
        <p:cNvPr id="1" name="Shape 275"/>
        <p:cNvGrpSpPr/>
        <p:nvPr/>
      </p:nvGrpSpPr>
      <p:grpSpPr>
        <a:xfrm>
          <a:off x="0" y="0"/>
          <a:ext cx="0" cy="0"/>
          <a:chOff x="0" y="0"/>
          <a:chExt cx="0" cy="0"/>
        </a:xfrm>
      </p:grpSpPr>
      <p:sp>
        <p:nvSpPr>
          <p:cNvPr id="276" name="Google Shape;276;p46"/>
          <p:cNvSpPr txBox="1">
            <a:spLocks noGrp="1"/>
          </p:cNvSpPr>
          <p:nvPr>
            <p:ph type="ctrTitle"/>
          </p:nvPr>
        </p:nvSpPr>
        <p:spPr>
          <a:xfrm>
            <a:off x="0" y="3141423"/>
            <a:ext cx="9144000" cy="899400"/>
          </a:xfrm>
          <a:prstGeom prst="rect">
            <a:avLst/>
          </a:prstGeom>
          <a:solidFill>
            <a:schemeClr val="accent1"/>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7" name="Google Shape;277;p46"/>
          <p:cNvSpPr/>
          <p:nvPr/>
        </p:nvSpPr>
        <p:spPr>
          <a:xfrm>
            <a:off x="0" y="4040840"/>
            <a:ext cx="9144000" cy="11028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 name="Google Shape;278;p46"/>
          <p:cNvSpPr txBox="1">
            <a:spLocks noGrp="1"/>
          </p:cNvSpPr>
          <p:nvPr>
            <p:ph type="body" idx="1"/>
          </p:nvPr>
        </p:nvSpPr>
        <p:spPr>
          <a:xfrm>
            <a:off x="2101850" y="4233663"/>
            <a:ext cx="4940400" cy="3306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SzPts val="1400"/>
              <a:buNone/>
              <a:defRPr sz="1400"/>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9" name="Google Shape;279;p46"/>
          <p:cNvSpPr>
            <a:spLocks noGrp="1"/>
          </p:cNvSpPr>
          <p:nvPr>
            <p:ph type="pic" idx="2"/>
          </p:nvPr>
        </p:nvSpPr>
        <p:spPr>
          <a:xfrm>
            <a:off x="0" y="1341835"/>
            <a:ext cx="9144000" cy="1724100"/>
          </a:xfrm>
          <a:prstGeom prst="rect">
            <a:avLst/>
          </a:prstGeom>
          <a:noFill/>
          <a:ln>
            <a:noFill/>
          </a:ln>
        </p:spPr>
      </p:sp>
      <p:sp>
        <p:nvSpPr>
          <p:cNvPr id="280" name="Google Shape;280;p46"/>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1" name="Google Shape;281;p46"/>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2" name="Google Shape;282;p46"/>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83" name="Google Shape;283;p46" descr="Minnesota logo"/>
          <p:cNvPicPr preferRelativeResize="0"/>
          <p:nvPr/>
        </p:nvPicPr>
        <p:blipFill rotWithShape="1">
          <a:blip r:embed="rId2">
            <a:alphaModFix/>
          </a:blip>
          <a:srcRect/>
          <a:stretch/>
        </p:blipFill>
        <p:spPr>
          <a:xfrm>
            <a:off x="6132466" y="256321"/>
            <a:ext cx="2425748" cy="80777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Split White BG)">
  <p:cSld name="Title and Content (Split White BG)">
    <p:bg>
      <p:bgPr>
        <a:solidFill>
          <a:schemeClr val="lt1"/>
        </a:solidFill>
        <a:effectLst/>
      </p:bgPr>
    </p:bg>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6" name="Google Shape;286;p47"/>
          <p:cNvSpPr txBox="1">
            <a:spLocks noGrp="1"/>
          </p:cNvSpPr>
          <p:nvPr>
            <p:ph type="body" idx="1"/>
          </p:nvPr>
        </p:nvSpPr>
        <p:spPr>
          <a:xfrm>
            <a:off x="628650" y="1195968"/>
            <a:ext cx="3886200" cy="3436800"/>
          </a:xfrm>
          <a:prstGeom prst="rect">
            <a:avLst/>
          </a:prstGeom>
          <a:solidFill>
            <a:schemeClr val="lt1"/>
          </a:solid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7" name="Google Shape;287;p47"/>
          <p:cNvSpPr txBox="1">
            <a:spLocks noGrp="1"/>
          </p:cNvSpPr>
          <p:nvPr>
            <p:ph type="body" idx="2"/>
          </p:nvPr>
        </p:nvSpPr>
        <p:spPr>
          <a:xfrm>
            <a:off x="4629150" y="1195968"/>
            <a:ext cx="3886200" cy="3436800"/>
          </a:xfrm>
          <a:prstGeom prst="rect">
            <a:avLst/>
          </a:prstGeom>
          <a:solidFill>
            <a:schemeClr val="lt1"/>
          </a:solid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8" name="Google Shape;288;p47"/>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9" name="Google Shape;289;p47"/>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0" name="Google Shape;290;p47"/>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47"/>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2"/>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48"/>
          <p:cNvSpPr txBox="1">
            <a:spLocks noGrp="1"/>
          </p:cNvSpPr>
          <p:nvPr>
            <p:ph type="body" idx="1"/>
          </p:nvPr>
        </p:nvSpPr>
        <p:spPr>
          <a:xfrm>
            <a:off x="628650" y="1001461"/>
            <a:ext cx="7886700" cy="3631200"/>
          </a:xfrm>
          <a:prstGeom prst="rect">
            <a:avLst/>
          </a:prstGeom>
          <a:solidFill>
            <a:schemeClr val="lt1"/>
          </a:solidFill>
          <a:ln>
            <a:noFill/>
          </a:ln>
        </p:spPr>
        <p:txBody>
          <a:bodyPr spcFirstLastPara="1" wrap="square" lIns="171450" tIns="411475" rIns="205725" bIns="34275" anchor="t" anchorCtr="0">
            <a:normAutofit/>
          </a:bodyPr>
          <a:lstStyle>
            <a:lvl1pPr marL="457200" lvl="0" indent="-349250" algn="l">
              <a:lnSpc>
                <a:spcPct val="100000"/>
              </a:lnSpc>
              <a:spcBef>
                <a:spcPts val="800"/>
              </a:spcBef>
              <a:spcAft>
                <a:spcPts val="0"/>
              </a:spcAft>
              <a:buClr>
                <a:schemeClr val="accent1"/>
              </a:buClr>
              <a:buSzPts val="1900"/>
              <a:buFont typeface="Arial"/>
              <a:buChar char="•"/>
              <a:defRPr sz="1900"/>
            </a:lvl1pPr>
            <a:lvl2pPr marL="914400" lvl="1" indent="-330200" algn="l">
              <a:lnSpc>
                <a:spcPct val="100000"/>
              </a:lnSpc>
              <a:spcBef>
                <a:spcPts val="800"/>
              </a:spcBef>
              <a:spcAft>
                <a:spcPts val="0"/>
              </a:spcAft>
              <a:buClr>
                <a:schemeClr val="accent1"/>
              </a:buClr>
              <a:buSzPts val="1600"/>
              <a:buFont typeface="Arial"/>
              <a:buChar char="•"/>
              <a:defRPr sz="1600"/>
            </a:lvl2pPr>
            <a:lvl3pPr marL="1371600" lvl="2" indent="-311150" algn="l">
              <a:lnSpc>
                <a:spcPct val="100000"/>
              </a:lnSpc>
              <a:spcBef>
                <a:spcPts val="800"/>
              </a:spcBef>
              <a:spcAft>
                <a:spcPts val="0"/>
              </a:spcAft>
              <a:buClr>
                <a:schemeClr val="accent1"/>
              </a:buClr>
              <a:buSzPts val="1300"/>
              <a:buFont typeface="Arial"/>
              <a:buChar char="•"/>
              <a:defRPr sz="1300"/>
            </a:lvl3pPr>
            <a:lvl4pPr marL="1828800" lvl="3" indent="-311150" algn="l">
              <a:lnSpc>
                <a:spcPct val="100000"/>
              </a:lnSpc>
              <a:spcBef>
                <a:spcPts val="800"/>
              </a:spcBef>
              <a:spcAft>
                <a:spcPts val="0"/>
              </a:spcAft>
              <a:buClr>
                <a:schemeClr val="accent1"/>
              </a:buClr>
              <a:buSzPts val="1300"/>
              <a:buFont typeface="Arial"/>
              <a:buChar char="•"/>
              <a:defRPr sz="1300"/>
            </a:lvl4pPr>
            <a:lvl5pPr marL="2286000" lvl="4" indent="-311150" algn="l">
              <a:lnSpc>
                <a:spcPct val="100000"/>
              </a:lnSpc>
              <a:spcBef>
                <a:spcPts val="800"/>
              </a:spcBef>
              <a:spcAft>
                <a:spcPts val="0"/>
              </a:spcAft>
              <a:buClr>
                <a:schemeClr val="accent1"/>
              </a:buClr>
              <a:buSzPts val="1300"/>
              <a:buFont typeface="Arial"/>
              <a:buChar char="•"/>
              <a:defRPr sz="13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 name="Google Shape;295;p48"/>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6" name="Google Shape;296;p48"/>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7" name="Google Shape;297;p48"/>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8" name="Google Shape;298;p48"/>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7"/>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76" name="Google Shape;76;p17"/>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77" name="Google Shape;77;p17"/>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ck Overlay, Gray Title">
  <p:cSld name="Black Overlay, Gray Title">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0" y="0"/>
            <a:ext cx="9144000" cy="9144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1" name="Google Shape;301;p49"/>
          <p:cNvSpPr>
            <a:spLocks noGrp="1"/>
          </p:cNvSpPr>
          <p:nvPr>
            <p:ph type="pic" idx="2"/>
          </p:nvPr>
        </p:nvSpPr>
        <p:spPr>
          <a:xfrm>
            <a:off x="0" y="914399"/>
            <a:ext cx="9144000" cy="4229100"/>
          </a:xfrm>
          <a:prstGeom prst="rect">
            <a:avLst/>
          </a:prstGeom>
          <a:noFill/>
          <a:ln>
            <a:noFill/>
          </a:ln>
        </p:spPr>
      </p:sp>
      <p:sp>
        <p:nvSpPr>
          <p:cNvPr id="302" name="Google Shape;302;p49"/>
          <p:cNvSpPr txBox="1">
            <a:spLocks noGrp="1"/>
          </p:cNvSpPr>
          <p:nvPr>
            <p:ph type="body" idx="1"/>
          </p:nvPr>
        </p:nvSpPr>
        <p:spPr>
          <a:xfrm>
            <a:off x="0" y="1956931"/>
            <a:ext cx="4262700" cy="2144100"/>
          </a:xfrm>
          <a:prstGeom prst="rect">
            <a:avLst/>
          </a:prstGeom>
          <a:solidFill>
            <a:schemeClr val="dk1">
              <a:alpha val="87840"/>
            </a:schemeClr>
          </a:solidFill>
          <a:ln>
            <a:noFill/>
          </a:ln>
        </p:spPr>
        <p:txBody>
          <a:bodyPr spcFirstLastPara="1" wrap="square" lIns="68575" tIns="34275" rIns="205725" bIns="34275" anchor="ctr" anchorCtr="0">
            <a:normAutofit/>
          </a:bodyPr>
          <a:lstStyle>
            <a:lvl1pPr marL="457200" lvl="0" indent="-349250" algn="l">
              <a:lnSpc>
                <a:spcPct val="100000"/>
              </a:lnSpc>
              <a:spcBef>
                <a:spcPts val="0"/>
              </a:spcBef>
              <a:spcAft>
                <a:spcPts val="0"/>
              </a:spcAft>
              <a:buClr>
                <a:schemeClr val="accent2"/>
              </a:buClr>
              <a:buSzPts val="1900"/>
              <a:buChar char="•"/>
              <a:defRPr sz="1900">
                <a:solidFill>
                  <a:schemeClr val="lt1"/>
                </a:solidFill>
              </a:defRPr>
            </a:lvl1pPr>
            <a:lvl2pPr marL="914400" lvl="1" indent="-330200" algn="l">
              <a:lnSpc>
                <a:spcPct val="100000"/>
              </a:lnSpc>
              <a:spcBef>
                <a:spcPts val="800"/>
              </a:spcBef>
              <a:spcAft>
                <a:spcPts val="0"/>
              </a:spcAft>
              <a:buClr>
                <a:schemeClr val="accent2"/>
              </a:buClr>
              <a:buSzPts val="1600"/>
              <a:buChar char="•"/>
              <a:defRPr sz="1600">
                <a:solidFill>
                  <a:schemeClr val="lt1"/>
                </a:solidFill>
              </a:defRPr>
            </a:lvl2pPr>
            <a:lvl3pPr marL="1371600" lvl="2" indent="-311150" algn="l">
              <a:lnSpc>
                <a:spcPct val="100000"/>
              </a:lnSpc>
              <a:spcBef>
                <a:spcPts val="800"/>
              </a:spcBef>
              <a:spcAft>
                <a:spcPts val="0"/>
              </a:spcAft>
              <a:buClr>
                <a:schemeClr val="accent2"/>
              </a:buClr>
              <a:buSzPts val="1300"/>
              <a:buChar char="•"/>
              <a:defRPr sz="1300">
                <a:solidFill>
                  <a:schemeClr val="lt1"/>
                </a:solidFill>
              </a:defRPr>
            </a:lvl3pPr>
            <a:lvl4pPr marL="1828800" lvl="3" indent="-311150" algn="l">
              <a:lnSpc>
                <a:spcPct val="100000"/>
              </a:lnSpc>
              <a:spcBef>
                <a:spcPts val="800"/>
              </a:spcBef>
              <a:spcAft>
                <a:spcPts val="0"/>
              </a:spcAft>
              <a:buClr>
                <a:schemeClr val="accent2"/>
              </a:buClr>
              <a:buSzPts val="1300"/>
              <a:buChar char="•"/>
              <a:defRPr sz="1300">
                <a:solidFill>
                  <a:schemeClr val="lt1"/>
                </a:solidFill>
              </a:defRPr>
            </a:lvl4pPr>
            <a:lvl5pPr marL="2286000" lvl="4" indent="-311150" algn="l">
              <a:lnSpc>
                <a:spcPct val="100000"/>
              </a:lnSpc>
              <a:spcBef>
                <a:spcPts val="800"/>
              </a:spcBef>
              <a:spcAft>
                <a:spcPts val="0"/>
              </a:spcAft>
              <a:buClr>
                <a:schemeClr val="accent2"/>
              </a:buClr>
              <a:buSzPts val="1300"/>
              <a:buChar char="•"/>
              <a:defRPr sz="1300">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ck Overlay, White Title">
  <p:cSld name="Black Overlay, White Title">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5" name="Google Shape;305;p50"/>
          <p:cNvSpPr>
            <a:spLocks noGrp="1"/>
          </p:cNvSpPr>
          <p:nvPr>
            <p:ph type="pic" idx="2"/>
          </p:nvPr>
        </p:nvSpPr>
        <p:spPr>
          <a:xfrm>
            <a:off x="0" y="914399"/>
            <a:ext cx="9144000" cy="4229100"/>
          </a:xfrm>
          <a:prstGeom prst="rect">
            <a:avLst/>
          </a:prstGeom>
          <a:noFill/>
          <a:ln>
            <a:noFill/>
          </a:ln>
        </p:spPr>
      </p:sp>
      <p:sp>
        <p:nvSpPr>
          <p:cNvPr id="306" name="Google Shape;306;p50"/>
          <p:cNvSpPr txBox="1">
            <a:spLocks noGrp="1"/>
          </p:cNvSpPr>
          <p:nvPr>
            <p:ph type="body" idx="1"/>
          </p:nvPr>
        </p:nvSpPr>
        <p:spPr>
          <a:xfrm>
            <a:off x="0" y="1956931"/>
            <a:ext cx="4262700" cy="2144100"/>
          </a:xfrm>
          <a:prstGeom prst="rect">
            <a:avLst/>
          </a:prstGeom>
          <a:solidFill>
            <a:schemeClr val="dk1">
              <a:alpha val="87840"/>
            </a:schemeClr>
          </a:solidFill>
          <a:ln>
            <a:noFill/>
          </a:ln>
        </p:spPr>
        <p:txBody>
          <a:bodyPr spcFirstLastPara="1" wrap="square" lIns="68575" tIns="34275" rIns="205725" bIns="34275" anchor="ctr" anchorCtr="0">
            <a:normAutofit/>
          </a:bodyPr>
          <a:lstStyle>
            <a:lvl1pPr marL="457200" lvl="0" indent="-349250" algn="l">
              <a:lnSpc>
                <a:spcPct val="100000"/>
              </a:lnSpc>
              <a:spcBef>
                <a:spcPts val="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307"/>
        <p:cNvGrpSpPr/>
        <p:nvPr/>
      </p:nvGrpSpPr>
      <p:grpSpPr>
        <a:xfrm>
          <a:off x="0" y="0"/>
          <a:ext cx="0" cy="0"/>
          <a:chOff x="0" y="0"/>
          <a:chExt cx="0" cy="0"/>
        </a:xfrm>
      </p:grpSpPr>
      <p:sp>
        <p:nvSpPr>
          <p:cNvPr id="308" name="Google Shape;308;p51"/>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9" name="Google Shape;309;p51"/>
          <p:cNvSpPr txBox="1">
            <a:spLocks noGrp="1"/>
          </p:cNvSpPr>
          <p:nvPr>
            <p:ph type="body" idx="1"/>
          </p:nvPr>
        </p:nvSpPr>
        <p:spPr>
          <a:xfrm>
            <a:off x="628650" y="1024759"/>
            <a:ext cx="78867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SzPts val="1900"/>
              <a:buChar char="•"/>
              <a:defRPr>
                <a:solidFill>
                  <a:schemeClr val="dk2"/>
                </a:solidFill>
              </a:defRPr>
            </a:lvl1pPr>
            <a:lvl2pPr marL="914400" lvl="1" indent="-330200" algn="l">
              <a:lnSpc>
                <a:spcPct val="100000"/>
              </a:lnSpc>
              <a:spcBef>
                <a:spcPts val="800"/>
              </a:spcBef>
              <a:spcAft>
                <a:spcPts val="0"/>
              </a:spcAft>
              <a:buSzPts val="1600"/>
              <a:buChar char="•"/>
              <a:defRPr>
                <a:solidFill>
                  <a:schemeClr val="dk2"/>
                </a:solidFill>
              </a:defRPr>
            </a:lvl2pPr>
            <a:lvl3pPr marL="1371600" lvl="2" indent="-311150" algn="l">
              <a:lnSpc>
                <a:spcPct val="100000"/>
              </a:lnSpc>
              <a:spcBef>
                <a:spcPts val="800"/>
              </a:spcBef>
              <a:spcAft>
                <a:spcPts val="0"/>
              </a:spcAft>
              <a:buSzPts val="1300"/>
              <a:buChar char="•"/>
              <a:defRPr>
                <a:solidFill>
                  <a:schemeClr val="dk2"/>
                </a:solidFill>
              </a:defRPr>
            </a:lvl3pPr>
            <a:lvl4pPr marL="1828800" lvl="3" indent="-311150" algn="l">
              <a:lnSpc>
                <a:spcPct val="100000"/>
              </a:lnSpc>
              <a:spcBef>
                <a:spcPts val="800"/>
              </a:spcBef>
              <a:spcAft>
                <a:spcPts val="0"/>
              </a:spcAft>
              <a:buSzPts val="1300"/>
              <a:buChar char="•"/>
              <a:defRPr>
                <a:solidFill>
                  <a:schemeClr val="dk2"/>
                </a:solidFill>
              </a:defRPr>
            </a:lvl4pPr>
            <a:lvl5pPr marL="2286000" lvl="4" indent="-311150" algn="l">
              <a:lnSpc>
                <a:spcPct val="100000"/>
              </a:lnSpc>
              <a:spcBef>
                <a:spcPts val="800"/>
              </a:spcBef>
              <a:spcAft>
                <a:spcPts val="0"/>
              </a:spcAft>
              <a:buSzPts val="1300"/>
              <a:buChar char="•"/>
              <a:defRPr>
                <a:solidFill>
                  <a:schemeClr val="dk2"/>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0" name="Google Shape;310;p51"/>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1" name="Google Shape;311;p5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2" name="Google Shape;312;p5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Solid Dark)">
  <p:cSld name="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13"/>
        <p:cNvGrpSpPr/>
        <p:nvPr/>
      </p:nvGrpSpPr>
      <p:grpSpPr>
        <a:xfrm>
          <a:off x="0" y="0"/>
          <a:ext cx="0" cy="0"/>
          <a:chOff x="0" y="0"/>
          <a:chExt cx="0" cy="0"/>
        </a:xfrm>
      </p:grpSpPr>
      <p:sp>
        <p:nvSpPr>
          <p:cNvPr id="314" name="Google Shape;314;p52"/>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2"/>
              </a:buClr>
              <a:buSzPts val="2700"/>
              <a:buFont typeface="Calibri"/>
              <a:buNone/>
              <a:defRPr sz="27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5" name="Google Shape;315;p52"/>
          <p:cNvSpPr txBox="1">
            <a:spLocks noGrp="1"/>
          </p:cNvSpPr>
          <p:nvPr>
            <p:ph type="body" idx="1"/>
          </p:nvPr>
        </p:nvSpPr>
        <p:spPr>
          <a:xfrm>
            <a:off x="628650" y="1024759"/>
            <a:ext cx="78867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6" name="Google Shape;316;p52"/>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7" name="Google Shape;317;p52"/>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8" name="Google Shape;318;p52"/>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Solid Dark)">
  <p:cSld name="1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319"/>
        <p:cNvGrpSpPr/>
        <p:nvPr/>
      </p:nvGrpSpPr>
      <p:grpSpPr>
        <a:xfrm>
          <a:off x="0" y="0"/>
          <a:ext cx="0" cy="0"/>
          <a:chOff x="0" y="0"/>
          <a:chExt cx="0" cy="0"/>
        </a:xfrm>
      </p:grpSpPr>
      <p:sp>
        <p:nvSpPr>
          <p:cNvPr id="320" name="Google Shape;320;p53"/>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2"/>
              </a:buClr>
              <a:buSzPts val="2700"/>
              <a:buFont typeface="Calibri"/>
              <a:buNone/>
              <a:defRPr sz="27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1" name="Google Shape;321;p53"/>
          <p:cNvSpPr txBox="1">
            <a:spLocks noGrp="1"/>
          </p:cNvSpPr>
          <p:nvPr>
            <p:ph type="body" idx="1"/>
          </p:nvPr>
        </p:nvSpPr>
        <p:spPr>
          <a:xfrm>
            <a:off x="628650" y="1024759"/>
            <a:ext cx="78867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2" name="Google Shape;322;p53"/>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3" name="Google Shape;323;p53"/>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4" name="Google Shape;324;p53"/>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Solid Lt Gray)">
  <p:cSld name="Title and Content (Solid L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25"/>
        <p:cNvGrpSpPr/>
        <p:nvPr/>
      </p:nvGrpSpPr>
      <p:grpSpPr>
        <a:xfrm>
          <a:off x="0" y="0"/>
          <a:ext cx="0" cy="0"/>
          <a:chOff x="0" y="0"/>
          <a:chExt cx="0" cy="0"/>
        </a:xfrm>
      </p:grpSpPr>
      <p:sp>
        <p:nvSpPr>
          <p:cNvPr id="326" name="Google Shape;326;p54"/>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7" name="Google Shape;327;p54"/>
          <p:cNvSpPr txBox="1">
            <a:spLocks noGrp="1"/>
          </p:cNvSpPr>
          <p:nvPr>
            <p:ph type="body" idx="1"/>
          </p:nvPr>
        </p:nvSpPr>
        <p:spPr>
          <a:xfrm>
            <a:off x="628650" y="1024759"/>
            <a:ext cx="78867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SzPts val="1900"/>
              <a:buChar char="•"/>
              <a:defRPr>
                <a:solidFill>
                  <a:schemeClr val="dk2"/>
                </a:solidFill>
              </a:defRPr>
            </a:lvl1pPr>
            <a:lvl2pPr marL="914400" lvl="1" indent="-330200" algn="l">
              <a:lnSpc>
                <a:spcPct val="100000"/>
              </a:lnSpc>
              <a:spcBef>
                <a:spcPts val="800"/>
              </a:spcBef>
              <a:spcAft>
                <a:spcPts val="0"/>
              </a:spcAft>
              <a:buSzPts val="1600"/>
              <a:buChar char="•"/>
              <a:defRPr>
                <a:solidFill>
                  <a:schemeClr val="dk2"/>
                </a:solidFill>
              </a:defRPr>
            </a:lvl2pPr>
            <a:lvl3pPr marL="1371600" lvl="2" indent="-311150" algn="l">
              <a:lnSpc>
                <a:spcPct val="100000"/>
              </a:lnSpc>
              <a:spcBef>
                <a:spcPts val="800"/>
              </a:spcBef>
              <a:spcAft>
                <a:spcPts val="0"/>
              </a:spcAft>
              <a:buSzPts val="1300"/>
              <a:buChar char="•"/>
              <a:defRPr>
                <a:solidFill>
                  <a:schemeClr val="dk2"/>
                </a:solidFill>
              </a:defRPr>
            </a:lvl3pPr>
            <a:lvl4pPr marL="1828800" lvl="3" indent="-311150" algn="l">
              <a:lnSpc>
                <a:spcPct val="100000"/>
              </a:lnSpc>
              <a:spcBef>
                <a:spcPts val="800"/>
              </a:spcBef>
              <a:spcAft>
                <a:spcPts val="0"/>
              </a:spcAft>
              <a:buSzPts val="1300"/>
              <a:buChar char="•"/>
              <a:defRPr>
                <a:solidFill>
                  <a:schemeClr val="dk2"/>
                </a:solidFill>
              </a:defRPr>
            </a:lvl4pPr>
            <a:lvl5pPr marL="2286000" lvl="4" indent="-311150" algn="l">
              <a:lnSpc>
                <a:spcPct val="100000"/>
              </a:lnSpc>
              <a:spcBef>
                <a:spcPts val="800"/>
              </a:spcBef>
              <a:spcAft>
                <a:spcPts val="0"/>
              </a:spcAft>
              <a:buSzPts val="1300"/>
              <a:buChar char="•"/>
              <a:defRPr>
                <a:solidFill>
                  <a:schemeClr val="dk2"/>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8" name="Google Shape;328;p54"/>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9" name="Google Shape;329;p54"/>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0" name="Google Shape;330;p54"/>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2"/>
                </a:solidFill>
                <a:latin typeface="Calibri"/>
                <a:ea typeface="Calibri"/>
                <a:cs typeface="Calibri"/>
                <a:sym typeface="Calibri"/>
              </a:defRPr>
            </a:lvl1pPr>
            <a:lvl2pPr marL="0" lvl="1" indent="0" algn="r">
              <a:spcBef>
                <a:spcPts val="0"/>
              </a:spcBef>
              <a:buNone/>
              <a:defRPr sz="900">
                <a:solidFill>
                  <a:schemeClr val="dk2"/>
                </a:solidFill>
                <a:latin typeface="Calibri"/>
                <a:ea typeface="Calibri"/>
                <a:cs typeface="Calibri"/>
                <a:sym typeface="Calibri"/>
              </a:defRPr>
            </a:lvl2pPr>
            <a:lvl3pPr marL="0" lvl="2" indent="0" algn="r">
              <a:spcBef>
                <a:spcPts val="0"/>
              </a:spcBef>
              <a:buNone/>
              <a:defRPr sz="900">
                <a:solidFill>
                  <a:schemeClr val="dk2"/>
                </a:solidFill>
                <a:latin typeface="Calibri"/>
                <a:ea typeface="Calibri"/>
                <a:cs typeface="Calibri"/>
                <a:sym typeface="Calibri"/>
              </a:defRPr>
            </a:lvl3pPr>
            <a:lvl4pPr marL="0" lvl="3" indent="0" algn="r">
              <a:spcBef>
                <a:spcPts val="0"/>
              </a:spcBef>
              <a:buNone/>
              <a:defRPr sz="900">
                <a:solidFill>
                  <a:schemeClr val="dk2"/>
                </a:solidFill>
                <a:latin typeface="Calibri"/>
                <a:ea typeface="Calibri"/>
                <a:cs typeface="Calibri"/>
                <a:sym typeface="Calibri"/>
              </a:defRPr>
            </a:lvl4pPr>
            <a:lvl5pPr marL="0" lvl="4" indent="0" algn="r">
              <a:spcBef>
                <a:spcPts val="0"/>
              </a:spcBef>
              <a:buNone/>
              <a:defRPr sz="900">
                <a:solidFill>
                  <a:schemeClr val="dk2"/>
                </a:solidFill>
                <a:latin typeface="Calibri"/>
                <a:ea typeface="Calibri"/>
                <a:cs typeface="Calibri"/>
                <a:sym typeface="Calibri"/>
              </a:defRPr>
            </a:lvl5pPr>
            <a:lvl6pPr marL="0" lvl="5" indent="0" algn="r">
              <a:spcBef>
                <a:spcPts val="0"/>
              </a:spcBef>
              <a:buNone/>
              <a:defRPr sz="900">
                <a:solidFill>
                  <a:schemeClr val="dk2"/>
                </a:solidFill>
                <a:latin typeface="Calibri"/>
                <a:ea typeface="Calibri"/>
                <a:cs typeface="Calibri"/>
                <a:sym typeface="Calibri"/>
              </a:defRPr>
            </a:lvl6pPr>
            <a:lvl7pPr marL="0" lvl="6" indent="0" algn="r">
              <a:spcBef>
                <a:spcPts val="0"/>
              </a:spcBef>
              <a:buNone/>
              <a:defRPr sz="900">
                <a:solidFill>
                  <a:schemeClr val="dk2"/>
                </a:solidFill>
                <a:latin typeface="Calibri"/>
                <a:ea typeface="Calibri"/>
                <a:cs typeface="Calibri"/>
                <a:sym typeface="Calibri"/>
              </a:defRPr>
            </a:lvl7pPr>
            <a:lvl8pPr marL="0" lvl="7" indent="0" algn="r">
              <a:spcBef>
                <a:spcPts val="0"/>
              </a:spcBef>
              <a:buNone/>
              <a:defRPr sz="900">
                <a:solidFill>
                  <a:schemeClr val="dk2"/>
                </a:solidFill>
                <a:latin typeface="Calibri"/>
                <a:ea typeface="Calibri"/>
                <a:cs typeface="Calibri"/>
                <a:sym typeface="Calibri"/>
              </a:defRPr>
            </a:lvl8pPr>
            <a:lvl9pPr marL="0" lvl="8" indent="0" algn="r">
              <a:spcBef>
                <a:spcPts val="0"/>
              </a:spcBef>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and Content (Solid Dark)">
  <p:cSld name="2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31"/>
        <p:cNvGrpSpPr/>
        <p:nvPr/>
      </p:nvGrpSpPr>
      <p:grpSpPr>
        <a:xfrm>
          <a:off x="0" y="0"/>
          <a:ext cx="0" cy="0"/>
          <a:chOff x="0" y="0"/>
          <a:chExt cx="0" cy="0"/>
        </a:xfrm>
      </p:grpSpPr>
      <p:sp>
        <p:nvSpPr>
          <p:cNvPr id="332" name="Google Shape;332;p55"/>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2"/>
              </a:buClr>
              <a:buSzPts val="2700"/>
              <a:buFont typeface="Calibri"/>
              <a:buNone/>
              <a:defRPr sz="27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3" name="Google Shape;333;p55"/>
          <p:cNvSpPr txBox="1">
            <a:spLocks noGrp="1"/>
          </p:cNvSpPr>
          <p:nvPr>
            <p:ph type="body" idx="1"/>
          </p:nvPr>
        </p:nvSpPr>
        <p:spPr>
          <a:xfrm>
            <a:off x="628650" y="1024759"/>
            <a:ext cx="46761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4" name="Google Shape;334;p55"/>
          <p:cNvSpPr>
            <a:spLocks noGrp="1"/>
          </p:cNvSpPr>
          <p:nvPr>
            <p:ph type="pic" idx="2"/>
          </p:nvPr>
        </p:nvSpPr>
        <p:spPr>
          <a:xfrm>
            <a:off x="5740174" y="1023620"/>
            <a:ext cx="3403800" cy="3403800"/>
          </a:xfrm>
          <a:prstGeom prst="rect">
            <a:avLst/>
          </a:prstGeom>
          <a:noFill/>
          <a:ln>
            <a:noFill/>
          </a:ln>
        </p:spPr>
      </p:sp>
      <p:sp>
        <p:nvSpPr>
          <p:cNvPr id="335" name="Google Shape;335;p55"/>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6" name="Google Shape;336;p55"/>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7" name="Google Shape;337;p55"/>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and Content (Solid Dark)">
  <p:cSld name="3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338"/>
        <p:cNvGrpSpPr/>
        <p:nvPr/>
      </p:nvGrpSpPr>
      <p:grpSpPr>
        <a:xfrm>
          <a:off x="0" y="0"/>
          <a:ext cx="0" cy="0"/>
          <a:chOff x="0" y="0"/>
          <a:chExt cx="0" cy="0"/>
        </a:xfrm>
      </p:grpSpPr>
      <p:sp>
        <p:nvSpPr>
          <p:cNvPr id="339" name="Google Shape;339;p56"/>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2"/>
              </a:buClr>
              <a:buSzPts val="2700"/>
              <a:buFont typeface="Calibri"/>
              <a:buNone/>
              <a:defRPr sz="27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0" name="Google Shape;340;p56"/>
          <p:cNvSpPr txBox="1">
            <a:spLocks noGrp="1"/>
          </p:cNvSpPr>
          <p:nvPr>
            <p:ph type="body" idx="1"/>
          </p:nvPr>
        </p:nvSpPr>
        <p:spPr>
          <a:xfrm>
            <a:off x="628650" y="1024759"/>
            <a:ext cx="46761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1" name="Google Shape;341;p56"/>
          <p:cNvSpPr>
            <a:spLocks noGrp="1"/>
          </p:cNvSpPr>
          <p:nvPr>
            <p:ph type="pic" idx="2"/>
          </p:nvPr>
        </p:nvSpPr>
        <p:spPr>
          <a:xfrm>
            <a:off x="5740174" y="1023620"/>
            <a:ext cx="3403800" cy="3403800"/>
          </a:xfrm>
          <a:prstGeom prst="rect">
            <a:avLst/>
          </a:prstGeom>
          <a:noFill/>
          <a:ln>
            <a:noFill/>
          </a:ln>
        </p:spPr>
      </p:sp>
      <p:sp>
        <p:nvSpPr>
          <p:cNvPr id="342" name="Google Shape;342;p56"/>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3" name="Google Shape;343;p56"/>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4" name="Google Shape;344;p56"/>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Solid Lt Gray)">
  <p:cSld name="1_Title and Content (Solid L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7" name="Google Shape;347;p57"/>
          <p:cNvSpPr txBox="1">
            <a:spLocks noGrp="1"/>
          </p:cNvSpPr>
          <p:nvPr>
            <p:ph type="body" idx="1"/>
          </p:nvPr>
        </p:nvSpPr>
        <p:spPr>
          <a:xfrm>
            <a:off x="628650" y="1024759"/>
            <a:ext cx="46761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dk1"/>
              </a:buClr>
              <a:buSzPts val="1900"/>
              <a:buChar char="•"/>
              <a:defRPr>
                <a:solidFill>
                  <a:schemeClr val="dk1"/>
                </a:solidFill>
              </a:defRPr>
            </a:lvl1pPr>
            <a:lvl2pPr marL="914400" lvl="1" indent="-330200" algn="l">
              <a:lnSpc>
                <a:spcPct val="100000"/>
              </a:lnSpc>
              <a:spcBef>
                <a:spcPts val="800"/>
              </a:spcBef>
              <a:spcAft>
                <a:spcPts val="0"/>
              </a:spcAft>
              <a:buClr>
                <a:schemeClr val="dk1"/>
              </a:buClr>
              <a:buSzPts val="1600"/>
              <a:buChar char="•"/>
              <a:defRPr>
                <a:solidFill>
                  <a:schemeClr val="dk1"/>
                </a:solidFill>
              </a:defRPr>
            </a:lvl2pPr>
            <a:lvl3pPr marL="1371600" lvl="2" indent="-311150" algn="l">
              <a:lnSpc>
                <a:spcPct val="100000"/>
              </a:lnSpc>
              <a:spcBef>
                <a:spcPts val="800"/>
              </a:spcBef>
              <a:spcAft>
                <a:spcPts val="0"/>
              </a:spcAft>
              <a:buClr>
                <a:schemeClr val="dk1"/>
              </a:buClr>
              <a:buSzPts val="1300"/>
              <a:buChar char="•"/>
              <a:defRPr>
                <a:solidFill>
                  <a:schemeClr val="dk1"/>
                </a:solidFill>
              </a:defRPr>
            </a:lvl3pPr>
            <a:lvl4pPr marL="1828800" lvl="3" indent="-311150" algn="l">
              <a:lnSpc>
                <a:spcPct val="100000"/>
              </a:lnSpc>
              <a:spcBef>
                <a:spcPts val="800"/>
              </a:spcBef>
              <a:spcAft>
                <a:spcPts val="0"/>
              </a:spcAft>
              <a:buClr>
                <a:schemeClr val="dk1"/>
              </a:buClr>
              <a:buSzPts val="1300"/>
              <a:buChar char="•"/>
              <a:defRPr>
                <a:solidFill>
                  <a:schemeClr val="dk1"/>
                </a:solidFill>
              </a:defRPr>
            </a:lvl4pPr>
            <a:lvl5pPr marL="2286000" lvl="4" indent="-311150" algn="l">
              <a:lnSpc>
                <a:spcPct val="100000"/>
              </a:lnSpc>
              <a:spcBef>
                <a:spcPts val="800"/>
              </a:spcBef>
              <a:spcAft>
                <a:spcPts val="0"/>
              </a:spcAft>
              <a:buClr>
                <a:schemeClr val="dk1"/>
              </a:buClr>
              <a:buSzPts val="1300"/>
              <a:buChar char="•"/>
              <a:defRPr>
                <a:solidFill>
                  <a:schemeClr val="dk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8" name="Google Shape;348;p57"/>
          <p:cNvSpPr>
            <a:spLocks noGrp="1"/>
          </p:cNvSpPr>
          <p:nvPr>
            <p:ph type="pic" idx="2"/>
          </p:nvPr>
        </p:nvSpPr>
        <p:spPr>
          <a:xfrm>
            <a:off x="5740174" y="1023620"/>
            <a:ext cx="3403800" cy="3403800"/>
          </a:xfrm>
          <a:prstGeom prst="rect">
            <a:avLst/>
          </a:prstGeom>
          <a:noFill/>
          <a:ln>
            <a:noFill/>
          </a:ln>
        </p:spPr>
      </p:sp>
      <p:sp>
        <p:nvSpPr>
          <p:cNvPr id="349" name="Google Shape;349;p57"/>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0" name="Google Shape;350;p57"/>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1" name="Google Shape;351;p57"/>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2"/>
                </a:solidFill>
                <a:latin typeface="Calibri"/>
                <a:ea typeface="Calibri"/>
                <a:cs typeface="Calibri"/>
                <a:sym typeface="Calibri"/>
              </a:defRPr>
            </a:lvl1pPr>
            <a:lvl2pPr marL="0" lvl="1" indent="0" algn="r">
              <a:spcBef>
                <a:spcPts val="0"/>
              </a:spcBef>
              <a:buNone/>
              <a:defRPr sz="900">
                <a:solidFill>
                  <a:schemeClr val="dk2"/>
                </a:solidFill>
                <a:latin typeface="Calibri"/>
                <a:ea typeface="Calibri"/>
                <a:cs typeface="Calibri"/>
                <a:sym typeface="Calibri"/>
              </a:defRPr>
            </a:lvl2pPr>
            <a:lvl3pPr marL="0" lvl="2" indent="0" algn="r">
              <a:spcBef>
                <a:spcPts val="0"/>
              </a:spcBef>
              <a:buNone/>
              <a:defRPr sz="900">
                <a:solidFill>
                  <a:schemeClr val="dk2"/>
                </a:solidFill>
                <a:latin typeface="Calibri"/>
                <a:ea typeface="Calibri"/>
                <a:cs typeface="Calibri"/>
                <a:sym typeface="Calibri"/>
              </a:defRPr>
            </a:lvl3pPr>
            <a:lvl4pPr marL="0" lvl="3" indent="0" algn="r">
              <a:spcBef>
                <a:spcPts val="0"/>
              </a:spcBef>
              <a:buNone/>
              <a:defRPr sz="900">
                <a:solidFill>
                  <a:schemeClr val="dk2"/>
                </a:solidFill>
                <a:latin typeface="Calibri"/>
                <a:ea typeface="Calibri"/>
                <a:cs typeface="Calibri"/>
                <a:sym typeface="Calibri"/>
              </a:defRPr>
            </a:lvl4pPr>
            <a:lvl5pPr marL="0" lvl="4" indent="0" algn="r">
              <a:spcBef>
                <a:spcPts val="0"/>
              </a:spcBef>
              <a:buNone/>
              <a:defRPr sz="900">
                <a:solidFill>
                  <a:schemeClr val="dk2"/>
                </a:solidFill>
                <a:latin typeface="Calibri"/>
                <a:ea typeface="Calibri"/>
                <a:cs typeface="Calibri"/>
                <a:sym typeface="Calibri"/>
              </a:defRPr>
            </a:lvl5pPr>
            <a:lvl6pPr marL="0" lvl="5" indent="0" algn="r">
              <a:spcBef>
                <a:spcPts val="0"/>
              </a:spcBef>
              <a:buNone/>
              <a:defRPr sz="900">
                <a:solidFill>
                  <a:schemeClr val="dk2"/>
                </a:solidFill>
                <a:latin typeface="Calibri"/>
                <a:ea typeface="Calibri"/>
                <a:cs typeface="Calibri"/>
                <a:sym typeface="Calibri"/>
              </a:defRPr>
            </a:lvl6pPr>
            <a:lvl7pPr marL="0" lvl="6" indent="0" algn="r">
              <a:spcBef>
                <a:spcPts val="0"/>
              </a:spcBef>
              <a:buNone/>
              <a:defRPr sz="900">
                <a:solidFill>
                  <a:schemeClr val="dk2"/>
                </a:solidFill>
                <a:latin typeface="Calibri"/>
                <a:ea typeface="Calibri"/>
                <a:cs typeface="Calibri"/>
                <a:sym typeface="Calibri"/>
              </a:defRPr>
            </a:lvl7pPr>
            <a:lvl8pPr marL="0" lvl="7" indent="0" algn="r">
              <a:spcBef>
                <a:spcPts val="0"/>
              </a:spcBef>
              <a:buNone/>
              <a:defRPr sz="900">
                <a:solidFill>
                  <a:schemeClr val="dk2"/>
                </a:solidFill>
                <a:latin typeface="Calibri"/>
                <a:ea typeface="Calibri"/>
                <a:cs typeface="Calibri"/>
                <a:sym typeface="Calibri"/>
              </a:defRPr>
            </a:lvl8pPr>
            <a:lvl9pPr marL="0" lvl="8" indent="0" algn="r">
              <a:spcBef>
                <a:spcPts val="0"/>
              </a:spcBef>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am Page (4 Up)">
  <p:cSld name="Team Page (4 Up)">
    <p:bg>
      <p:bgPr>
        <a:solidFill>
          <a:schemeClr val="lt1"/>
        </a:solidFill>
        <a:effectLst/>
      </p:bgPr>
    </p:bg>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4" name="Google Shape;354;p58"/>
          <p:cNvSpPr/>
          <p:nvPr/>
        </p:nvSpPr>
        <p:spPr>
          <a:xfrm>
            <a:off x="0" y="912018"/>
            <a:ext cx="9144000" cy="37410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58"/>
          <p:cNvSpPr>
            <a:spLocks noGrp="1"/>
          </p:cNvSpPr>
          <p:nvPr>
            <p:ph type="pic" idx="2"/>
          </p:nvPr>
        </p:nvSpPr>
        <p:spPr>
          <a:xfrm>
            <a:off x="604749" y="1486424"/>
            <a:ext cx="1571100" cy="1571100"/>
          </a:xfrm>
          <a:prstGeom prst="ellipse">
            <a:avLst/>
          </a:prstGeom>
          <a:solidFill>
            <a:schemeClr val="lt1"/>
          </a:solidFill>
          <a:ln w="28575" cap="flat" cmpd="sng">
            <a:solidFill>
              <a:schemeClr val="lt1"/>
            </a:solidFill>
            <a:prstDash val="solid"/>
            <a:round/>
            <a:headEnd type="none" w="sm" len="sm"/>
            <a:tailEnd type="none" w="sm" len="sm"/>
          </a:ln>
        </p:spPr>
      </p:sp>
      <p:sp>
        <p:nvSpPr>
          <p:cNvPr id="356" name="Google Shape;356;p58"/>
          <p:cNvSpPr txBox="1">
            <a:spLocks noGrp="1"/>
          </p:cNvSpPr>
          <p:nvPr>
            <p:ph type="body" idx="1"/>
          </p:nvPr>
        </p:nvSpPr>
        <p:spPr>
          <a:xfrm>
            <a:off x="436289" y="3258860"/>
            <a:ext cx="1906800" cy="543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58"/>
          <p:cNvSpPr>
            <a:spLocks noGrp="1"/>
          </p:cNvSpPr>
          <p:nvPr>
            <p:ph type="pic" idx="3"/>
          </p:nvPr>
        </p:nvSpPr>
        <p:spPr>
          <a:xfrm>
            <a:off x="2734632" y="1475680"/>
            <a:ext cx="1571100" cy="1571100"/>
          </a:xfrm>
          <a:prstGeom prst="ellipse">
            <a:avLst/>
          </a:prstGeom>
          <a:solidFill>
            <a:schemeClr val="lt1"/>
          </a:solidFill>
          <a:ln w="28575" cap="flat" cmpd="sng">
            <a:solidFill>
              <a:schemeClr val="lt1"/>
            </a:solidFill>
            <a:prstDash val="solid"/>
            <a:round/>
            <a:headEnd type="none" w="sm" len="sm"/>
            <a:tailEnd type="none" w="sm" len="sm"/>
          </a:ln>
        </p:spPr>
      </p:sp>
      <p:sp>
        <p:nvSpPr>
          <p:cNvPr id="358" name="Google Shape;358;p58"/>
          <p:cNvSpPr txBox="1">
            <a:spLocks noGrp="1"/>
          </p:cNvSpPr>
          <p:nvPr>
            <p:ph type="body" idx="4"/>
          </p:nvPr>
        </p:nvSpPr>
        <p:spPr>
          <a:xfrm>
            <a:off x="2566172" y="3258860"/>
            <a:ext cx="1906800" cy="543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9" name="Google Shape;359;p58"/>
          <p:cNvSpPr>
            <a:spLocks noGrp="1"/>
          </p:cNvSpPr>
          <p:nvPr>
            <p:ph type="pic" idx="5"/>
          </p:nvPr>
        </p:nvSpPr>
        <p:spPr>
          <a:xfrm>
            <a:off x="4864515" y="1475680"/>
            <a:ext cx="1571100" cy="1571100"/>
          </a:xfrm>
          <a:prstGeom prst="ellipse">
            <a:avLst/>
          </a:prstGeom>
          <a:solidFill>
            <a:schemeClr val="lt1"/>
          </a:solidFill>
          <a:ln w="28575" cap="flat" cmpd="sng">
            <a:solidFill>
              <a:schemeClr val="lt1"/>
            </a:solidFill>
            <a:prstDash val="solid"/>
            <a:round/>
            <a:headEnd type="none" w="sm" len="sm"/>
            <a:tailEnd type="none" w="sm" len="sm"/>
          </a:ln>
        </p:spPr>
      </p:sp>
      <p:sp>
        <p:nvSpPr>
          <p:cNvPr id="360" name="Google Shape;360;p58"/>
          <p:cNvSpPr txBox="1">
            <a:spLocks noGrp="1"/>
          </p:cNvSpPr>
          <p:nvPr>
            <p:ph type="body" idx="6"/>
          </p:nvPr>
        </p:nvSpPr>
        <p:spPr>
          <a:xfrm>
            <a:off x="4696055" y="3258860"/>
            <a:ext cx="1906800" cy="543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1" name="Google Shape;361;p58"/>
          <p:cNvSpPr>
            <a:spLocks noGrp="1"/>
          </p:cNvSpPr>
          <p:nvPr>
            <p:ph type="pic" idx="7"/>
          </p:nvPr>
        </p:nvSpPr>
        <p:spPr>
          <a:xfrm>
            <a:off x="6994398" y="1475680"/>
            <a:ext cx="1571100" cy="1571100"/>
          </a:xfrm>
          <a:prstGeom prst="ellipse">
            <a:avLst/>
          </a:prstGeom>
          <a:solidFill>
            <a:schemeClr val="lt1"/>
          </a:solidFill>
          <a:ln w="28575" cap="flat" cmpd="sng">
            <a:solidFill>
              <a:schemeClr val="lt1"/>
            </a:solidFill>
            <a:prstDash val="solid"/>
            <a:round/>
            <a:headEnd type="none" w="sm" len="sm"/>
            <a:tailEnd type="none" w="sm" len="sm"/>
          </a:ln>
        </p:spPr>
      </p:sp>
      <p:sp>
        <p:nvSpPr>
          <p:cNvPr id="362" name="Google Shape;362;p58"/>
          <p:cNvSpPr txBox="1">
            <a:spLocks noGrp="1"/>
          </p:cNvSpPr>
          <p:nvPr>
            <p:ph type="body" idx="8"/>
          </p:nvPr>
        </p:nvSpPr>
        <p:spPr>
          <a:xfrm>
            <a:off x="6825938" y="3255871"/>
            <a:ext cx="1906800" cy="543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3" name="Google Shape;363;p58"/>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5" name="Google Shape;365;p58"/>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6" name="Google Shape;366;p58"/>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80" name="Google Shape;80;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81" name="Google Shape;81;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am Page (3 Up)">
  <p:cSld name="Team Page (3 Up)">
    <p:spTree>
      <p:nvGrpSpPr>
        <p:cNvPr id="1" name="Shape 367"/>
        <p:cNvGrpSpPr/>
        <p:nvPr/>
      </p:nvGrpSpPr>
      <p:grpSpPr>
        <a:xfrm>
          <a:off x="0" y="0"/>
          <a:ext cx="0" cy="0"/>
          <a:chOff x="0" y="0"/>
          <a:chExt cx="0" cy="0"/>
        </a:xfrm>
      </p:grpSpPr>
      <p:sp>
        <p:nvSpPr>
          <p:cNvPr id="368" name="Google Shape;368;p59"/>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9" name="Google Shape;369;p59"/>
          <p:cNvSpPr/>
          <p:nvPr/>
        </p:nvSpPr>
        <p:spPr>
          <a:xfrm>
            <a:off x="0" y="912018"/>
            <a:ext cx="9144000" cy="37410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0" name="Google Shape;370;p59"/>
          <p:cNvSpPr>
            <a:spLocks noGrp="1"/>
          </p:cNvSpPr>
          <p:nvPr>
            <p:ph type="pic" idx="2"/>
          </p:nvPr>
        </p:nvSpPr>
        <p:spPr>
          <a:xfrm>
            <a:off x="1179611" y="1473294"/>
            <a:ext cx="1749300" cy="1749300"/>
          </a:xfrm>
          <a:prstGeom prst="ellipse">
            <a:avLst/>
          </a:prstGeom>
          <a:solidFill>
            <a:schemeClr val="lt1"/>
          </a:solidFill>
          <a:ln w="28575" cap="flat" cmpd="sng">
            <a:solidFill>
              <a:schemeClr val="lt1"/>
            </a:solidFill>
            <a:prstDash val="solid"/>
            <a:round/>
            <a:headEnd type="none" w="sm" len="sm"/>
            <a:tailEnd type="none" w="sm" len="sm"/>
          </a:ln>
        </p:spPr>
      </p:sp>
      <p:sp>
        <p:nvSpPr>
          <p:cNvPr id="371" name="Google Shape;371;p59"/>
          <p:cNvSpPr txBox="1">
            <a:spLocks noGrp="1"/>
          </p:cNvSpPr>
          <p:nvPr>
            <p:ph type="body" idx="1"/>
          </p:nvPr>
        </p:nvSpPr>
        <p:spPr>
          <a:xfrm>
            <a:off x="1101919" y="3423741"/>
            <a:ext cx="1906800" cy="543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2" name="Google Shape;372;p59"/>
          <p:cNvSpPr>
            <a:spLocks noGrp="1"/>
          </p:cNvSpPr>
          <p:nvPr>
            <p:ph type="pic" idx="3"/>
          </p:nvPr>
        </p:nvSpPr>
        <p:spPr>
          <a:xfrm>
            <a:off x="3618406" y="1473294"/>
            <a:ext cx="1738500" cy="1738500"/>
          </a:xfrm>
          <a:prstGeom prst="ellipse">
            <a:avLst/>
          </a:prstGeom>
          <a:solidFill>
            <a:schemeClr val="lt1"/>
          </a:solidFill>
          <a:ln w="28575" cap="flat" cmpd="sng">
            <a:solidFill>
              <a:schemeClr val="lt1"/>
            </a:solidFill>
            <a:prstDash val="solid"/>
            <a:round/>
            <a:headEnd type="none" w="sm" len="sm"/>
            <a:tailEnd type="none" w="sm" len="sm"/>
          </a:ln>
        </p:spPr>
      </p:sp>
      <p:sp>
        <p:nvSpPr>
          <p:cNvPr id="373" name="Google Shape;373;p59"/>
          <p:cNvSpPr txBox="1">
            <a:spLocks noGrp="1"/>
          </p:cNvSpPr>
          <p:nvPr>
            <p:ph type="body" idx="4"/>
          </p:nvPr>
        </p:nvSpPr>
        <p:spPr>
          <a:xfrm>
            <a:off x="3534176" y="3423741"/>
            <a:ext cx="1906800" cy="543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4" name="Google Shape;374;p59"/>
          <p:cNvSpPr>
            <a:spLocks noGrp="1"/>
          </p:cNvSpPr>
          <p:nvPr>
            <p:ph type="pic" idx="5"/>
          </p:nvPr>
        </p:nvSpPr>
        <p:spPr>
          <a:xfrm>
            <a:off x="6050663" y="1473294"/>
            <a:ext cx="1738500" cy="1738500"/>
          </a:xfrm>
          <a:prstGeom prst="ellipse">
            <a:avLst/>
          </a:prstGeom>
          <a:solidFill>
            <a:schemeClr val="lt1"/>
          </a:solidFill>
          <a:ln w="28575" cap="flat" cmpd="sng">
            <a:solidFill>
              <a:schemeClr val="lt1"/>
            </a:solidFill>
            <a:prstDash val="solid"/>
            <a:round/>
            <a:headEnd type="none" w="sm" len="sm"/>
            <a:tailEnd type="none" w="sm" len="sm"/>
          </a:ln>
        </p:spPr>
      </p:sp>
      <p:sp>
        <p:nvSpPr>
          <p:cNvPr id="375" name="Google Shape;375;p59"/>
          <p:cNvSpPr txBox="1">
            <a:spLocks noGrp="1"/>
          </p:cNvSpPr>
          <p:nvPr>
            <p:ph type="body" idx="6"/>
          </p:nvPr>
        </p:nvSpPr>
        <p:spPr>
          <a:xfrm>
            <a:off x="5966434" y="3423741"/>
            <a:ext cx="1906800" cy="543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6" name="Google Shape;376;p59"/>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7" name="Google Shape;377;p59"/>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8" name="Google Shape;378;p59"/>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9" name="Google Shape;379;p59"/>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am Page 4-Up White Vertical">
  <p:cSld name="Team Page 4-Up White Vertical">
    <p:bg>
      <p:bgPr>
        <a:solidFill>
          <a:schemeClr val="lt1"/>
        </a:solidFill>
        <a:effectLst/>
      </p:bgPr>
    </p:bg>
    <p:spTree>
      <p:nvGrpSpPr>
        <p:cNvPr id="1" name="Shape 380"/>
        <p:cNvGrpSpPr/>
        <p:nvPr/>
      </p:nvGrpSpPr>
      <p:grpSpPr>
        <a:xfrm>
          <a:off x="0" y="0"/>
          <a:ext cx="0" cy="0"/>
          <a:chOff x="0" y="0"/>
          <a:chExt cx="0" cy="0"/>
        </a:xfrm>
      </p:grpSpPr>
      <p:sp>
        <p:nvSpPr>
          <p:cNvPr id="381" name="Google Shape;381;p60"/>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2" name="Google Shape;382;p60"/>
          <p:cNvSpPr>
            <a:spLocks noGrp="1"/>
          </p:cNvSpPr>
          <p:nvPr>
            <p:ph type="pic" idx="2"/>
          </p:nvPr>
        </p:nvSpPr>
        <p:spPr>
          <a:xfrm>
            <a:off x="604749" y="1486424"/>
            <a:ext cx="1571100" cy="1571100"/>
          </a:xfrm>
          <a:prstGeom prst="rect">
            <a:avLst/>
          </a:prstGeom>
          <a:solidFill>
            <a:schemeClr val="lt1"/>
          </a:solidFill>
          <a:ln>
            <a:noFill/>
          </a:ln>
        </p:spPr>
      </p:sp>
      <p:sp>
        <p:nvSpPr>
          <p:cNvPr id="383" name="Google Shape;383;p60"/>
          <p:cNvSpPr txBox="1">
            <a:spLocks noGrp="1"/>
          </p:cNvSpPr>
          <p:nvPr>
            <p:ph type="body" idx="1"/>
          </p:nvPr>
        </p:nvSpPr>
        <p:spPr>
          <a:xfrm>
            <a:off x="436289" y="3258860"/>
            <a:ext cx="1906800" cy="1218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4" name="Google Shape;384;p60"/>
          <p:cNvSpPr>
            <a:spLocks noGrp="1"/>
          </p:cNvSpPr>
          <p:nvPr>
            <p:ph type="pic" idx="3"/>
          </p:nvPr>
        </p:nvSpPr>
        <p:spPr>
          <a:xfrm>
            <a:off x="2734632" y="1475680"/>
            <a:ext cx="1571100" cy="1571100"/>
          </a:xfrm>
          <a:prstGeom prst="rect">
            <a:avLst/>
          </a:prstGeom>
          <a:solidFill>
            <a:schemeClr val="lt1"/>
          </a:solidFill>
          <a:ln>
            <a:noFill/>
          </a:ln>
        </p:spPr>
      </p:sp>
      <p:sp>
        <p:nvSpPr>
          <p:cNvPr id="385" name="Google Shape;385;p60"/>
          <p:cNvSpPr txBox="1">
            <a:spLocks noGrp="1"/>
          </p:cNvSpPr>
          <p:nvPr>
            <p:ph type="body" idx="4"/>
          </p:nvPr>
        </p:nvSpPr>
        <p:spPr>
          <a:xfrm>
            <a:off x="2566172" y="3258860"/>
            <a:ext cx="1906800" cy="1218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6" name="Google Shape;386;p60"/>
          <p:cNvSpPr>
            <a:spLocks noGrp="1"/>
          </p:cNvSpPr>
          <p:nvPr>
            <p:ph type="pic" idx="5"/>
          </p:nvPr>
        </p:nvSpPr>
        <p:spPr>
          <a:xfrm>
            <a:off x="4864515" y="1475680"/>
            <a:ext cx="1571100" cy="1571100"/>
          </a:xfrm>
          <a:prstGeom prst="rect">
            <a:avLst/>
          </a:prstGeom>
          <a:solidFill>
            <a:schemeClr val="lt1"/>
          </a:solidFill>
          <a:ln>
            <a:noFill/>
          </a:ln>
        </p:spPr>
      </p:sp>
      <p:sp>
        <p:nvSpPr>
          <p:cNvPr id="387" name="Google Shape;387;p60"/>
          <p:cNvSpPr txBox="1">
            <a:spLocks noGrp="1"/>
          </p:cNvSpPr>
          <p:nvPr>
            <p:ph type="body" idx="6"/>
          </p:nvPr>
        </p:nvSpPr>
        <p:spPr>
          <a:xfrm>
            <a:off x="4696055" y="3258860"/>
            <a:ext cx="1906800" cy="1218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8" name="Google Shape;388;p60"/>
          <p:cNvSpPr>
            <a:spLocks noGrp="1"/>
          </p:cNvSpPr>
          <p:nvPr>
            <p:ph type="pic" idx="7"/>
          </p:nvPr>
        </p:nvSpPr>
        <p:spPr>
          <a:xfrm>
            <a:off x="6994398" y="1475680"/>
            <a:ext cx="1571100" cy="1571100"/>
          </a:xfrm>
          <a:prstGeom prst="rect">
            <a:avLst/>
          </a:prstGeom>
          <a:solidFill>
            <a:schemeClr val="lt1"/>
          </a:solidFill>
          <a:ln>
            <a:noFill/>
          </a:ln>
        </p:spPr>
      </p:sp>
      <p:sp>
        <p:nvSpPr>
          <p:cNvPr id="389" name="Google Shape;389;p60"/>
          <p:cNvSpPr txBox="1">
            <a:spLocks noGrp="1"/>
          </p:cNvSpPr>
          <p:nvPr>
            <p:ph type="body" idx="8"/>
          </p:nvPr>
        </p:nvSpPr>
        <p:spPr>
          <a:xfrm>
            <a:off x="6825938" y="3255871"/>
            <a:ext cx="1906800" cy="12210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b="0">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0" name="Google Shape;390;p60"/>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1" name="Google Shape;391;p60"/>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2" name="Google Shape;392;p60"/>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3" name="Google Shape;393;p60"/>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am Page 4-Up Gray BG Horizontal">
  <p:cSld name="Team Page 4-Up Gray BG Horizontal">
    <p:bg>
      <p:bgPr>
        <a:solidFill>
          <a:schemeClr val="lt1"/>
        </a:solidFill>
        <a:effectLst/>
      </p:bgPr>
    </p:bg>
    <p:spTree>
      <p:nvGrpSpPr>
        <p:cNvPr id="1" name="Shape 394"/>
        <p:cNvGrpSpPr/>
        <p:nvPr/>
      </p:nvGrpSpPr>
      <p:grpSpPr>
        <a:xfrm>
          <a:off x="0" y="0"/>
          <a:ext cx="0" cy="0"/>
          <a:chOff x="0" y="0"/>
          <a:chExt cx="0" cy="0"/>
        </a:xfrm>
      </p:grpSpPr>
      <p:sp>
        <p:nvSpPr>
          <p:cNvPr id="395" name="Google Shape;395;p61"/>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6" name="Google Shape;396;p61"/>
          <p:cNvSpPr/>
          <p:nvPr/>
        </p:nvSpPr>
        <p:spPr>
          <a:xfrm>
            <a:off x="0" y="912018"/>
            <a:ext cx="9144000" cy="37410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61"/>
          <p:cNvSpPr>
            <a:spLocks noGrp="1"/>
          </p:cNvSpPr>
          <p:nvPr>
            <p:ph type="pic" idx="2"/>
          </p:nvPr>
        </p:nvSpPr>
        <p:spPr>
          <a:xfrm>
            <a:off x="604749" y="1256078"/>
            <a:ext cx="1394100" cy="1394100"/>
          </a:xfrm>
          <a:prstGeom prst="ellipse">
            <a:avLst/>
          </a:prstGeom>
          <a:solidFill>
            <a:schemeClr val="lt1"/>
          </a:solidFill>
          <a:ln w="28575" cap="flat" cmpd="sng">
            <a:solidFill>
              <a:schemeClr val="lt1"/>
            </a:solidFill>
            <a:prstDash val="solid"/>
            <a:round/>
            <a:headEnd type="none" w="sm" len="sm"/>
            <a:tailEnd type="none" w="sm" len="sm"/>
          </a:ln>
        </p:spPr>
      </p:sp>
      <p:sp>
        <p:nvSpPr>
          <p:cNvPr id="398" name="Google Shape;398;p61"/>
          <p:cNvSpPr txBox="1">
            <a:spLocks noGrp="1"/>
          </p:cNvSpPr>
          <p:nvPr>
            <p:ph type="body" idx="1"/>
          </p:nvPr>
        </p:nvSpPr>
        <p:spPr>
          <a:xfrm>
            <a:off x="2157413" y="1256079"/>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9" name="Google Shape;399;p61"/>
          <p:cNvSpPr>
            <a:spLocks noGrp="1"/>
          </p:cNvSpPr>
          <p:nvPr>
            <p:ph type="pic" idx="3"/>
          </p:nvPr>
        </p:nvSpPr>
        <p:spPr>
          <a:xfrm>
            <a:off x="604748" y="2954521"/>
            <a:ext cx="1394100" cy="1394100"/>
          </a:xfrm>
          <a:prstGeom prst="ellipse">
            <a:avLst/>
          </a:prstGeom>
          <a:solidFill>
            <a:schemeClr val="lt1"/>
          </a:solidFill>
          <a:ln w="28575" cap="flat" cmpd="sng">
            <a:solidFill>
              <a:schemeClr val="lt1"/>
            </a:solidFill>
            <a:prstDash val="solid"/>
            <a:round/>
            <a:headEnd type="none" w="sm" len="sm"/>
            <a:tailEnd type="none" w="sm" len="sm"/>
          </a:ln>
        </p:spPr>
      </p:sp>
      <p:sp>
        <p:nvSpPr>
          <p:cNvPr id="400" name="Google Shape;400;p61"/>
          <p:cNvSpPr txBox="1">
            <a:spLocks noGrp="1"/>
          </p:cNvSpPr>
          <p:nvPr>
            <p:ph type="body" idx="4"/>
          </p:nvPr>
        </p:nvSpPr>
        <p:spPr>
          <a:xfrm>
            <a:off x="2157413" y="2954521"/>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1" name="Google Shape;401;p61"/>
          <p:cNvSpPr>
            <a:spLocks noGrp="1"/>
          </p:cNvSpPr>
          <p:nvPr>
            <p:ph type="pic" idx="5"/>
          </p:nvPr>
        </p:nvSpPr>
        <p:spPr>
          <a:xfrm>
            <a:off x="4649854" y="1256078"/>
            <a:ext cx="1394100" cy="1394100"/>
          </a:xfrm>
          <a:prstGeom prst="ellipse">
            <a:avLst/>
          </a:prstGeom>
          <a:solidFill>
            <a:schemeClr val="lt1"/>
          </a:solidFill>
          <a:ln w="28575" cap="flat" cmpd="sng">
            <a:solidFill>
              <a:schemeClr val="lt1"/>
            </a:solidFill>
            <a:prstDash val="solid"/>
            <a:round/>
            <a:headEnd type="none" w="sm" len="sm"/>
            <a:tailEnd type="none" w="sm" len="sm"/>
          </a:ln>
        </p:spPr>
      </p:sp>
      <p:sp>
        <p:nvSpPr>
          <p:cNvPr id="402" name="Google Shape;402;p61"/>
          <p:cNvSpPr txBox="1">
            <a:spLocks noGrp="1"/>
          </p:cNvSpPr>
          <p:nvPr>
            <p:ph type="body" idx="6"/>
          </p:nvPr>
        </p:nvSpPr>
        <p:spPr>
          <a:xfrm>
            <a:off x="6202517" y="1256079"/>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3" name="Google Shape;403;p61"/>
          <p:cNvSpPr>
            <a:spLocks noGrp="1"/>
          </p:cNvSpPr>
          <p:nvPr>
            <p:ph type="pic" idx="7"/>
          </p:nvPr>
        </p:nvSpPr>
        <p:spPr>
          <a:xfrm>
            <a:off x="4649854" y="2954521"/>
            <a:ext cx="1394100" cy="1394100"/>
          </a:xfrm>
          <a:prstGeom prst="ellipse">
            <a:avLst/>
          </a:prstGeom>
          <a:solidFill>
            <a:schemeClr val="lt1"/>
          </a:solidFill>
          <a:ln w="28575" cap="flat" cmpd="sng">
            <a:solidFill>
              <a:schemeClr val="lt1"/>
            </a:solidFill>
            <a:prstDash val="solid"/>
            <a:round/>
            <a:headEnd type="none" w="sm" len="sm"/>
            <a:tailEnd type="none" w="sm" len="sm"/>
          </a:ln>
        </p:spPr>
      </p:sp>
      <p:sp>
        <p:nvSpPr>
          <p:cNvPr id="404" name="Google Shape;404;p61"/>
          <p:cNvSpPr txBox="1">
            <a:spLocks noGrp="1"/>
          </p:cNvSpPr>
          <p:nvPr>
            <p:ph type="body" idx="8"/>
          </p:nvPr>
        </p:nvSpPr>
        <p:spPr>
          <a:xfrm>
            <a:off x="6202517" y="2954520"/>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5" name="Google Shape;405;p61"/>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6" name="Google Shape;406;p61"/>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7" name="Google Shape;407;p6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8" name="Google Shape;408;p6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am Page 4 Up White BG Horizontal">
  <p:cSld name="Team Page 4 Up White BG Horizontal">
    <p:bg>
      <p:bgPr>
        <a:solidFill>
          <a:schemeClr val="lt1"/>
        </a:solidFill>
        <a:effectLst/>
      </p:bgPr>
    </p:bg>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1" name="Google Shape;411;p62"/>
          <p:cNvSpPr>
            <a:spLocks noGrp="1"/>
          </p:cNvSpPr>
          <p:nvPr>
            <p:ph type="pic" idx="2"/>
          </p:nvPr>
        </p:nvSpPr>
        <p:spPr>
          <a:xfrm>
            <a:off x="604749" y="1256078"/>
            <a:ext cx="1394100" cy="1394100"/>
          </a:xfrm>
          <a:prstGeom prst="rect">
            <a:avLst/>
          </a:prstGeom>
          <a:solidFill>
            <a:schemeClr val="lt1"/>
          </a:solidFill>
          <a:ln>
            <a:noFill/>
          </a:ln>
        </p:spPr>
      </p:sp>
      <p:sp>
        <p:nvSpPr>
          <p:cNvPr id="412" name="Google Shape;412;p62"/>
          <p:cNvSpPr txBox="1">
            <a:spLocks noGrp="1"/>
          </p:cNvSpPr>
          <p:nvPr>
            <p:ph type="body" idx="1"/>
          </p:nvPr>
        </p:nvSpPr>
        <p:spPr>
          <a:xfrm>
            <a:off x="2157413" y="1256079"/>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3" name="Google Shape;413;p62"/>
          <p:cNvSpPr>
            <a:spLocks noGrp="1"/>
          </p:cNvSpPr>
          <p:nvPr>
            <p:ph type="pic" idx="3"/>
          </p:nvPr>
        </p:nvSpPr>
        <p:spPr>
          <a:xfrm>
            <a:off x="604748" y="2954521"/>
            <a:ext cx="1394100" cy="1394100"/>
          </a:xfrm>
          <a:prstGeom prst="rect">
            <a:avLst/>
          </a:prstGeom>
          <a:solidFill>
            <a:schemeClr val="lt1"/>
          </a:solidFill>
          <a:ln>
            <a:noFill/>
          </a:ln>
        </p:spPr>
      </p:sp>
      <p:sp>
        <p:nvSpPr>
          <p:cNvPr id="414" name="Google Shape;414;p62"/>
          <p:cNvSpPr txBox="1">
            <a:spLocks noGrp="1"/>
          </p:cNvSpPr>
          <p:nvPr>
            <p:ph type="body" idx="4"/>
          </p:nvPr>
        </p:nvSpPr>
        <p:spPr>
          <a:xfrm>
            <a:off x="2157413" y="2954521"/>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5" name="Google Shape;415;p62"/>
          <p:cNvSpPr>
            <a:spLocks noGrp="1"/>
          </p:cNvSpPr>
          <p:nvPr>
            <p:ph type="pic" idx="5"/>
          </p:nvPr>
        </p:nvSpPr>
        <p:spPr>
          <a:xfrm>
            <a:off x="4649854" y="1256078"/>
            <a:ext cx="1394100" cy="1394100"/>
          </a:xfrm>
          <a:prstGeom prst="rect">
            <a:avLst/>
          </a:prstGeom>
          <a:solidFill>
            <a:schemeClr val="lt1"/>
          </a:solidFill>
          <a:ln>
            <a:noFill/>
          </a:ln>
        </p:spPr>
      </p:sp>
      <p:sp>
        <p:nvSpPr>
          <p:cNvPr id="416" name="Google Shape;416;p62"/>
          <p:cNvSpPr txBox="1">
            <a:spLocks noGrp="1"/>
          </p:cNvSpPr>
          <p:nvPr>
            <p:ph type="body" idx="6"/>
          </p:nvPr>
        </p:nvSpPr>
        <p:spPr>
          <a:xfrm>
            <a:off x="6202517" y="1256079"/>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 name="Google Shape;417;p62"/>
          <p:cNvSpPr>
            <a:spLocks noGrp="1"/>
          </p:cNvSpPr>
          <p:nvPr>
            <p:ph type="pic" idx="7"/>
          </p:nvPr>
        </p:nvSpPr>
        <p:spPr>
          <a:xfrm>
            <a:off x="4649854" y="2954521"/>
            <a:ext cx="1394100" cy="1394100"/>
          </a:xfrm>
          <a:prstGeom prst="rect">
            <a:avLst/>
          </a:prstGeom>
          <a:solidFill>
            <a:schemeClr val="lt1"/>
          </a:solidFill>
          <a:ln>
            <a:noFill/>
          </a:ln>
        </p:spPr>
      </p:sp>
      <p:sp>
        <p:nvSpPr>
          <p:cNvPr id="418" name="Google Shape;418;p62"/>
          <p:cNvSpPr txBox="1">
            <a:spLocks noGrp="1"/>
          </p:cNvSpPr>
          <p:nvPr>
            <p:ph type="body" idx="8"/>
          </p:nvPr>
        </p:nvSpPr>
        <p:spPr>
          <a:xfrm>
            <a:off x="6202517" y="2954520"/>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9" name="Google Shape;419;p62"/>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0" name="Google Shape;420;p62"/>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1" name="Google Shape;421;p62"/>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2" name="Google Shape;422;p62"/>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am Page Duo Gray Horizontal">
  <p:cSld name="Team Page Duo Gray Horizontal">
    <p:spTree>
      <p:nvGrpSpPr>
        <p:cNvPr id="1" name="Shape 423"/>
        <p:cNvGrpSpPr/>
        <p:nvPr/>
      </p:nvGrpSpPr>
      <p:grpSpPr>
        <a:xfrm>
          <a:off x="0" y="0"/>
          <a:ext cx="0" cy="0"/>
          <a:chOff x="0" y="0"/>
          <a:chExt cx="0" cy="0"/>
        </a:xfrm>
      </p:grpSpPr>
      <p:sp>
        <p:nvSpPr>
          <p:cNvPr id="424" name="Google Shape;424;p63"/>
          <p:cNvSpPr txBox="1">
            <a:spLocks noGrp="1"/>
          </p:cNvSpPr>
          <p:nvPr>
            <p:ph type="title"/>
          </p:nvPr>
        </p:nvSpPr>
        <p:spPr>
          <a:xfrm>
            <a:off x="0" y="-15319"/>
            <a:ext cx="9144000" cy="9273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5" name="Google Shape;425;p63"/>
          <p:cNvSpPr/>
          <p:nvPr/>
        </p:nvSpPr>
        <p:spPr>
          <a:xfrm>
            <a:off x="0" y="912018"/>
            <a:ext cx="9144000" cy="37410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6" name="Google Shape;426;p63"/>
          <p:cNvSpPr>
            <a:spLocks noGrp="1"/>
          </p:cNvSpPr>
          <p:nvPr>
            <p:ph type="pic" idx="2"/>
          </p:nvPr>
        </p:nvSpPr>
        <p:spPr>
          <a:xfrm>
            <a:off x="604749" y="1928797"/>
            <a:ext cx="1394100" cy="1394100"/>
          </a:xfrm>
          <a:prstGeom prst="ellipse">
            <a:avLst/>
          </a:prstGeom>
          <a:solidFill>
            <a:schemeClr val="lt1"/>
          </a:solidFill>
          <a:ln w="28575" cap="flat" cmpd="sng">
            <a:solidFill>
              <a:schemeClr val="lt1"/>
            </a:solidFill>
            <a:prstDash val="solid"/>
            <a:round/>
            <a:headEnd type="none" w="sm" len="sm"/>
            <a:tailEnd type="none" w="sm" len="sm"/>
          </a:ln>
        </p:spPr>
      </p:sp>
      <p:sp>
        <p:nvSpPr>
          <p:cNvPr id="427" name="Google Shape;427;p63"/>
          <p:cNvSpPr txBox="1">
            <a:spLocks noGrp="1"/>
          </p:cNvSpPr>
          <p:nvPr>
            <p:ph type="body" idx="1"/>
          </p:nvPr>
        </p:nvSpPr>
        <p:spPr>
          <a:xfrm>
            <a:off x="2157413" y="1928798"/>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8" name="Google Shape;428;p63"/>
          <p:cNvSpPr>
            <a:spLocks noGrp="1"/>
          </p:cNvSpPr>
          <p:nvPr>
            <p:ph type="pic" idx="3"/>
          </p:nvPr>
        </p:nvSpPr>
        <p:spPr>
          <a:xfrm>
            <a:off x="4649854" y="1928797"/>
            <a:ext cx="1394100" cy="1394100"/>
          </a:xfrm>
          <a:prstGeom prst="ellipse">
            <a:avLst/>
          </a:prstGeom>
          <a:solidFill>
            <a:schemeClr val="lt1"/>
          </a:solidFill>
          <a:ln w="28575" cap="flat" cmpd="sng">
            <a:solidFill>
              <a:schemeClr val="lt1"/>
            </a:solidFill>
            <a:prstDash val="solid"/>
            <a:round/>
            <a:headEnd type="none" w="sm" len="sm"/>
            <a:tailEnd type="none" w="sm" len="sm"/>
          </a:ln>
        </p:spPr>
      </p:sp>
      <p:sp>
        <p:nvSpPr>
          <p:cNvPr id="429" name="Google Shape;429;p63"/>
          <p:cNvSpPr txBox="1">
            <a:spLocks noGrp="1"/>
          </p:cNvSpPr>
          <p:nvPr>
            <p:ph type="body" idx="4"/>
          </p:nvPr>
        </p:nvSpPr>
        <p:spPr>
          <a:xfrm>
            <a:off x="6202517" y="1928798"/>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0" name="Google Shape;430;p63"/>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1" name="Google Shape;431;p63"/>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2" name="Google Shape;432;p63"/>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3" name="Google Shape;433;p63"/>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am Page 2 Up White BG Horizontal">
  <p:cSld name="Team Page 2 Up White BG Horizontal">
    <p:bg>
      <p:bgPr>
        <a:solidFill>
          <a:schemeClr val="lt1"/>
        </a:solidFill>
        <a:effectLst/>
      </p:bgPr>
    </p:bg>
    <p:spTree>
      <p:nvGrpSpPr>
        <p:cNvPr id="1" name="Shape 434"/>
        <p:cNvGrpSpPr/>
        <p:nvPr/>
      </p:nvGrpSpPr>
      <p:grpSpPr>
        <a:xfrm>
          <a:off x="0" y="0"/>
          <a:ext cx="0" cy="0"/>
          <a:chOff x="0" y="0"/>
          <a:chExt cx="0" cy="0"/>
        </a:xfrm>
      </p:grpSpPr>
      <p:sp>
        <p:nvSpPr>
          <p:cNvPr id="435" name="Google Shape;435;p64"/>
          <p:cNvSpPr txBox="1">
            <a:spLocks noGrp="1"/>
          </p:cNvSpPr>
          <p:nvPr>
            <p:ph type="title"/>
          </p:nvPr>
        </p:nvSpPr>
        <p:spPr>
          <a:xfrm>
            <a:off x="0" y="-1"/>
            <a:ext cx="9144000" cy="912000"/>
          </a:xfrm>
          <a:prstGeom prst="rect">
            <a:avLst/>
          </a:prstGeom>
          <a:solidFill>
            <a:schemeClr val="accent1"/>
          </a:solidFill>
          <a:ln>
            <a:noFill/>
          </a:ln>
        </p:spPr>
        <p:txBody>
          <a:bodyPr spcFirstLastPara="1" wrap="square" lIns="617225" tIns="34275" rIns="61722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6" name="Google Shape;436;p64"/>
          <p:cNvSpPr/>
          <p:nvPr/>
        </p:nvSpPr>
        <p:spPr>
          <a:xfrm>
            <a:off x="0" y="912019"/>
            <a:ext cx="9144000" cy="8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7" name="Google Shape;437;p64"/>
          <p:cNvSpPr>
            <a:spLocks noGrp="1"/>
          </p:cNvSpPr>
          <p:nvPr>
            <p:ph type="pic" idx="2"/>
          </p:nvPr>
        </p:nvSpPr>
        <p:spPr>
          <a:xfrm>
            <a:off x="604749" y="2100246"/>
            <a:ext cx="1394100" cy="1394100"/>
          </a:xfrm>
          <a:prstGeom prst="rect">
            <a:avLst/>
          </a:prstGeom>
          <a:solidFill>
            <a:schemeClr val="lt1"/>
          </a:solidFill>
          <a:ln>
            <a:noFill/>
          </a:ln>
        </p:spPr>
      </p:sp>
      <p:sp>
        <p:nvSpPr>
          <p:cNvPr id="438" name="Google Shape;438;p64"/>
          <p:cNvSpPr txBox="1">
            <a:spLocks noGrp="1"/>
          </p:cNvSpPr>
          <p:nvPr>
            <p:ph type="body" idx="1"/>
          </p:nvPr>
        </p:nvSpPr>
        <p:spPr>
          <a:xfrm>
            <a:off x="2157413" y="2100247"/>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9" name="Google Shape;439;p64"/>
          <p:cNvSpPr>
            <a:spLocks noGrp="1"/>
          </p:cNvSpPr>
          <p:nvPr>
            <p:ph type="pic" idx="3"/>
          </p:nvPr>
        </p:nvSpPr>
        <p:spPr>
          <a:xfrm>
            <a:off x="4649854" y="2100246"/>
            <a:ext cx="1394100" cy="1394100"/>
          </a:xfrm>
          <a:prstGeom prst="rect">
            <a:avLst/>
          </a:prstGeom>
          <a:solidFill>
            <a:schemeClr val="lt1"/>
          </a:solidFill>
          <a:ln>
            <a:noFill/>
          </a:ln>
        </p:spPr>
      </p:sp>
      <p:sp>
        <p:nvSpPr>
          <p:cNvPr id="440" name="Google Shape;440;p64"/>
          <p:cNvSpPr txBox="1">
            <a:spLocks noGrp="1"/>
          </p:cNvSpPr>
          <p:nvPr>
            <p:ph type="body" idx="4"/>
          </p:nvPr>
        </p:nvSpPr>
        <p:spPr>
          <a:xfrm>
            <a:off x="6202517" y="2100247"/>
            <a:ext cx="2149800" cy="13941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800"/>
              </a:spcBef>
              <a:spcAft>
                <a:spcPts val="0"/>
              </a:spcAft>
              <a:buSzPts val="1400"/>
              <a:buFont typeface="Arial"/>
              <a:buNone/>
              <a:defRPr sz="1400"/>
            </a:lvl2pPr>
            <a:lvl3pPr marL="1371600" lvl="2" indent="-228600" algn="l">
              <a:lnSpc>
                <a:spcPct val="100000"/>
              </a:lnSpc>
              <a:spcBef>
                <a:spcPts val="800"/>
              </a:spcBef>
              <a:spcAft>
                <a:spcPts val="0"/>
              </a:spcAft>
              <a:buSzPts val="1400"/>
              <a:buFont typeface="Arial"/>
              <a:buNone/>
              <a:defRPr sz="1400"/>
            </a:lvl3pPr>
            <a:lvl4pPr marL="1828800" lvl="3" indent="-228600" algn="l">
              <a:lnSpc>
                <a:spcPct val="100000"/>
              </a:lnSpc>
              <a:spcBef>
                <a:spcPts val="800"/>
              </a:spcBef>
              <a:spcAft>
                <a:spcPts val="0"/>
              </a:spcAft>
              <a:buSzPts val="1400"/>
              <a:buFont typeface="Arial"/>
              <a:buNone/>
              <a:defRPr sz="1400"/>
            </a:lvl4pPr>
            <a:lvl5pPr marL="2286000" lvl="4" indent="-228600" algn="l">
              <a:lnSpc>
                <a:spcPct val="100000"/>
              </a:lnSpc>
              <a:spcBef>
                <a:spcPts val="800"/>
              </a:spcBef>
              <a:spcAft>
                <a:spcPts val="0"/>
              </a:spcAft>
              <a:buSzPts val="1400"/>
              <a:buFont typeface="Arial"/>
              <a:buNone/>
              <a:defRPr sz="14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1" name="Google Shape;441;p64"/>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2" name="Google Shape;442;p64"/>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3" name="Google Shape;443;p64"/>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Image - Red Title">
  <p:cSld name="Big Image - Red Title">
    <p:bg>
      <p:bgPr>
        <a:solidFill>
          <a:schemeClr val="lt1"/>
        </a:solidFill>
        <a:effectLst/>
      </p:bgPr>
    </p:bg>
    <p:spTree>
      <p:nvGrpSpPr>
        <p:cNvPr id="1" name="Shape 444"/>
        <p:cNvGrpSpPr/>
        <p:nvPr/>
      </p:nvGrpSpPr>
      <p:grpSpPr>
        <a:xfrm>
          <a:off x="0" y="0"/>
          <a:ext cx="0" cy="0"/>
          <a:chOff x="0" y="0"/>
          <a:chExt cx="0" cy="0"/>
        </a:xfrm>
      </p:grpSpPr>
      <p:sp>
        <p:nvSpPr>
          <p:cNvPr id="445" name="Google Shape;445;p65"/>
          <p:cNvSpPr>
            <a:spLocks noGrp="1"/>
          </p:cNvSpPr>
          <p:nvPr>
            <p:ph type="pic" idx="2"/>
          </p:nvPr>
        </p:nvSpPr>
        <p:spPr>
          <a:xfrm>
            <a:off x="0" y="1"/>
            <a:ext cx="9144000" cy="5143500"/>
          </a:xfrm>
          <a:prstGeom prst="rect">
            <a:avLst/>
          </a:prstGeom>
          <a:noFill/>
          <a:ln>
            <a:noFill/>
          </a:ln>
        </p:spPr>
      </p:sp>
      <p:sp>
        <p:nvSpPr>
          <p:cNvPr id="446" name="Google Shape;446;p65"/>
          <p:cNvSpPr txBox="1">
            <a:spLocks noGrp="1"/>
          </p:cNvSpPr>
          <p:nvPr>
            <p:ph type="title"/>
          </p:nvPr>
        </p:nvSpPr>
        <p:spPr>
          <a:xfrm>
            <a:off x="1" y="4229101"/>
            <a:ext cx="9144000" cy="914400"/>
          </a:xfrm>
          <a:prstGeom prst="rect">
            <a:avLst/>
          </a:prstGeom>
          <a:solidFill>
            <a:srgbClr val="003865">
              <a:alpha val="87450"/>
            </a:srgbClr>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Image - Black Title">
  <p:cSld name="Big Image - Black Title">
    <p:bg>
      <p:bgPr>
        <a:solidFill>
          <a:schemeClr val="lt1"/>
        </a:solidFill>
        <a:effectLst/>
      </p:bgPr>
    </p:bg>
    <p:spTree>
      <p:nvGrpSpPr>
        <p:cNvPr id="1" name="Shape 447"/>
        <p:cNvGrpSpPr/>
        <p:nvPr/>
      </p:nvGrpSpPr>
      <p:grpSpPr>
        <a:xfrm>
          <a:off x="0" y="0"/>
          <a:ext cx="0" cy="0"/>
          <a:chOff x="0" y="0"/>
          <a:chExt cx="0" cy="0"/>
        </a:xfrm>
      </p:grpSpPr>
      <p:sp>
        <p:nvSpPr>
          <p:cNvPr id="448" name="Google Shape;448;p66"/>
          <p:cNvSpPr>
            <a:spLocks noGrp="1"/>
          </p:cNvSpPr>
          <p:nvPr>
            <p:ph type="pic" idx="2"/>
          </p:nvPr>
        </p:nvSpPr>
        <p:spPr>
          <a:xfrm>
            <a:off x="0" y="1"/>
            <a:ext cx="9144000" cy="5143500"/>
          </a:xfrm>
          <a:prstGeom prst="rect">
            <a:avLst/>
          </a:prstGeom>
          <a:noFill/>
          <a:ln>
            <a:noFill/>
          </a:ln>
        </p:spPr>
      </p:sp>
      <p:sp>
        <p:nvSpPr>
          <p:cNvPr id="449" name="Google Shape;449;p66"/>
          <p:cNvSpPr txBox="1">
            <a:spLocks noGrp="1"/>
          </p:cNvSpPr>
          <p:nvPr>
            <p:ph type="title"/>
          </p:nvPr>
        </p:nvSpPr>
        <p:spPr>
          <a:xfrm>
            <a:off x="1" y="4229101"/>
            <a:ext cx="9144000" cy="914400"/>
          </a:xfrm>
          <a:prstGeom prst="rect">
            <a:avLst/>
          </a:prstGeom>
          <a:solidFill>
            <a:srgbClr val="0D0D0D">
              <a:alpha val="87450"/>
            </a:srgbClr>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Image - Blue Title">
  <p:cSld name="Big Image - Blue Title">
    <p:bg>
      <p:bgPr>
        <a:solidFill>
          <a:schemeClr val="lt1"/>
        </a:solidFill>
        <a:effectLst/>
      </p:bgPr>
    </p:bg>
    <p:spTree>
      <p:nvGrpSpPr>
        <p:cNvPr id="1" name="Shape 450"/>
        <p:cNvGrpSpPr/>
        <p:nvPr/>
      </p:nvGrpSpPr>
      <p:grpSpPr>
        <a:xfrm>
          <a:off x="0" y="0"/>
          <a:ext cx="0" cy="0"/>
          <a:chOff x="0" y="0"/>
          <a:chExt cx="0" cy="0"/>
        </a:xfrm>
      </p:grpSpPr>
      <p:sp>
        <p:nvSpPr>
          <p:cNvPr id="451" name="Google Shape;451;p67"/>
          <p:cNvSpPr>
            <a:spLocks noGrp="1"/>
          </p:cNvSpPr>
          <p:nvPr>
            <p:ph type="pic" idx="2"/>
          </p:nvPr>
        </p:nvSpPr>
        <p:spPr>
          <a:xfrm>
            <a:off x="0" y="1"/>
            <a:ext cx="9144000" cy="5143500"/>
          </a:xfrm>
          <a:prstGeom prst="rect">
            <a:avLst/>
          </a:prstGeom>
          <a:noFill/>
          <a:ln>
            <a:noFill/>
          </a:ln>
        </p:spPr>
      </p:sp>
      <p:sp>
        <p:nvSpPr>
          <p:cNvPr id="452" name="Google Shape;452;p67"/>
          <p:cNvSpPr txBox="1">
            <a:spLocks noGrp="1"/>
          </p:cNvSpPr>
          <p:nvPr>
            <p:ph type="title"/>
          </p:nvPr>
        </p:nvSpPr>
        <p:spPr>
          <a:xfrm>
            <a:off x="1" y="4229100"/>
            <a:ext cx="9144000" cy="914400"/>
          </a:xfrm>
          <a:prstGeom prst="rect">
            <a:avLst/>
          </a:prstGeom>
          <a:solidFill>
            <a:srgbClr val="78BE21">
              <a:alpha val="87450"/>
            </a:srgbClr>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2"/>
              </a:buClr>
              <a:buSzPts val="2700"/>
              <a:buFont typeface="Calibri"/>
              <a:buNone/>
              <a:defRPr sz="27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de - Gray Background">
  <p:cSld name="Code - Gray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53"/>
        <p:cNvGrpSpPr/>
        <p:nvPr/>
      </p:nvGrpSpPr>
      <p:grpSpPr>
        <a:xfrm>
          <a:off x="0" y="0"/>
          <a:ext cx="0" cy="0"/>
          <a:chOff x="0" y="0"/>
          <a:chExt cx="0" cy="0"/>
        </a:xfrm>
      </p:grpSpPr>
      <p:sp>
        <p:nvSpPr>
          <p:cNvPr id="454" name="Google Shape;454;p68"/>
          <p:cNvSpPr/>
          <p:nvPr/>
        </p:nvSpPr>
        <p:spPr>
          <a:xfrm>
            <a:off x="0" y="0"/>
            <a:ext cx="9144000" cy="870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5" name="Google Shape;455;p68"/>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6" name="Google Shape;456;p68"/>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7" name="Google Shape;457;p68"/>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8" name="Google Shape;458;p68"/>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700"/>
              <a:buFont typeface="Open San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293914" y="1369219"/>
            <a:ext cx="42210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9"/>
          <p:cNvSpPr txBox="1">
            <a:spLocks noGrp="1"/>
          </p:cNvSpPr>
          <p:nvPr>
            <p:ph type="body" idx="2"/>
          </p:nvPr>
        </p:nvSpPr>
        <p:spPr>
          <a:xfrm>
            <a:off x="4629150" y="1369219"/>
            <a:ext cx="41259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87" name="Google Shape;87;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88" name="Google Shape;88;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7_Title and Content (Solid Dark)">
  <p:cSld name="7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459"/>
        <p:cNvGrpSpPr/>
        <p:nvPr/>
      </p:nvGrpSpPr>
      <p:grpSpPr>
        <a:xfrm>
          <a:off x="0" y="0"/>
          <a:ext cx="0" cy="0"/>
          <a:chOff x="0" y="0"/>
          <a:chExt cx="0" cy="0"/>
        </a:xfrm>
      </p:grpSpPr>
      <p:sp>
        <p:nvSpPr>
          <p:cNvPr id="460" name="Google Shape;460;p69"/>
          <p:cNvSpPr/>
          <p:nvPr/>
        </p:nvSpPr>
        <p:spPr>
          <a:xfrm>
            <a:off x="0" y="0"/>
            <a:ext cx="9144000" cy="870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1" name="Google Shape;461;p69"/>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2" name="Google Shape;462;p69"/>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3" name="Google Shape;463;p69"/>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4" name="Google Shape;464;p69"/>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Title and Content (Solid Dark)">
  <p:cSld name="5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465"/>
        <p:cNvGrpSpPr/>
        <p:nvPr/>
      </p:nvGrpSpPr>
      <p:grpSpPr>
        <a:xfrm>
          <a:off x="0" y="0"/>
          <a:ext cx="0" cy="0"/>
          <a:chOff x="0" y="0"/>
          <a:chExt cx="0" cy="0"/>
        </a:xfrm>
      </p:grpSpPr>
      <p:sp>
        <p:nvSpPr>
          <p:cNvPr id="466" name="Google Shape;466;p70"/>
          <p:cNvSpPr txBox="1">
            <a:spLocks noGrp="1"/>
          </p:cNvSpPr>
          <p:nvPr>
            <p:ph type="title"/>
          </p:nvPr>
        </p:nvSpPr>
        <p:spPr>
          <a:xfrm>
            <a:off x="611923" y="215299"/>
            <a:ext cx="2641500" cy="205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Calibri"/>
              <a:buNone/>
              <a:defRPr b="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7" name="Google Shape;467;p70"/>
          <p:cNvSpPr txBox="1">
            <a:spLocks noGrp="1"/>
          </p:cNvSpPr>
          <p:nvPr>
            <p:ph type="body" idx="1"/>
          </p:nvPr>
        </p:nvSpPr>
        <p:spPr>
          <a:xfrm>
            <a:off x="611981" y="2408635"/>
            <a:ext cx="2641200" cy="18567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68" name="Google Shape;468;p70"/>
          <p:cNvPicPr preferRelativeResize="0"/>
          <p:nvPr/>
        </p:nvPicPr>
        <p:blipFill rotWithShape="1">
          <a:blip r:embed="rId2">
            <a:alphaModFix/>
          </a:blip>
          <a:srcRect/>
          <a:stretch/>
        </p:blipFill>
        <p:spPr>
          <a:xfrm>
            <a:off x="3732590" y="378641"/>
            <a:ext cx="7214193" cy="4059988"/>
          </a:xfrm>
          <a:prstGeom prst="rect">
            <a:avLst/>
          </a:prstGeom>
          <a:noFill/>
          <a:ln>
            <a:noFill/>
          </a:ln>
          <a:effectLst>
            <a:outerShdw blurRad="292100" dist="139700" dir="2700000" algn="tl" rotWithShape="0">
              <a:srgbClr val="333333">
                <a:alpha val="64709"/>
              </a:srgbClr>
            </a:outerShdw>
          </a:effectLst>
        </p:spPr>
      </p:pic>
      <p:sp>
        <p:nvSpPr>
          <p:cNvPr id="469" name="Google Shape;469;p70" descr="Screenshot"/>
          <p:cNvSpPr>
            <a:spLocks noGrp="1"/>
          </p:cNvSpPr>
          <p:nvPr>
            <p:ph type="pic" idx="2"/>
          </p:nvPr>
        </p:nvSpPr>
        <p:spPr>
          <a:xfrm>
            <a:off x="3732590" y="800674"/>
            <a:ext cx="7137300" cy="3638100"/>
          </a:xfrm>
          <a:prstGeom prst="rect">
            <a:avLst/>
          </a:prstGeom>
          <a:noFill/>
          <a:ln>
            <a:noFill/>
          </a:ln>
        </p:spPr>
      </p:sp>
      <p:sp>
        <p:nvSpPr>
          <p:cNvPr id="470" name="Google Shape;470;p70"/>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1" name="Google Shape;471;p70"/>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2" name="Google Shape;472;p70"/>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6_Title and Content (Solid Dark)">
  <p:cSld name="6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473"/>
        <p:cNvGrpSpPr/>
        <p:nvPr/>
      </p:nvGrpSpPr>
      <p:grpSpPr>
        <a:xfrm>
          <a:off x="0" y="0"/>
          <a:ext cx="0" cy="0"/>
          <a:chOff x="0" y="0"/>
          <a:chExt cx="0" cy="0"/>
        </a:xfrm>
      </p:grpSpPr>
      <p:sp>
        <p:nvSpPr>
          <p:cNvPr id="474" name="Google Shape;474;p71"/>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2"/>
              </a:buClr>
              <a:buSzPts val="2700"/>
              <a:buFont typeface="Calibri"/>
              <a:buNone/>
              <a:defRPr sz="27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5" name="Google Shape;475;p71"/>
          <p:cNvSpPr txBox="1">
            <a:spLocks noGrp="1"/>
          </p:cNvSpPr>
          <p:nvPr>
            <p:ph type="body" idx="1"/>
          </p:nvPr>
        </p:nvSpPr>
        <p:spPr>
          <a:xfrm>
            <a:off x="611921" y="1023902"/>
            <a:ext cx="7917000" cy="1175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SzPts val="1300"/>
              <a:buChar char="•"/>
              <a:defRPr>
                <a:solidFill>
                  <a:schemeClr val="lt1"/>
                </a:solidFill>
              </a:defRPr>
            </a:lvl4pPr>
            <a:lvl5pPr marL="2286000" lvl="4" indent="-311150" algn="l">
              <a:lnSpc>
                <a:spcPct val="100000"/>
              </a:lnSpc>
              <a:spcBef>
                <a:spcPts val="800"/>
              </a:spcBef>
              <a:spcAft>
                <a:spcPts val="0"/>
              </a:spcAft>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76" name="Google Shape;476;p71"/>
          <p:cNvPicPr preferRelativeResize="0"/>
          <p:nvPr/>
        </p:nvPicPr>
        <p:blipFill rotWithShape="1">
          <a:blip r:embed="rId2">
            <a:alphaModFix/>
          </a:blip>
          <a:srcRect/>
          <a:stretch/>
        </p:blipFill>
        <p:spPr>
          <a:xfrm>
            <a:off x="1030093" y="2417027"/>
            <a:ext cx="7040601" cy="3962296"/>
          </a:xfrm>
          <a:prstGeom prst="rect">
            <a:avLst/>
          </a:prstGeom>
          <a:noFill/>
          <a:ln>
            <a:noFill/>
          </a:ln>
          <a:effectLst>
            <a:outerShdw blurRad="292100" dist="139700" dir="2700000" algn="tl" rotWithShape="0">
              <a:srgbClr val="333333">
                <a:alpha val="64709"/>
              </a:srgbClr>
            </a:outerShdw>
          </a:effectLst>
        </p:spPr>
      </p:pic>
      <p:sp>
        <p:nvSpPr>
          <p:cNvPr id="477" name="Google Shape;477;p71" descr="Screenshot"/>
          <p:cNvSpPr>
            <a:spLocks noGrp="1"/>
          </p:cNvSpPr>
          <p:nvPr>
            <p:ph type="pic" idx="2"/>
          </p:nvPr>
        </p:nvSpPr>
        <p:spPr>
          <a:xfrm>
            <a:off x="1030094" y="2828903"/>
            <a:ext cx="6965400" cy="3550500"/>
          </a:xfrm>
          <a:prstGeom prst="rect">
            <a:avLst/>
          </a:prstGeom>
          <a:noFill/>
          <a:ln>
            <a:noFill/>
          </a:ln>
        </p:spPr>
      </p:sp>
      <p:sp>
        <p:nvSpPr>
          <p:cNvPr id="478" name="Google Shape;478;p71"/>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9" name="Google Shape;479;p7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0" name="Google Shape;480;p7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creenshot Light Background Horizontal">
  <p:cSld name="Screenshot Light Background Horizont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81"/>
        <p:cNvGrpSpPr/>
        <p:nvPr/>
      </p:nvGrpSpPr>
      <p:grpSpPr>
        <a:xfrm>
          <a:off x="0" y="0"/>
          <a:ext cx="0" cy="0"/>
          <a:chOff x="0" y="0"/>
          <a:chExt cx="0" cy="0"/>
        </a:xfrm>
      </p:grpSpPr>
      <p:sp>
        <p:nvSpPr>
          <p:cNvPr id="482" name="Google Shape;482;p72"/>
          <p:cNvSpPr txBox="1">
            <a:spLocks noGrp="1"/>
          </p:cNvSpPr>
          <p:nvPr>
            <p:ph type="title"/>
          </p:nvPr>
        </p:nvSpPr>
        <p:spPr>
          <a:xfrm>
            <a:off x="611923" y="215299"/>
            <a:ext cx="2641500" cy="205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3300"/>
              <a:buFont typeface="Calibri"/>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3" name="Google Shape;483;p72"/>
          <p:cNvSpPr txBox="1">
            <a:spLocks noGrp="1"/>
          </p:cNvSpPr>
          <p:nvPr>
            <p:ph type="body" idx="1"/>
          </p:nvPr>
        </p:nvSpPr>
        <p:spPr>
          <a:xfrm>
            <a:off x="611981" y="2408635"/>
            <a:ext cx="2641200" cy="18567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SzPts val="1900"/>
              <a:buChar char="•"/>
              <a:defRPr>
                <a:solidFill>
                  <a:schemeClr val="dk2"/>
                </a:solidFill>
              </a:defRPr>
            </a:lvl1pPr>
            <a:lvl2pPr marL="914400" lvl="1" indent="-330200" algn="l">
              <a:lnSpc>
                <a:spcPct val="100000"/>
              </a:lnSpc>
              <a:spcBef>
                <a:spcPts val="800"/>
              </a:spcBef>
              <a:spcAft>
                <a:spcPts val="0"/>
              </a:spcAft>
              <a:buSzPts val="1600"/>
              <a:buChar char="•"/>
              <a:defRPr>
                <a:solidFill>
                  <a:schemeClr val="dk2"/>
                </a:solidFill>
              </a:defRPr>
            </a:lvl2pPr>
            <a:lvl3pPr marL="1371600" lvl="2" indent="-311150" algn="l">
              <a:lnSpc>
                <a:spcPct val="100000"/>
              </a:lnSpc>
              <a:spcBef>
                <a:spcPts val="800"/>
              </a:spcBef>
              <a:spcAft>
                <a:spcPts val="0"/>
              </a:spcAft>
              <a:buSzPts val="1300"/>
              <a:buChar char="•"/>
              <a:defRPr>
                <a:solidFill>
                  <a:schemeClr val="dk2"/>
                </a:solidFill>
              </a:defRPr>
            </a:lvl3pPr>
            <a:lvl4pPr marL="1828800" lvl="3" indent="-311150" algn="l">
              <a:lnSpc>
                <a:spcPct val="100000"/>
              </a:lnSpc>
              <a:spcBef>
                <a:spcPts val="800"/>
              </a:spcBef>
              <a:spcAft>
                <a:spcPts val="0"/>
              </a:spcAft>
              <a:buSzPts val="1300"/>
              <a:buChar char="•"/>
              <a:defRPr>
                <a:solidFill>
                  <a:schemeClr val="dk2"/>
                </a:solidFill>
              </a:defRPr>
            </a:lvl4pPr>
            <a:lvl5pPr marL="2286000" lvl="4" indent="-311150" algn="l">
              <a:lnSpc>
                <a:spcPct val="100000"/>
              </a:lnSpc>
              <a:spcBef>
                <a:spcPts val="800"/>
              </a:spcBef>
              <a:spcAft>
                <a:spcPts val="0"/>
              </a:spcAft>
              <a:buSzPts val="1300"/>
              <a:buChar char="•"/>
              <a:defRPr>
                <a:solidFill>
                  <a:schemeClr val="dk2"/>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84" name="Google Shape;484;p72"/>
          <p:cNvPicPr preferRelativeResize="0"/>
          <p:nvPr/>
        </p:nvPicPr>
        <p:blipFill rotWithShape="1">
          <a:blip r:embed="rId2">
            <a:alphaModFix/>
          </a:blip>
          <a:srcRect/>
          <a:stretch/>
        </p:blipFill>
        <p:spPr>
          <a:xfrm>
            <a:off x="3732590" y="378641"/>
            <a:ext cx="7214193" cy="4059988"/>
          </a:xfrm>
          <a:prstGeom prst="rect">
            <a:avLst/>
          </a:prstGeom>
          <a:noFill/>
          <a:ln>
            <a:noFill/>
          </a:ln>
          <a:effectLst>
            <a:outerShdw blurRad="292100" dist="139700" dir="2700000" algn="tl" rotWithShape="0">
              <a:srgbClr val="333333">
                <a:alpha val="64709"/>
              </a:srgbClr>
            </a:outerShdw>
          </a:effectLst>
        </p:spPr>
      </p:pic>
      <p:sp>
        <p:nvSpPr>
          <p:cNvPr id="485" name="Google Shape;485;p72" descr="Screenshot"/>
          <p:cNvSpPr>
            <a:spLocks noGrp="1"/>
          </p:cNvSpPr>
          <p:nvPr>
            <p:ph type="pic" idx="2"/>
          </p:nvPr>
        </p:nvSpPr>
        <p:spPr>
          <a:xfrm>
            <a:off x="3732590" y="800674"/>
            <a:ext cx="7137300" cy="3638100"/>
          </a:xfrm>
          <a:prstGeom prst="rect">
            <a:avLst/>
          </a:prstGeom>
          <a:noFill/>
          <a:ln>
            <a:noFill/>
          </a:ln>
        </p:spPr>
      </p:sp>
      <p:sp>
        <p:nvSpPr>
          <p:cNvPr id="486" name="Google Shape;486;p72"/>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7" name="Google Shape;487;p72"/>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8" name="Google Shape;488;p72"/>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creenshot Light Background Vertical">
  <p:cSld name="Screenshot Light Background Vertic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89"/>
        <p:cNvGrpSpPr/>
        <p:nvPr/>
      </p:nvGrpSpPr>
      <p:grpSpPr>
        <a:xfrm>
          <a:off x="0" y="0"/>
          <a:ext cx="0" cy="0"/>
          <a:chOff x="0" y="0"/>
          <a:chExt cx="0" cy="0"/>
        </a:xfrm>
      </p:grpSpPr>
      <p:sp>
        <p:nvSpPr>
          <p:cNvPr id="490" name="Google Shape;490;p73"/>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1" name="Google Shape;491;p73"/>
          <p:cNvSpPr txBox="1">
            <a:spLocks noGrp="1"/>
          </p:cNvSpPr>
          <p:nvPr>
            <p:ph type="body" idx="1"/>
          </p:nvPr>
        </p:nvSpPr>
        <p:spPr>
          <a:xfrm>
            <a:off x="611921" y="1023902"/>
            <a:ext cx="7917000" cy="1175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SzPts val="1900"/>
              <a:buChar char="•"/>
              <a:defRPr>
                <a:solidFill>
                  <a:schemeClr val="dk1"/>
                </a:solidFill>
              </a:defRPr>
            </a:lvl1pPr>
            <a:lvl2pPr marL="914400" lvl="1" indent="-330200" algn="l">
              <a:lnSpc>
                <a:spcPct val="100000"/>
              </a:lnSpc>
              <a:spcBef>
                <a:spcPts val="800"/>
              </a:spcBef>
              <a:spcAft>
                <a:spcPts val="0"/>
              </a:spcAft>
              <a:buSzPts val="1600"/>
              <a:buChar char="•"/>
              <a:defRPr>
                <a:solidFill>
                  <a:schemeClr val="dk1"/>
                </a:solidFill>
              </a:defRPr>
            </a:lvl2pPr>
            <a:lvl3pPr marL="1371600" lvl="2" indent="-311150" algn="l">
              <a:lnSpc>
                <a:spcPct val="100000"/>
              </a:lnSpc>
              <a:spcBef>
                <a:spcPts val="800"/>
              </a:spcBef>
              <a:spcAft>
                <a:spcPts val="0"/>
              </a:spcAft>
              <a:buSzPts val="1300"/>
              <a:buChar char="•"/>
              <a:defRPr>
                <a:solidFill>
                  <a:schemeClr val="dk1"/>
                </a:solidFill>
              </a:defRPr>
            </a:lvl3pPr>
            <a:lvl4pPr marL="1828800" lvl="3" indent="-311150" algn="l">
              <a:lnSpc>
                <a:spcPct val="100000"/>
              </a:lnSpc>
              <a:spcBef>
                <a:spcPts val="800"/>
              </a:spcBef>
              <a:spcAft>
                <a:spcPts val="0"/>
              </a:spcAft>
              <a:buSzPts val="1300"/>
              <a:buChar char="•"/>
              <a:defRPr>
                <a:solidFill>
                  <a:schemeClr val="lt1"/>
                </a:solidFill>
              </a:defRPr>
            </a:lvl4pPr>
            <a:lvl5pPr marL="2286000" lvl="4" indent="-311150" algn="l">
              <a:lnSpc>
                <a:spcPct val="100000"/>
              </a:lnSpc>
              <a:spcBef>
                <a:spcPts val="800"/>
              </a:spcBef>
              <a:spcAft>
                <a:spcPts val="0"/>
              </a:spcAft>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92" name="Google Shape;492;p73"/>
          <p:cNvPicPr preferRelativeResize="0"/>
          <p:nvPr/>
        </p:nvPicPr>
        <p:blipFill rotWithShape="1">
          <a:blip r:embed="rId2">
            <a:alphaModFix/>
          </a:blip>
          <a:srcRect/>
          <a:stretch/>
        </p:blipFill>
        <p:spPr>
          <a:xfrm>
            <a:off x="1030093" y="2417027"/>
            <a:ext cx="7040601" cy="3962296"/>
          </a:xfrm>
          <a:prstGeom prst="rect">
            <a:avLst/>
          </a:prstGeom>
          <a:noFill/>
          <a:ln>
            <a:noFill/>
          </a:ln>
          <a:effectLst>
            <a:outerShdw blurRad="292100" dist="139700" dir="2700000" algn="tl" rotWithShape="0">
              <a:srgbClr val="333333">
                <a:alpha val="64709"/>
              </a:srgbClr>
            </a:outerShdw>
          </a:effectLst>
        </p:spPr>
      </p:pic>
      <p:sp>
        <p:nvSpPr>
          <p:cNvPr id="493" name="Google Shape;493;p73"/>
          <p:cNvSpPr>
            <a:spLocks noGrp="1"/>
          </p:cNvSpPr>
          <p:nvPr>
            <p:ph type="pic" idx="2"/>
          </p:nvPr>
        </p:nvSpPr>
        <p:spPr>
          <a:xfrm>
            <a:off x="1030094" y="2828903"/>
            <a:ext cx="6965400" cy="35505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ingle Quote Red Background">
  <p:cSld name="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94"/>
        <p:cNvGrpSpPr/>
        <p:nvPr/>
      </p:nvGrpSpPr>
      <p:grpSpPr>
        <a:xfrm>
          <a:off x="0" y="0"/>
          <a:ext cx="0" cy="0"/>
          <a:chOff x="0" y="0"/>
          <a:chExt cx="0" cy="0"/>
        </a:xfrm>
      </p:grpSpPr>
      <p:sp>
        <p:nvSpPr>
          <p:cNvPr id="495" name="Google Shape;495;p74"/>
          <p:cNvSpPr txBox="1">
            <a:spLocks noGrp="1"/>
          </p:cNvSpPr>
          <p:nvPr>
            <p:ph type="title"/>
          </p:nvPr>
        </p:nvSpPr>
        <p:spPr>
          <a:xfrm>
            <a:off x="611923" y="215299"/>
            <a:ext cx="2641500" cy="205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Calibri"/>
              <a:buNone/>
              <a:defRPr b="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6" name="Google Shape;496;p74"/>
          <p:cNvSpPr txBox="1">
            <a:spLocks noGrp="1"/>
          </p:cNvSpPr>
          <p:nvPr>
            <p:ph type="body" idx="1"/>
          </p:nvPr>
        </p:nvSpPr>
        <p:spPr>
          <a:xfrm>
            <a:off x="611981" y="2408635"/>
            <a:ext cx="2641200" cy="18567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97" name="Google Shape;497;p74" descr="Computer"/>
          <p:cNvPicPr preferRelativeResize="0"/>
          <p:nvPr/>
        </p:nvPicPr>
        <p:blipFill rotWithShape="1">
          <a:blip r:embed="rId2">
            <a:alphaModFix/>
          </a:blip>
          <a:srcRect/>
          <a:stretch/>
        </p:blipFill>
        <p:spPr>
          <a:xfrm>
            <a:off x="3534638" y="326127"/>
            <a:ext cx="5121495" cy="4538034"/>
          </a:xfrm>
          <a:prstGeom prst="rect">
            <a:avLst/>
          </a:prstGeom>
          <a:noFill/>
          <a:ln>
            <a:noFill/>
          </a:ln>
          <a:effectLst>
            <a:outerShdw blurRad="76200" sy="23000" kx="-1200090" algn="bl" rotWithShape="0">
              <a:srgbClr val="000000">
                <a:alpha val="20000"/>
              </a:srgbClr>
            </a:outerShdw>
          </a:effectLst>
        </p:spPr>
      </p:pic>
      <p:sp>
        <p:nvSpPr>
          <p:cNvPr id="498" name="Google Shape;498;p74"/>
          <p:cNvSpPr>
            <a:spLocks noGrp="1"/>
          </p:cNvSpPr>
          <p:nvPr>
            <p:ph type="pic" idx="2"/>
          </p:nvPr>
        </p:nvSpPr>
        <p:spPr>
          <a:xfrm>
            <a:off x="3732590" y="518911"/>
            <a:ext cx="4725600" cy="2558700"/>
          </a:xfrm>
          <a:prstGeom prst="rect">
            <a:avLst/>
          </a:prstGeom>
          <a:noFill/>
          <a:ln>
            <a:noFill/>
          </a:ln>
        </p:spPr>
      </p:sp>
      <p:sp>
        <p:nvSpPr>
          <p:cNvPr id="499" name="Google Shape;499;p74"/>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0" name="Google Shape;500;p74"/>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1" name="Google Shape;501;p74"/>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Single Quote Red Background">
  <p:cSld name="3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02"/>
        <p:cNvGrpSpPr/>
        <p:nvPr/>
      </p:nvGrpSpPr>
      <p:grpSpPr>
        <a:xfrm>
          <a:off x="0" y="0"/>
          <a:ext cx="0" cy="0"/>
          <a:chOff x="0" y="0"/>
          <a:chExt cx="0" cy="0"/>
        </a:xfrm>
      </p:grpSpPr>
      <p:sp>
        <p:nvSpPr>
          <p:cNvPr id="503" name="Google Shape;503;p75"/>
          <p:cNvSpPr txBox="1">
            <a:spLocks noGrp="1"/>
          </p:cNvSpPr>
          <p:nvPr>
            <p:ph type="title"/>
          </p:nvPr>
        </p:nvSpPr>
        <p:spPr>
          <a:xfrm>
            <a:off x="611923" y="215299"/>
            <a:ext cx="2641500" cy="205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Calibri"/>
              <a:buNone/>
              <a:defRPr b="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4" name="Google Shape;504;p75"/>
          <p:cNvSpPr txBox="1">
            <a:spLocks noGrp="1"/>
          </p:cNvSpPr>
          <p:nvPr>
            <p:ph type="body" idx="1"/>
          </p:nvPr>
        </p:nvSpPr>
        <p:spPr>
          <a:xfrm>
            <a:off x="611981" y="2408635"/>
            <a:ext cx="2641200" cy="18567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Clr>
                <a:schemeClr val="accent2"/>
              </a:buClr>
              <a:buSzPts val="1300"/>
              <a:buChar char="•"/>
              <a:defRPr>
                <a:solidFill>
                  <a:schemeClr val="lt1"/>
                </a:solidFill>
              </a:defRPr>
            </a:lvl4pPr>
            <a:lvl5pPr marL="2286000" lvl="4" indent="-311150" algn="l">
              <a:lnSpc>
                <a:spcPct val="100000"/>
              </a:lnSpc>
              <a:spcBef>
                <a:spcPts val="800"/>
              </a:spcBef>
              <a:spcAft>
                <a:spcPts val="0"/>
              </a:spcAft>
              <a:buClr>
                <a:schemeClr val="accent2"/>
              </a:buClr>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05" name="Google Shape;505;p75"/>
          <p:cNvPicPr preferRelativeResize="0"/>
          <p:nvPr/>
        </p:nvPicPr>
        <p:blipFill rotWithShape="1">
          <a:blip r:embed="rId2">
            <a:alphaModFix/>
          </a:blip>
          <a:srcRect/>
          <a:stretch/>
        </p:blipFill>
        <p:spPr>
          <a:xfrm>
            <a:off x="3732590" y="378641"/>
            <a:ext cx="7214193" cy="4059988"/>
          </a:xfrm>
          <a:prstGeom prst="rect">
            <a:avLst/>
          </a:prstGeom>
          <a:noFill/>
          <a:ln>
            <a:noFill/>
          </a:ln>
          <a:effectLst>
            <a:outerShdw blurRad="292100" dist="139700" dir="2700000" algn="tl" rotWithShape="0">
              <a:srgbClr val="333333">
                <a:alpha val="64709"/>
              </a:srgbClr>
            </a:outerShdw>
          </a:effectLst>
        </p:spPr>
      </p:pic>
      <p:sp>
        <p:nvSpPr>
          <p:cNvPr id="506" name="Google Shape;506;p75" descr="Screenshot"/>
          <p:cNvSpPr>
            <a:spLocks noGrp="1"/>
          </p:cNvSpPr>
          <p:nvPr>
            <p:ph type="pic" idx="2"/>
          </p:nvPr>
        </p:nvSpPr>
        <p:spPr>
          <a:xfrm>
            <a:off x="3732590" y="800674"/>
            <a:ext cx="7137300" cy="3638100"/>
          </a:xfrm>
          <a:prstGeom prst="rect">
            <a:avLst/>
          </a:prstGeom>
          <a:noFill/>
          <a:ln>
            <a:noFill/>
          </a:ln>
        </p:spPr>
      </p:sp>
      <p:sp>
        <p:nvSpPr>
          <p:cNvPr id="507" name="Google Shape;507;p75"/>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8" name="Google Shape;508;p75"/>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9" name="Google Shape;509;p75"/>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Single Quote Red Background">
  <p:cSld name="2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10"/>
        <p:cNvGrpSpPr/>
        <p:nvPr/>
      </p:nvGrpSpPr>
      <p:grpSpPr>
        <a:xfrm>
          <a:off x="0" y="0"/>
          <a:ext cx="0" cy="0"/>
          <a:chOff x="0" y="0"/>
          <a:chExt cx="0" cy="0"/>
        </a:xfrm>
      </p:grpSpPr>
      <p:sp>
        <p:nvSpPr>
          <p:cNvPr id="511" name="Google Shape;511;p76"/>
          <p:cNvSpPr txBox="1">
            <a:spLocks noGrp="1"/>
          </p:cNvSpPr>
          <p:nvPr>
            <p:ph type="title"/>
          </p:nvPr>
        </p:nvSpPr>
        <p:spPr>
          <a:xfrm>
            <a:off x="628650" y="114300"/>
            <a:ext cx="78867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2"/>
              </a:buClr>
              <a:buSzPts val="2700"/>
              <a:buFont typeface="Calibri"/>
              <a:buNone/>
              <a:defRPr sz="27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2" name="Google Shape;512;p76"/>
          <p:cNvSpPr txBox="1">
            <a:spLocks noGrp="1"/>
          </p:cNvSpPr>
          <p:nvPr>
            <p:ph type="body" idx="1"/>
          </p:nvPr>
        </p:nvSpPr>
        <p:spPr>
          <a:xfrm>
            <a:off x="611921" y="1023902"/>
            <a:ext cx="7917000" cy="1175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2"/>
              </a:buClr>
              <a:buSzPts val="1900"/>
              <a:buChar char="•"/>
              <a:defRPr>
                <a:solidFill>
                  <a:schemeClr val="lt1"/>
                </a:solidFill>
              </a:defRPr>
            </a:lvl1pPr>
            <a:lvl2pPr marL="914400" lvl="1" indent="-330200" algn="l">
              <a:lnSpc>
                <a:spcPct val="100000"/>
              </a:lnSpc>
              <a:spcBef>
                <a:spcPts val="800"/>
              </a:spcBef>
              <a:spcAft>
                <a:spcPts val="0"/>
              </a:spcAft>
              <a:buClr>
                <a:schemeClr val="accent2"/>
              </a:buClr>
              <a:buSzPts val="1600"/>
              <a:buChar char="•"/>
              <a:defRPr>
                <a:solidFill>
                  <a:schemeClr val="lt1"/>
                </a:solidFill>
              </a:defRPr>
            </a:lvl2pPr>
            <a:lvl3pPr marL="1371600" lvl="2" indent="-311150" algn="l">
              <a:lnSpc>
                <a:spcPct val="100000"/>
              </a:lnSpc>
              <a:spcBef>
                <a:spcPts val="800"/>
              </a:spcBef>
              <a:spcAft>
                <a:spcPts val="0"/>
              </a:spcAft>
              <a:buClr>
                <a:schemeClr val="accent2"/>
              </a:buClr>
              <a:buSzPts val="1300"/>
              <a:buChar char="•"/>
              <a:defRPr>
                <a:solidFill>
                  <a:schemeClr val="lt1"/>
                </a:solidFill>
              </a:defRPr>
            </a:lvl3pPr>
            <a:lvl4pPr marL="1828800" lvl="3" indent="-311150" algn="l">
              <a:lnSpc>
                <a:spcPct val="100000"/>
              </a:lnSpc>
              <a:spcBef>
                <a:spcPts val="800"/>
              </a:spcBef>
              <a:spcAft>
                <a:spcPts val="0"/>
              </a:spcAft>
              <a:buSzPts val="1300"/>
              <a:buChar char="•"/>
              <a:defRPr>
                <a:solidFill>
                  <a:schemeClr val="lt1"/>
                </a:solidFill>
              </a:defRPr>
            </a:lvl4pPr>
            <a:lvl5pPr marL="2286000" lvl="4" indent="-311150" algn="l">
              <a:lnSpc>
                <a:spcPct val="100000"/>
              </a:lnSpc>
              <a:spcBef>
                <a:spcPts val="800"/>
              </a:spcBef>
              <a:spcAft>
                <a:spcPts val="0"/>
              </a:spcAft>
              <a:buSzPts val="1300"/>
              <a:buChar char="•"/>
              <a:defRPr>
                <a:solidFill>
                  <a:schemeClr val="lt1"/>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13" name="Google Shape;513;p76"/>
          <p:cNvPicPr preferRelativeResize="0"/>
          <p:nvPr/>
        </p:nvPicPr>
        <p:blipFill rotWithShape="1">
          <a:blip r:embed="rId2">
            <a:alphaModFix/>
          </a:blip>
          <a:srcRect/>
          <a:stretch/>
        </p:blipFill>
        <p:spPr>
          <a:xfrm>
            <a:off x="1030093" y="2417027"/>
            <a:ext cx="7040601" cy="3962296"/>
          </a:xfrm>
          <a:prstGeom prst="rect">
            <a:avLst/>
          </a:prstGeom>
          <a:noFill/>
          <a:ln>
            <a:noFill/>
          </a:ln>
          <a:effectLst>
            <a:outerShdw blurRad="292100" dist="139700" dir="2700000" algn="tl" rotWithShape="0">
              <a:srgbClr val="333333">
                <a:alpha val="64709"/>
              </a:srgbClr>
            </a:outerShdw>
          </a:effectLst>
        </p:spPr>
      </p:pic>
      <p:sp>
        <p:nvSpPr>
          <p:cNvPr id="514" name="Google Shape;514;p76" descr="Screenshot"/>
          <p:cNvSpPr>
            <a:spLocks noGrp="1"/>
          </p:cNvSpPr>
          <p:nvPr>
            <p:ph type="pic" idx="2"/>
          </p:nvPr>
        </p:nvSpPr>
        <p:spPr>
          <a:xfrm>
            <a:off x="1030094" y="2828903"/>
            <a:ext cx="6965400" cy="355050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Single Quote Red Background">
  <p:cSld name="1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15"/>
        <p:cNvGrpSpPr/>
        <p:nvPr/>
      </p:nvGrpSpPr>
      <p:grpSpPr>
        <a:xfrm>
          <a:off x="0" y="0"/>
          <a:ext cx="0" cy="0"/>
          <a:chOff x="0" y="0"/>
          <a:chExt cx="0" cy="0"/>
        </a:xfrm>
      </p:grpSpPr>
      <p:sp>
        <p:nvSpPr>
          <p:cNvPr id="516" name="Google Shape;516;p77"/>
          <p:cNvSpPr/>
          <p:nvPr/>
        </p:nvSpPr>
        <p:spPr>
          <a:xfrm>
            <a:off x="650165" y="451364"/>
            <a:ext cx="7886700" cy="4087806"/>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7" name="Google Shape;517;p77"/>
          <p:cNvSpPr txBox="1">
            <a:spLocks noGrp="1"/>
          </p:cNvSpPr>
          <p:nvPr>
            <p:ph type="title"/>
          </p:nvPr>
        </p:nvSpPr>
        <p:spPr>
          <a:xfrm>
            <a:off x="1040802" y="1078880"/>
            <a:ext cx="7116000" cy="16644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3800"/>
              <a:buFont typeface="Calibri"/>
              <a:buNone/>
              <a:defRPr sz="38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8" name="Google Shape;518;p77"/>
          <p:cNvSpPr txBox="1">
            <a:spLocks noGrp="1"/>
          </p:cNvSpPr>
          <p:nvPr>
            <p:ph type="body" idx="1"/>
          </p:nvPr>
        </p:nvSpPr>
        <p:spPr>
          <a:xfrm>
            <a:off x="1040802" y="3094812"/>
            <a:ext cx="7116000" cy="7620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800"/>
              </a:spcBef>
              <a:spcAft>
                <a:spcPts val="0"/>
              </a:spcAft>
              <a:buSzPts val="1800"/>
              <a:buNone/>
              <a:defRPr sz="1800" i="1">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9" name="Google Shape;519;p77"/>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0" name="Google Shape;520;p77"/>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1" name="Google Shape;521;p77"/>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8_Title and Content (Solid Dark)">
  <p:cSld name="8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522"/>
        <p:cNvGrpSpPr/>
        <p:nvPr/>
      </p:nvGrpSpPr>
      <p:grpSpPr>
        <a:xfrm>
          <a:off x="0" y="0"/>
          <a:ext cx="0" cy="0"/>
          <a:chOff x="0" y="0"/>
          <a:chExt cx="0" cy="0"/>
        </a:xfrm>
      </p:grpSpPr>
      <p:sp>
        <p:nvSpPr>
          <p:cNvPr id="523" name="Google Shape;523;p78"/>
          <p:cNvSpPr/>
          <p:nvPr/>
        </p:nvSpPr>
        <p:spPr>
          <a:xfrm>
            <a:off x="650165" y="451364"/>
            <a:ext cx="7886700" cy="4087806"/>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4" name="Google Shape;524;p78"/>
          <p:cNvSpPr txBox="1">
            <a:spLocks noGrp="1"/>
          </p:cNvSpPr>
          <p:nvPr>
            <p:ph type="title"/>
          </p:nvPr>
        </p:nvSpPr>
        <p:spPr>
          <a:xfrm>
            <a:off x="1040802" y="1078880"/>
            <a:ext cx="7116000" cy="16644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3800"/>
              <a:buFont typeface="Calibri"/>
              <a:buNone/>
              <a:defRPr sz="38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25" name="Google Shape;525;p78"/>
          <p:cNvSpPr txBox="1">
            <a:spLocks noGrp="1"/>
          </p:cNvSpPr>
          <p:nvPr>
            <p:ph type="body" idx="1"/>
          </p:nvPr>
        </p:nvSpPr>
        <p:spPr>
          <a:xfrm>
            <a:off x="1040802" y="3094812"/>
            <a:ext cx="7116000" cy="7620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800"/>
              </a:spcBef>
              <a:spcAft>
                <a:spcPts val="0"/>
              </a:spcAft>
              <a:buSzPts val="1800"/>
              <a:buNone/>
              <a:defRPr sz="1800" i="1">
                <a:solidFill>
                  <a:schemeClr val="dk2"/>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6" name="Google Shape;526;p78"/>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7" name="Google Shape;527;p78"/>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8" name="Google Shape;528;p78"/>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743450" y="2388947"/>
            <a:ext cx="3776700" cy="11973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3000"/>
              <a:buFont typeface="Open Sans"/>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20"/>
          <p:cNvSpPr txBox="1">
            <a:spLocks noGrp="1"/>
          </p:cNvSpPr>
          <p:nvPr>
            <p:ph type="body" idx="1"/>
          </p:nvPr>
        </p:nvSpPr>
        <p:spPr>
          <a:xfrm>
            <a:off x="4743449" y="3602741"/>
            <a:ext cx="3776700" cy="9144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200"/>
              </a:spcBef>
              <a:spcAft>
                <a:spcPts val="0"/>
              </a:spcAft>
              <a:buSzPts val="1800"/>
              <a:buNone/>
              <a:defRPr sz="1800">
                <a:solidFill>
                  <a:schemeClr val="dk1"/>
                </a:solidFill>
              </a:defRPr>
            </a:lvl1pPr>
            <a:lvl2pPr marL="914400" lvl="1" indent="-228600" algn="l">
              <a:lnSpc>
                <a:spcPct val="110000"/>
              </a:lnSpc>
              <a:spcBef>
                <a:spcPts val="500"/>
              </a:spcBef>
              <a:spcAft>
                <a:spcPts val="0"/>
              </a:spcAft>
              <a:buSzPts val="1500"/>
              <a:buNone/>
              <a:defRPr sz="1500">
                <a:solidFill>
                  <a:srgbClr val="888888"/>
                </a:solidFill>
              </a:defRPr>
            </a:lvl2pPr>
            <a:lvl3pPr marL="1371600" lvl="2" indent="-228600" algn="l">
              <a:lnSpc>
                <a:spcPct val="110000"/>
              </a:lnSpc>
              <a:spcBef>
                <a:spcPts val="500"/>
              </a:spcBef>
              <a:spcAft>
                <a:spcPts val="0"/>
              </a:spcAft>
              <a:buSzPts val="1400"/>
              <a:buNone/>
              <a:defRPr sz="1400">
                <a:solidFill>
                  <a:srgbClr val="888888"/>
                </a:solidFill>
              </a:defRPr>
            </a:lvl3pPr>
            <a:lvl4pPr marL="1828800" lvl="3" indent="-228600" algn="l">
              <a:lnSpc>
                <a:spcPct val="110000"/>
              </a:lnSpc>
              <a:spcBef>
                <a:spcPts val="500"/>
              </a:spcBef>
              <a:spcAft>
                <a:spcPts val="0"/>
              </a:spcAft>
              <a:buSzPts val="1000"/>
              <a:buNone/>
              <a:defRPr sz="1200">
                <a:solidFill>
                  <a:srgbClr val="888888"/>
                </a:solidFill>
              </a:defRPr>
            </a:lvl4pPr>
            <a:lvl5pPr marL="2286000" lvl="4" indent="-228600" algn="l">
              <a:lnSpc>
                <a:spcPct val="110000"/>
              </a:lnSpc>
              <a:spcBef>
                <a:spcPts val="500"/>
              </a:spcBef>
              <a:spcAft>
                <a:spcPts val="0"/>
              </a:spcAft>
              <a:buSzPts val="1200"/>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ull Image Black Circle Overlay">
  <p:cSld name="Full Image Black Circle Overlay">
    <p:bg>
      <p:bgPr>
        <a:solidFill>
          <a:schemeClr val="lt1"/>
        </a:solidFill>
        <a:effectLst/>
      </p:bgPr>
    </p:bg>
    <p:spTree>
      <p:nvGrpSpPr>
        <p:cNvPr id="1" name="Shape 529"/>
        <p:cNvGrpSpPr/>
        <p:nvPr/>
      </p:nvGrpSpPr>
      <p:grpSpPr>
        <a:xfrm>
          <a:off x="0" y="0"/>
          <a:ext cx="0" cy="0"/>
          <a:chOff x="0" y="0"/>
          <a:chExt cx="0" cy="0"/>
        </a:xfrm>
      </p:grpSpPr>
      <p:sp>
        <p:nvSpPr>
          <p:cNvPr id="530" name="Google Shape;530;p79"/>
          <p:cNvSpPr>
            <a:spLocks noGrp="1"/>
          </p:cNvSpPr>
          <p:nvPr>
            <p:ph type="pic" idx="2"/>
          </p:nvPr>
        </p:nvSpPr>
        <p:spPr>
          <a:xfrm>
            <a:off x="0" y="0"/>
            <a:ext cx="9144000" cy="5143500"/>
          </a:xfrm>
          <a:prstGeom prst="rect">
            <a:avLst/>
          </a:prstGeom>
          <a:noFill/>
          <a:ln>
            <a:noFill/>
          </a:ln>
        </p:spPr>
      </p:sp>
      <p:sp>
        <p:nvSpPr>
          <p:cNvPr id="531" name="Google Shape;531;p79"/>
          <p:cNvSpPr>
            <a:spLocks noGrp="1"/>
          </p:cNvSpPr>
          <p:nvPr>
            <p:ph type="title"/>
          </p:nvPr>
        </p:nvSpPr>
        <p:spPr>
          <a:xfrm>
            <a:off x="4609968" y="514350"/>
            <a:ext cx="4114800" cy="4114800"/>
          </a:xfrm>
          <a:prstGeom prst="ellipse">
            <a:avLst/>
          </a:prstGeom>
          <a:solidFill>
            <a:srgbClr val="003865">
              <a:alpha val="87450"/>
            </a:srgbClr>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4100"/>
              <a:buFont typeface="Calibri"/>
              <a:buNone/>
              <a:defRPr sz="4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ull Image Multiple Circle Overlay">
  <p:cSld name="Full Image Multiple Circle Overlay">
    <p:bg>
      <p:bgPr>
        <a:solidFill>
          <a:schemeClr val="lt1"/>
        </a:solidFill>
        <a:effectLst/>
      </p:bgPr>
    </p:bg>
    <p:spTree>
      <p:nvGrpSpPr>
        <p:cNvPr id="1" name="Shape 532"/>
        <p:cNvGrpSpPr/>
        <p:nvPr/>
      </p:nvGrpSpPr>
      <p:grpSpPr>
        <a:xfrm>
          <a:off x="0" y="0"/>
          <a:ext cx="0" cy="0"/>
          <a:chOff x="0" y="0"/>
          <a:chExt cx="0" cy="0"/>
        </a:xfrm>
      </p:grpSpPr>
      <p:sp>
        <p:nvSpPr>
          <p:cNvPr id="533" name="Google Shape;533;p80"/>
          <p:cNvSpPr>
            <a:spLocks noGrp="1"/>
          </p:cNvSpPr>
          <p:nvPr>
            <p:ph type="pic" idx="2"/>
          </p:nvPr>
        </p:nvSpPr>
        <p:spPr>
          <a:xfrm>
            <a:off x="0" y="0"/>
            <a:ext cx="9144000" cy="5143500"/>
          </a:xfrm>
          <a:prstGeom prst="rect">
            <a:avLst/>
          </a:prstGeom>
          <a:noFill/>
          <a:ln>
            <a:noFill/>
          </a:ln>
        </p:spPr>
      </p:sp>
      <p:sp>
        <p:nvSpPr>
          <p:cNvPr id="534" name="Google Shape;534;p80"/>
          <p:cNvSpPr>
            <a:spLocks noGrp="1"/>
          </p:cNvSpPr>
          <p:nvPr>
            <p:ph type="title"/>
          </p:nvPr>
        </p:nvSpPr>
        <p:spPr>
          <a:xfrm>
            <a:off x="4290298" y="684397"/>
            <a:ext cx="3496200" cy="3496200"/>
          </a:xfrm>
          <a:prstGeom prst="ellipse">
            <a:avLst/>
          </a:prstGeom>
          <a:solidFill>
            <a:srgbClr val="003865">
              <a:alpha val="87450"/>
            </a:srgbClr>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5" name="Google Shape;535;p80"/>
          <p:cNvSpPr>
            <a:spLocks noGrp="1"/>
          </p:cNvSpPr>
          <p:nvPr>
            <p:ph type="body" idx="1"/>
          </p:nvPr>
        </p:nvSpPr>
        <p:spPr>
          <a:xfrm>
            <a:off x="7158612" y="393005"/>
            <a:ext cx="1616400" cy="1616400"/>
          </a:xfrm>
          <a:prstGeom prst="ellipse">
            <a:avLst/>
          </a:prstGeom>
          <a:solidFill>
            <a:srgbClr val="78BE21">
              <a:alpha val="87450"/>
            </a:srgbClr>
          </a:solidFill>
          <a:ln>
            <a:noFill/>
          </a:ln>
        </p:spPr>
        <p:txBody>
          <a:bodyPr spcFirstLastPara="1" wrap="square" lIns="68575" tIns="34275" rIns="68575" bIns="34275" anchor="ctr" anchorCtr="0">
            <a:normAutofit/>
          </a:bodyPr>
          <a:lstStyle>
            <a:lvl1pPr marL="457200" lvl="0" indent="-228600" algn="ctr">
              <a:lnSpc>
                <a:spcPct val="100000"/>
              </a:lnSpc>
              <a:spcBef>
                <a:spcPts val="800"/>
              </a:spcBef>
              <a:spcAft>
                <a:spcPts val="0"/>
              </a:spcAft>
              <a:buSzPts val="1900"/>
              <a:buNone/>
              <a:defRPr sz="1900">
                <a:solidFill>
                  <a:schemeClr val="dk2"/>
                </a:solidFill>
                <a:latin typeface="Calibri"/>
                <a:ea typeface="Calibri"/>
                <a:cs typeface="Calibri"/>
                <a:sym typeface="Calibri"/>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6" name="Google Shape;536;p80"/>
          <p:cNvSpPr>
            <a:spLocks noGrp="1"/>
          </p:cNvSpPr>
          <p:nvPr>
            <p:ph type="body" idx="3"/>
          </p:nvPr>
        </p:nvSpPr>
        <p:spPr>
          <a:xfrm>
            <a:off x="6938252" y="2686384"/>
            <a:ext cx="1978500" cy="1978500"/>
          </a:xfrm>
          <a:prstGeom prst="ellipse">
            <a:avLst/>
          </a:prstGeom>
          <a:solidFill>
            <a:srgbClr val="000000">
              <a:alpha val="87450"/>
            </a:srgbClr>
          </a:solidFill>
          <a:ln>
            <a:noFill/>
          </a:ln>
        </p:spPr>
        <p:txBody>
          <a:bodyPr spcFirstLastPara="1" wrap="square" lIns="68575" tIns="34275" rIns="68575" bIns="34275" anchor="ctr" anchorCtr="0">
            <a:normAutofit/>
          </a:bodyPr>
          <a:lstStyle>
            <a:lvl1pPr marL="457200" lvl="0" indent="-228600" algn="ctr">
              <a:lnSpc>
                <a:spcPct val="100000"/>
              </a:lnSpc>
              <a:spcBef>
                <a:spcPts val="800"/>
              </a:spcBef>
              <a:spcAft>
                <a:spcPts val="0"/>
              </a:spcAft>
              <a:buSzPts val="1900"/>
              <a:buNone/>
              <a:defRPr sz="1900">
                <a:solidFill>
                  <a:schemeClr val="lt1"/>
                </a:solidFill>
                <a:latin typeface="Calibri"/>
                <a:ea typeface="Calibri"/>
                <a:cs typeface="Calibri"/>
                <a:sym typeface="Calibri"/>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ote Black Box Overlay">
  <p:cSld name="Quote Black Box Overlay">
    <p:bg>
      <p:bgPr>
        <a:solidFill>
          <a:schemeClr val="lt1"/>
        </a:solidFill>
        <a:effectLst/>
      </p:bgPr>
    </p:bg>
    <p:spTree>
      <p:nvGrpSpPr>
        <p:cNvPr id="1" name="Shape 537"/>
        <p:cNvGrpSpPr/>
        <p:nvPr/>
      </p:nvGrpSpPr>
      <p:grpSpPr>
        <a:xfrm>
          <a:off x="0" y="0"/>
          <a:ext cx="0" cy="0"/>
          <a:chOff x="0" y="0"/>
          <a:chExt cx="0" cy="0"/>
        </a:xfrm>
      </p:grpSpPr>
      <p:sp>
        <p:nvSpPr>
          <p:cNvPr id="538" name="Google Shape;538;p81"/>
          <p:cNvSpPr>
            <a:spLocks noGrp="1"/>
          </p:cNvSpPr>
          <p:nvPr>
            <p:ph type="pic" idx="2"/>
          </p:nvPr>
        </p:nvSpPr>
        <p:spPr>
          <a:xfrm>
            <a:off x="0" y="0"/>
            <a:ext cx="9144000" cy="5143500"/>
          </a:xfrm>
          <a:prstGeom prst="rect">
            <a:avLst/>
          </a:prstGeom>
          <a:noFill/>
          <a:ln>
            <a:noFill/>
          </a:ln>
        </p:spPr>
      </p:sp>
      <p:sp>
        <p:nvSpPr>
          <p:cNvPr id="539" name="Google Shape;539;p81"/>
          <p:cNvSpPr txBox="1">
            <a:spLocks noGrp="1"/>
          </p:cNvSpPr>
          <p:nvPr>
            <p:ph type="title"/>
          </p:nvPr>
        </p:nvSpPr>
        <p:spPr>
          <a:xfrm>
            <a:off x="1724606" y="1207400"/>
            <a:ext cx="5694900" cy="2728800"/>
          </a:xfrm>
          <a:prstGeom prst="rect">
            <a:avLst/>
          </a:prstGeom>
          <a:solidFill>
            <a:srgbClr val="003865">
              <a:alpha val="87450"/>
            </a:srgbClr>
          </a:solid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80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Solid Red Background">
  <p:cSld name="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40"/>
        <p:cNvGrpSpPr/>
        <p:nvPr/>
      </p:nvGrpSpPr>
      <p:grpSpPr>
        <a:xfrm>
          <a:off x="0" y="0"/>
          <a:ext cx="0" cy="0"/>
          <a:chOff x="0" y="0"/>
          <a:chExt cx="0" cy="0"/>
        </a:xfrm>
      </p:grpSpPr>
      <p:sp>
        <p:nvSpPr>
          <p:cNvPr id="541" name="Google Shape;541;p82"/>
          <p:cNvSpPr txBox="1">
            <a:spLocks noGrp="1"/>
          </p:cNvSpPr>
          <p:nvPr>
            <p:ph type="title"/>
          </p:nvPr>
        </p:nvSpPr>
        <p:spPr>
          <a:xfrm>
            <a:off x="628650" y="1042264"/>
            <a:ext cx="7886700" cy="10059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300"/>
              <a:buFont typeface="Calibri"/>
              <a:buNone/>
              <a:defRPr sz="5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2" name="Google Shape;542;p82"/>
          <p:cNvSpPr txBox="1">
            <a:spLocks noGrp="1"/>
          </p:cNvSpPr>
          <p:nvPr>
            <p:ph type="body" idx="1"/>
          </p:nvPr>
        </p:nvSpPr>
        <p:spPr>
          <a:xfrm>
            <a:off x="628650" y="2194274"/>
            <a:ext cx="7886700" cy="20049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Clr>
                <a:schemeClr val="lt1"/>
              </a:buClr>
              <a:buSzPts val="1900"/>
              <a:buFont typeface="Arial"/>
              <a:buNone/>
              <a:defRPr>
                <a:solidFill>
                  <a:schemeClr val="lt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3" name="Google Shape;543;p82"/>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4" name="Google Shape;544;p82"/>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5" name="Google Shape;545;p82"/>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Quote Solid Light Background">
  <p:cSld name="Quote Solid Light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546"/>
        <p:cNvGrpSpPr/>
        <p:nvPr/>
      </p:nvGrpSpPr>
      <p:grpSpPr>
        <a:xfrm>
          <a:off x="0" y="0"/>
          <a:ext cx="0" cy="0"/>
          <a:chOff x="0" y="0"/>
          <a:chExt cx="0" cy="0"/>
        </a:xfrm>
      </p:grpSpPr>
      <p:sp>
        <p:nvSpPr>
          <p:cNvPr id="547" name="Google Shape;547;p83"/>
          <p:cNvSpPr txBox="1">
            <a:spLocks noGrp="1"/>
          </p:cNvSpPr>
          <p:nvPr>
            <p:ph type="title"/>
          </p:nvPr>
        </p:nvSpPr>
        <p:spPr>
          <a:xfrm>
            <a:off x="0" y="1042264"/>
            <a:ext cx="9144000" cy="1005900"/>
          </a:xfrm>
          <a:prstGeom prst="rect">
            <a:avLst/>
          </a:prstGeom>
          <a:solidFill>
            <a:schemeClr val="dk1"/>
          </a:solid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300"/>
              <a:buFont typeface="Calibri"/>
              <a:buNone/>
              <a:defRPr sz="5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8" name="Google Shape;548;p83"/>
          <p:cNvSpPr txBox="1">
            <a:spLocks noGrp="1"/>
          </p:cNvSpPr>
          <p:nvPr>
            <p:ph type="body" idx="1"/>
          </p:nvPr>
        </p:nvSpPr>
        <p:spPr>
          <a:xfrm>
            <a:off x="628650" y="2194274"/>
            <a:ext cx="7886700" cy="20049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SzPts val="1900"/>
              <a:buFont typeface="Arial"/>
              <a:buNone/>
              <a:defRPr>
                <a:solidFill>
                  <a:schemeClr val="dk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9" name="Google Shape;549;p83"/>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0" name="Google Shape;550;p83"/>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1" name="Google Shape;551;p83"/>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Quote Full Image Background">
  <p:cSld name="Quote Full Image Background">
    <p:bg>
      <p:bgPr>
        <a:solidFill>
          <a:schemeClr val="lt1"/>
        </a:solidFill>
        <a:effectLst/>
      </p:bgPr>
    </p:bg>
    <p:spTree>
      <p:nvGrpSpPr>
        <p:cNvPr id="1" name="Shape 552"/>
        <p:cNvGrpSpPr/>
        <p:nvPr/>
      </p:nvGrpSpPr>
      <p:grpSpPr>
        <a:xfrm>
          <a:off x="0" y="0"/>
          <a:ext cx="0" cy="0"/>
          <a:chOff x="0" y="0"/>
          <a:chExt cx="0" cy="0"/>
        </a:xfrm>
      </p:grpSpPr>
      <p:sp>
        <p:nvSpPr>
          <p:cNvPr id="553" name="Google Shape;553;p84"/>
          <p:cNvSpPr>
            <a:spLocks noGrp="1"/>
          </p:cNvSpPr>
          <p:nvPr>
            <p:ph type="pic" idx="2"/>
          </p:nvPr>
        </p:nvSpPr>
        <p:spPr>
          <a:xfrm>
            <a:off x="0" y="0"/>
            <a:ext cx="9144000" cy="5143500"/>
          </a:xfrm>
          <a:prstGeom prst="rect">
            <a:avLst/>
          </a:prstGeom>
          <a:noFill/>
          <a:ln>
            <a:noFill/>
          </a:ln>
        </p:spPr>
      </p:sp>
      <p:sp>
        <p:nvSpPr>
          <p:cNvPr id="554" name="Google Shape;554;p84"/>
          <p:cNvSpPr txBox="1">
            <a:spLocks noGrp="1"/>
          </p:cNvSpPr>
          <p:nvPr>
            <p:ph type="title"/>
          </p:nvPr>
        </p:nvSpPr>
        <p:spPr>
          <a:xfrm>
            <a:off x="628650" y="1042264"/>
            <a:ext cx="7886700" cy="10059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5" name="Google Shape;555;p84"/>
          <p:cNvSpPr txBox="1">
            <a:spLocks noGrp="1"/>
          </p:cNvSpPr>
          <p:nvPr>
            <p:ph type="body" idx="1"/>
          </p:nvPr>
        </p:nvSpPr>
        <p:spPr>
          <a:xfrm>
            <a:off x="628650" y="2194274"/>
            <a:ext cx="7886700" cy="20049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SzPts val="1900"/>
              <a:buNone/>
              <a:defRPr>
                <a:solidFill>
                  <a:schemeClr val="lt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6" name="Google Shape;556;p84"/>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7" name="Google Shape;557;p84"/>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8" name="Google Shape;558;p84"/>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 Image Background">
  <p:cSld name="Big Number - Image Background">
    <p:bg>
      <p:bgPr>
        <a:solidFill>
          <a:schemeClr val="lt1"/>
        </a:solidFill>
        <a:effectLst/>
      </p:bgPr>
    </p:bg>
    <p:spTree>
      <p:nvGrpSpPr>
        <p:cNvPr id="1" name="Shape 559"/>
        <p:cNvGrpSpPr/>
        <p:nvPr/>
      </p:nvGrpSpPr>
      <p:grpSpPr>
        <a:xfrm>
          <a:off x="0" y="0"/>
          <a:ext cx="0" cy="0"/>
          <a:chOff x="0" y="0"/>
          <a:chExt cx="0" cy="0"/>
        </a:xfrm>
      </p:grpSpPr>
      <p:sp>
        <p:nvSpPr>
          <p:cNvPr id="560" name="Google Shape;560;p85"/>
          <p:cNvSpPr>
            <a:spLocks noGrp="1"/>
          </p:cNvSpPr>
          <p:nvPr>
            <p:ph type="pic" idx="2"/>
          </p:nvPr>
        </p:nvSpPr>
        <p:spPr>
          <a:xfrm>
            <a:off x="0" y="0"/>
            <a:ext cx="9144000" cy="5143500"/>
          </a:xfrm>
          <a:prstGeom prst="rect">
            <a:avLst/>
          </a:prstGeom>
          <a:noFill/>
          <a:ln>
            <a:noFill/>
          </a:ln>
        </p:spPr>
      </p:sp>
      <p:sp>
        <p:nvSpPr>
          <p:cNvPr id="561" name="Google Shape;561;p85"/>
          <p:cNvSpPr>
            <a:spLocks noGrp="1"/>
          </p:cNvSpPr>
          <p:nvPr>
            <p:ph type="title"/>
          </p:nvPr>
        </p:nvSpPr>
        <p:spPr>
          <a:xfrm>
            <a:off x="4068104" y="468352"/>
            <a:ext cx="3898800" cy="3804300"/>
          </a:xfrm>
          <a:prstGeom prst="ellipse">
            <a:avLst/>
          </a:prstGeom>
          <a:solidFill>
            <a:schemeClr val="lt1"/>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500"/>
              <a:buFont typeface="Calibri"/>
              <a:buNone/>
              <a:defRPr sz="45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2" name="Google Shape;562;p85"/>
          <p:cNvSpPr txBox="1">
            <a:spLocks noGrp="1"/>
          </p:cNvSpPr>
          <p:nvPr>
            <p:ph type="body" idx="1"/>
          </p:nvPr>
        </p:nvSpPr>
        <p:spPr>
          <a:xfrm>
            <a:off x="754099" y="0"/>
            <a:ext cx="2989500" cy="38148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30000"/>
              <a:buNone/>
              <a:defRPr sz="30000" i="0">
                <a:solidFill>
                  <a:schemeClr val="lt1"/>
                </a:solidFill>
              </a:defRPr>
            </a:lvl1pPr>
            <a:lvl2pPr marL="914400" lvl="1" indent="-228600" algn="l">
              <a:lnSpc>
                <a:spcPct val="100000"/>
              </a:lnSpc>
              <a:spcBef>
                <a:spcPts val="400"/>
              </a:spcBef>
              <a:spcAft>
                <a:spcPts val="0"/>
              </a:spcAft>
              <a:buSzPts val="1600"/>
              <a:buNone/>
              <a:defRPr/>
            </a:lvl2pPr>
            <a:lvl3pPr marL="1371600" lvl="2" indent="-228600" algn="l">
              <a:lnSpc>
                <a:spcPct val="100000"/>
              </a:lnSpc>
              <a:spcBef>
                <a:spcPts val="800"/>
              </a:spcBef>
              <a:spcAft>
                <a:spcPts val="0"/>
              </a:spcAft>
              <a:buSzPts val="1300"/>
              <a:buNone/>
              <a:defRPr/>
            </a:lvl3pPr>
            <a:lvl4pPr marL="1828800" lvl="3" indent="-228600" algn="l">
              <a:lnSpc>
                <a:spcPct val="100000"/>
              </a:lnSpc>
              <a:spcBef>
                <a:spcPts val="800"/>
              </a:spcBef>
              <a:spcAft>
                <a:spcPts val="0"/>
              </a:spcAft>
              <a:buSzPts val="1300"/>
              <a:buNone/>
              <a:defRPr/>
            </a:lvl4pPr>
            <a:lvl5pPr marL="2286000" lvl="4" indent="-228600" algn="l">
              <a:lnSpc>
                <a:spcPct val="100000"/>
              </a:lnSpc>
              <a:spcBef>
                <a:spcPts val="800"/>
              </a:spcBef>
              <a:spcAft>
                <a:spcPts val="0"/>
              </a:spcAft>
              <a:buSzPts val="1300"/>
              <a:buNone/>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Number - Red Background">
  <p:cSld name="Big Number -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63"/>
        <p:cNvGrpSpPr/>
        <p:nvPr/>
      </p:nvGrpSpPr>
      <p:grpSpPr>
        <a:xfrm>
          <a:off x="0" y="0"/>
          <a:ext cx="0" cy="0"/>
          <a:chOff x="0" y="0"/>
          <a:chExt cx="0" cy="0"/>
        </a:xfrm>
      </p:grpSpPr>
      <p:sp>
        <p:nvSpPr>
          <p:cNvPr id="564" name="Google Shape;564;p86"/>
          <p:cNvSpPr>
            <a:spLocks noGrp="1"/>
          </p:cNvSpPr>
          <p:nvPr>
            <p:ph type="title"/>
          </p:nvPr>
        </p:nvSpPr>
        <p:spPr>
          <a:xfrm>
            <a:off x="4068104" y="468352"/>
            <a:ext cx="3898800" cy="3804300"/>
          </a:xfrm>
          <a:prstGeom prst="ellipse">
            <a:avLst/>
          </a:prstGeom>
          <a:solidFill>
            <a:schemeClr val="lt1"/>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500"/>
              <a:buFont typeface="Calibri"/>
              <a:buNone/>
              <a:defRPr sz="45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5" name="Google Shape;565;p86"/>
          <p:cNvSpPr txBox="1">
            <a:spLocks noGrp="1"/>
          </p:cNvSpPr>
          <p:nvPr>
            <p:ph type="body" idx="1"/>
          </p:nvPr>
        </p:nvSpPr>
        <p:spPr>
          <a:xfrm>
            <a:off x="754099" y="0"/>
            <a:ext cx="2989500" cy="38148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30000"/>
              <a:buNone/>
              <a:defRPr sz="30000" i="0">
                <a:solidFill>
                  <a:schemeClr val="lt1"/>
                </a:solidFill>
              </a:defRPr>
            </a:lvl1pPr>
            <a:lvl2pPr marL="914400" lvl="1" indent="-228600" algn="l">
              <a:lnSpc>
                <a:spcPct val="100000"/>
              </a:lnSpc>
              <a:spcBef>
                <a:spcPts val="400"/>
              </a:spcBef>
              <a:spcAft>
                <a:spcPts val="0"/>
              </a:spcAft>
              <a:buSzPts val="1600"/>
              <a:buNone/>
              <a:defRPr/>
            </a:lvl2pPr>
            <a:lvl3pPr marL="1371600" lvl="2" indent="-228600" algn="l">
              <a:lnSpc>
                <a:spcPct val="100000"/>
              </a:lnSpc>
              <a:spcBef>
                <a:spcPts val="800"/>
              </a:spcBef>
              <a:spcAft>
                <a:spcPts val="0"/>
              </a:spcAft>
              <a:buSzPts val="1300"/>
              <a:buNone/>
              <a:defRPr/>
            </a:lvl3pPr>
            <a:lvl4pPr marL="1828800" lvl="3" indent="-228600" algn="l">
              <a:lnSpc>
                <a:spcPct val="100000"/>
              </a:lnSpc>
              <a:spcBef>
                <a:spcPts val="800"/>
              </a:spcBef>
              <a:spcAft>
                <a:spcPts val="0"/>
              </a:spcAft>
              <a:buSzPts val="1300"/>
              <a:buNone/>
              <a:defRPr/>
            </a:lvl4pPr>
            <a:lvl5pPr marL="2286000" lvl="4" indent="-228600" algn="l">
              <a:lnSpc>
                <a:spcPct val="100000"/>
              </a:lnSpc>
              <a:spcBef>
                <a:spcPts val="800"/>
              </a:spcBef>
              <a:spcAft>
                <a:spcPts val="0"/>
              </a:spcAft>
              <a:buSzPts val="1300"/>
              <a:buNone/>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6" name="Google Shape;566;p86"/>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7" name="Google Shape;567;p86"/>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8" name="Google Shape;568;p86"/>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69"/>
        <p:cNvGrpSpPr/>
        <p:nvPr/>
      </p:nvGrpSpPr>
      <p:grpSpPr>
        <a:xfrm>
          <a:off x="0" y="0"/>
          <a:ext cx="0" cy="0"/>
          <a:chOff x="0" y="0"/>
          <a:chExt cx="0" cy="0"/>
        </a:xfrm>
      </p:grpSpPr>
      <p:sp>
        <p:nvSpPr>
          <p:cNvPr id="570" name="Google Shape;570;p87"/>
          <p:cNvSpPr txBox="1">
            <a:spLocks noGrp="1"/>
          </p:cNvSpPr>
          <p:nvPr>
            <p:ph type="title"/>
          </p:nvPr>
        </p:nvSpPr>
        <p:spPr>
          <a:xfrm>
            <a:off x="628650" y="1659550"/>
            <a:ext cx="7886700" cy="1104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1" name="Google Shape;571;p87"/>
          <p:cNvSpPr txBox="1">
            <a:spLocks noGrp="1"/>
          </p:cNvSpPr>
          <p:nvPr>
            <p:ph type="body" idx="1"/>
          </p:nvPr>
        </p:nvSpPr>
        <p:spPr>
          <a:xfrm>
            <a:off x="628650" y="2763673"/>
            <a:ext cx="7886700" cy="18882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SzPts val="1900"/>
              <a:buNone/>
              <a:defRPr>
                <a:solidFill>
                  <a:schemeClr val="lt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2" name="Google Shape;572;p87"/>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3" name="Google Shape;573;p87"/>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4" name="Google Shape;574;p87"/>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75" name="Google Shape;575;p87"/>
          <p:cNvSpPr/>
          <p:nvPr/>
        </p:nvSpPr>
        <p:spPr>
          <a:xfrm>
            <a:off x="0" y="0"/>
            <a:ext cx="9144000" cy="1238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76" name="Google Shape;576;p87" descr="Minnesota logo"/>
          <p:cNvPicPr preferRelativeResize="0"/>
          <p:nvPr/>
        </p:nvPicPr>
        <p:blipFill rotWithShape="1">
          <a:blip r:embed="rId2">
            <a:alphaModFix/>
          </a:blip>
          <a:srcRect/>
          <a:stretch/>
        </p:blipFill>
        <p:spPr>
          <a:xfrm>
            <a:off x="6132466" y="235110"/>
            <a:ext cx="2425748" cy="80777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2_Quote Solid Light Background">
  <p:cSld name="2_Quote Solid Light Background">
    <p:bg>
      <p:bgPr>
        <a:solidFill>
          <a:srgbClr val="E8E8E8"/>
        </a:solidFill>
        <a:effectLst/>
      </p:bgPr>
    </p:bg>
    <p:spTree>
      <p:nvGrpSpPr>
        <p:cNvPr id="1" name="Shape 577"/>
        <p:cNvGrpSpPr/>
        <p:nvPr/>
      </p:nvGrpSpPr>
      <p:grpSpPr>
        <a:xfrm>
          <a:off x="0" y="0"/>
          <a:ext cx="0" cy="0"/>
          <a:chOff x="0" y="0"/>
          <a:chExt cx="0" cy="0"/>
        </a:xfrm>
      </p:grpSpPr>
      <p:sp>
        <p:nvSpPr>
          <p:cNvPr id="578" name="Google Shape;578;p88"/>
          <p:cNvSpPr txBox="1">
            <a:spLocks noGrp="1"/>
          </p:cNvSpPr>
          <p:nvPr>
            <p:ph type="title"/>
          </p:nvPr>
        </p:nvSpPr>
        <p:spPr>
          <a:xfrm>
            <a:off x="0" y="1238535"/>
            <a:ext cx="9144000" cy="1300200"/>
          </a:xfrm>
          <a:prstGeom prst="rect">
            <a:avLst/>
          </a:prstGeom>
          <a:solidFill>
            <a:schemeClr val="dk1"/>
          </a:solid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9" name="Google Shape;579;p88"/>
          <p:cNvSpPr txBox="1">
            <a:spLocks noGrp="1"/>
          </p:cNvSpPr>
          <p:nvPr>
            <p:ph type="body" idx="1"/>
          </p:nvPr>
        </p:nvSpPr>
        <p:spPr>
          <a:xfrm>
            <a:off x="628650" y="2640842"/>
            <a:ext cx="7886700" cy="20112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SzPts val="1900"/>
              <a:buNone/>
              <a:defRPr>
                <a:solidFill>
                  <a:schemeClr val="dk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0" name="Google Shape;580;p88"/>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1" name="Google Shape;581;p88"/>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2" name="Google Shape;582;p88"/>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Calibri"/>
                <a:ea typeface="Calibri"/>
                <a:cs typeface="Calibri"/>
                <a:sym typeface="Calibri"/>
              </a:defRPr>
            </a:lvl1pPr>
            <a:lvl2pPr marL="0" lvl="1" indent="0" algn="r">
              <a:spcBef>
                <a:spcPts val="0"/>
              </a:spcBef>
              <a:buNone/>
              <a:defRPr sz="900">
                <a:solidFill>
                  <a:schemeClr val="dk1"/>
                </a:solidFill>
                <a:latin typeface="Calibri"/>
                <a:ea typeface="Calibri"/>
                <a:cs typeface="Calibri"/>
                <a:sym typeface="Calibri"/>
              </a:defRPr>
            </a:lvl2pPr>
            <a:lvl3pPr marL="0" lvl="2" indent="0" algn="r">
              <a:spcBef>
                <a:spcPts val="0"/>
              </a:spcBef>
              <a:buNone/>
              <a:defRPr sz="900">
                <a:solidFill>
                  <a:schemeClr val="dk1"/>
                </a:solidFill>
                <a:latin typeface="Calibri"/>
                <a:ea typeface="Calibri"/>
                <a:cs typeface="Calibri"/>
                <a:sym typeface="Calibri"/>
              </a:defRPr>
            </a:lvl3pPr>
            <a:lvl4pPr marL="0" lvl="3" indent="0" algn="r">
              <a:spcBef>
                <a:spcPts val="0"/>
              </a:spcBef>
              <a:buNone/>
              <a:defRPr sz="900">
                <a:solidFill>
                  <a:schemeClr val="dk1"/>
                </a:solidFill>
                <a:latin typeface="Calibri"/>
                <a:ea typeface="Calibri"/>
                <a:cs typeface="Calibri"/>
                <a:sym typeface="Calibri"/>
              </a:defRPr>
            </a:lvl4pPr>
            <a:lvl5pPr marL="0" lvl="4" indent="0" algn="r">
              <a:spcBef>
                <a:spcPts val="0"/>
              </a:spcBef>
              <a:buNone/>
              <a:defRPr sz="900">
                <a:solidFill>
                  <a:schemeClr val="dk1"/>
                </a:solidFill>
                <a:latin typeface="Calibri"/>
                <a:ea typeface="Calibri"/>
                <a:cs typeface="Calibri"/>
                <a:sym typeface="Calibri"/>
              </a:defRPr>
            </a:lvl5pPr>
            <a:lvl6pPr marL="0" lvl="5" indent="0" algn="r">
              <a:spcBef>
                <a:spcPts val="0"/>
              </a:spcBef>
              <a:buNone/>
              <a:defRPr sz="900">
                <a:solidFill>
                  <a:schemeClr val="dk1"/>
                </a:solidFill>
                <a:latin typeface="Calibri"/>
                <a:ea typeface="Calibri"/>
                <a:cs typeface="Calibri"/>
                <a:sym typeface="Calibri"/>
              </a:defRPr>
            </a:lvl6pPr>
            <a:lvl7pPr marL="0" lvl="6" indent="0" algn="r">
              <a:spcBef>
                <a:spcPts val="0"/>
              </a:spcBef>
              <a:buNone/>
              <a:defRPr sz="900">
                <a:solidFill>
                  <a:schemeClr val="dk1"/>
                </a:solidFill>
                <a:latin typeface="Calibri"/>
                <a:ea typeface="Calibri"/>
                <a:cs typeface="Calibri"/>
                <a:sym typeface="Calibri"/>
              </a:defRPr>
            </a:lvl7pPr>
            <a:lvl8pPr marL="0" lvl="7" indent="0" algn="r">
              <a:spcBef>
                <a:spcPts val="0"/>
              </a:spcBef>
              <a:buNone/>
              <a:defRPr sz="900">
                <a:solidFill>
                  <a:schemeClr val="dk1"/>
                </a:solidFill>
                <a:latin typeface="Calibri"/>
                <a:ea typeface="Calibri"/>
                <a:cs typeface="Calibri"/>
                <a:sym typeface="Calibri"/>
              </a:defRPr>
            </a:lvl8pPr>
            <a:lvl9pPr marL="0" lvl="8" indent="0" algn="r">
              <a:spcBef>
                <a:spcPts val="0"/>
              </a:spcBef>
              <a:buNone/>
              <a:defRPr sz="9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83" name="Google Shape;583;p88"/>
          <p:cNvSpPr/>
          <p:nvPr/>
        </p:nvSpPr>
        <p:spPr>
          <a:xfrm>
            <a:off x="0" y="0"/>
            <a:ext cx="9144000" cy="1238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84" name="Google Shape;584;p88" descr="Minnesota logo"/>
          <p:cNvPicPr preferRelativeResize="0"/>
          <p:nvPr/>
        </p:nvPicPr>
        <p:blipFill rotWithShape="1">
          <a:blip r:embed="rId2">
            <a:alphaModFix/>
          </a:blip>
          <a:srcRect/>
          <a:stretch/>
        </p:blipFill>
        <p:spPr>
          <a:xfrm>
            <a:off x="6132466" y="235110"/>
            <a:ext cx="2425748" cy="8077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400"/>
              <a:buFont typeface="Open San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sz="1400"/>
            </a:lvl1pPr>
            <a:lvl2pPr marL="914400" lvl="1" indent="-317500" algn="l">
              <a:lnSpc>
                <a:spcPct val="110000"/>
              </a:lnSpc>
              <a:spcBef>
                <a:spcPts val="500"/>
              </a:spcBef>
              <a:spcAft>
                <a:spcPts val="0"/>
              </a:spcAft>
              <a:buSzPts val="1400"/>
              <a:buChar char="»"/>
              <a:defRPr sz="1400"/>
            </a:lvl2pPr>
            <a:lvl3pPr marL="1371600" lvl="2" indent="-317500" algn="l">
              <a:lnSpc>
                <a:spcPct val="110000"/>
              </a:lnSpc>
              <a:spcBef>
                <a:spcPts val="500"/>
              </a:spcBef>
              <a:spcAft>
                <a:spcPts val="0"/>
              </a:spcAft>
              <a:buSzPts val="1400"/>
              <a:buChar char="–"/>
              <a:defRPr sz="1400"/>
            </a:lvl3pPr>
            <a:lvl4pPr marL="1828800" lvl="3" indent="-298450" algn="l">
              <a:lnSpc>
                <a:spcPct val="110000"/>
              </a:lnSpc>
              <a:spcBef>
                <a:spcPts val="500"/>
              </a:spcBef>
              <a:spcAft>
                <a:spcPts val="0"/>
              </a:spcAft>
              <a:buSzPts val="1100"/>
              <a:buChar char="▪"/>
              <a:defRPr sz="1400"/>
            </a:lvl4pPr>
            <a:lvl5pPr marL="2286000" lvl="4" indent="-317500" algn="l">
              <a:lnSpc>
                <a:spcPct val="110000"/>
              </a:lnSpc>
              <a:spcBef>
                <a:spcPts val="500"/>
              </a:spcBef>
              <a:spcAft>
                <a:spcPts val="0"/>
              </a:spcAft>
              <a:buSzPts val="1400"/>
              <a:buChar char="~"/>
              <a:defRPr sz="1400"/>
            </a:lvl5pPr>
            <a:lvl6pPr marL="2743200" lvl="5" indent="-323850" algn="l">
              <a:lnSpc>
                <a:spcPct val="90000"/>
              </a:lnSpc>
              <a:spcBef>
                <a:spcPts val="5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4" name="Google Shape;104;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200"/>
              </a:spcBef>
              <a:spcAft>
                <a:spcPts val="0"/>
              </a:spcAft>
              <a:buSzPts val="1200"/>
              <a:buNone/>
              <a:defRPr sz="1200"/>
            </a:lvl1pPr>
            <a:lvl2pPr marL="914400" lvl="1" indent="-228600" algn="l">
              <a:lnSpc>
                <a:spcPct val="110000"/>
              </a:lnSpc>
              <a:spcBef>
                <a:spcPts val="500"/>
              </a:spcBef>
              <a:spcAft>
                <a:spcPts val="0"/>
              </a:spcAft>
              <a:buSzPts val="1100"/>
              <a:buNone/>
              <a:defRPr sz="1100"/>
            </a:lvl2pPr>
            <a:lvl3pPr marL="1371600" lvl="2" indent="-228600" algn="l">
              <a:lnSpc>
                <a:spcPct val="110000"/>
              </a:lnSpc>
              <a:spcBef>
                <a:spcPts val="500"/>
              </a:spcBef>
              <a:spcAft>
                <a:spcPts val="0"/>
              </a:spcAft>
              <a:buSzPts val="900"/>
              <a:buNone/>
              <a:defRPr sz="900"/>
            </a:lvl3pPr>
            <a:lvl4pPr marL="1828800" lvl="3" indent="-228600" algn="l">
              <a:lnSpc>
                <a:spcPct val="110000"/>
              </a:lnSpc>
              <a:spcBef>
                <a:spcPts val="500"/>
              </a:spcBef>
              <a:spcAft>
                <a:spcPts val="0"/>
              </a:spcAft>
              <a:buSzPts val="600"/>
              <a:buNone/>
              <a:defRPr sz="800"/>
            </a:lvl4pPr>
            <a:lvl5pPr marL="2286000" lvl="4" indent="-228600" algn="l">
              <a:lnSpc>
                <a:spcPct val="110000"/>
              </a:lnSpc>
              <a:spcBef>
                <a:spcPts val="500"/>
              </a:spcBef>
              <a:spcAft>
                <a:spcPts val="0"/>
              </a:spcAft>
              <a:buSzPts val="800"/>
              <a:buNone/>
              <a:defRPr sz="800"/>
            </a:lvl5pPr>
            <a:lvl6pPr marL="2743200" lvl="5" indent="-228600" algn="l">
              <a:lnSpc>
                <a:spcPct val="90000"/>
              </a:lnSpc>
              <a:spcBef>
                <a:spcPts val="5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5" name="Google Shape;10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06" name="Google Shape;10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07" name="Google Shape;107;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400"/>
              <a:buFont typeface="Open San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3"/>
          <p:cNvSpPr>
            <a:spLocks noGrp="1"/>
          </p:cNvSpPr>
          <p:nvPr>
            <p:ph type="pic" idx="2"/>
          </p:nvPr>
        </p:nvSpPr>
        <p:spPr>
          <a:xfrm>
            <a:off x="3887391" y="740569"/>
            <a:ext cx="4629300" cy="3655200"/>
          </a:xfrm>
          <a:prstGeom prst="rect">
            <a:avLst/>
          </a:prstGeom>
          <a:noFill/>
          <a:ln>
            <a:noFill/>
          </a:ln>
        </p:spPr>
      </p:sp>
      <p:sp>
        <p:nvSpPr>
          <p:cNvPr id="111" name="Google Shape;111;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200"/>
              </a:spcBef>
              <a:spcAft>
                <a:spcPts val="0"/>
              </a:spcAft>
              <a:buSzPts val="1200"/>
              <a:buNone/>
              <a:defRPr sz="1200"/>
            </a:lvl1pPr>
            <a:lvl2pPr marL="914400" lvl="1" indent="-228600" algn="l">
              <a:lnSpc>
                <a:spcPct val="110000"/>
              </a:lnSpc>
              <a:spcBef>
                <a:spcPts val="500"/>
              </a:spcBef>
              <a:spcAft>
                <a:spcPts val="0"/>
              </a:spcAft>
              <a:buSzPts val="1100"/>
              <a:buNone/>
              <a:defRPr sz="1100"/>
            </a:lvl2pPr>
            <a:lvl3pPr marL="1371600" lvl="2" indent="-228600" algn="l">
              <a:lnSpc>
                <a:spcPct val="110000"/>
              </a:lnSpc>
              <a:spcBef>
                <a:spcPts val="500"/>
              </a:spcBef>
              <a:spcAft>
                <a:spcPts val="0"/>
              </a:spcAft>
              <a:buSzPts val="900"/>
              <a:buNone/>
              <a:defRPr sz="900"/>
            </a:lvl3pPr>
            <a:lvl4pPr marL="1828800" lvl="3" indent="-228600" algn="l">
              <a:lnSpc>
                <a:spcPct val="110000"/>
              </a:lnSpc>
              <a:spcBef>
                <a:spcPts val="500"/>
              </a:spcBef>
              <a:spcAft>
                <a:spcPts val="0"/>
              </a:spcAft>
              <a:buSzPts val="600"/>
              <a:buNone/>
              <a:defRPr sz="800"/>
            </a:lvl4pPr>
            <a:lvl5pPr marL="2286000" lvl="4" indent="-228600" algn="l">
              <a:lnSpc>
                <a:spcPct val="110000"/>
              </a:lnSpc>
              <a:spcBef>
                <a:spcPts val="500"/>
              </a:spcBef>
              <a:spcAft>
                <a:spcPts val="0"/>
              </a:spcAft>
              <a:buSzPts val="800"/>
              <a:buNone/>
              <a:defRPr sz="800"/>
            </a:lvl5pPr>
            <a:lvl6pPr marL="2743200" lvl="5" indent="-228600" algn="l">
              <a:lnSpc>
                <a:spcPct val="90000"/>
              </a:lnSpc>
              <a:spcBef>
                <a:spcPts val="5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2" name="Google Shape;11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13" name="Google Shape;11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14" name="Google Shape;11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4"/>
          <p:cNvSpPr txBox="1">
            <a:spLocks noGrp="1"/>
          </p:cNvSpPr>
          <p:nvPr>
            <p:ph type="body" idx="1"/>
          </p:nvPr>
        </p:nvSpPr>
        <p:spPr>
          <a:xfrm rot="5400000">
            <a:off x="2842083" y="-1280184"/>
            <a:ext cx="3364800" cy="84612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19" name="Google Shape;11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20" name="Google Shape;12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theme" Target="../theme/theme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8" Type="http://schemas.openxmlformats.org/officeDocument/2006/relationships/slideLayout" Target="../slideLayouts/slideLayout28.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1" Type="http://schemas.openxmlformats.org/officeDocument/2006/relationships/slideLayout" Target="../slideLayouts/slideLayout21.xml"/><Relationship Id="rId6"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marR="0" lvl="0" algn="l">
              <a:lnSpc>
                <a:spcPct val="110000"/>
              </a:lnSpc>
              <a:spcBef>
                <a:spcPts val="0"/>
              </a:spcBef>
              <a:spcAft>
                <a:spcPts val="0"/>
              </a:spcAft>
              <a:buClr>
                <a:srgbClr val="004963"/>
              </a:buClr>
              <a:buSzPts val="2700"/>
              <a:buFont typeface="Open Sans"/>
              <a:buNone/>
              <a:defRPr sz="2700" b="0" i="0" u="none" strike="noStrike" cap="none">
                <a:solidFill>
                  <a:srgbClr val="004963"/>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293914" y="1268016"/>
            <a:ext cx="8461200" cy="3364800"/>
          </a:xfrm>
          <a:prstGeom prst="rect">
            <a:avLst/>
          </a:prstGeom>
          <a:noFill/>
          <a:ln>
            <a:noFill/>
          </a:ln>
        </p:spPr>
        <p:txBody>
          <a:bodyPr spcFirstLastPara="1" wrap="square" lIns="68575" tIns="34275" rIns="68575" bIns="34275" anchor="t" anchorCtr="0">
            <a:normAutofit/>
          </a:bodyPr>
          <a:lstStyle>
            <a:lvl1pPr marL="457200" marR="0" lvl="0" indent="-323850" algn="l">
              <a:lnSpc>
                <a:spcPct val="110000"/>
              </a:lnSpc>
              <a:spcBef>
                <a:spcPts val="200"/>
              </a:spcBef>
              <a:spcAft>
                <a:spcPts val="0"/>
              </a:spcAft>
              <a:buClr>
                <a:srgbClr val="004963"/>
              </a:buClr>
              <a:buSzPts val="1500"/>
              <a:buFont typeface="Arial"/>
              <a:buChar char="•"/>
              <a:defRPr sz="1500" b="0" i="0" u="none" strike="noStrike" cap="none">
                <a:solidFill>
                  <a:schemeClr val="dk1"/>
                </a:solidFill>
                <a:latin typeface="Open Sans Light"/>
                <a:ea typeface="Open Sans Light"/>
                <a:cs typeface="Open Sans Light"/>
                <a:sym typeface="Open Sans Light"/>
              </a:defRPr>
            </a:lvl1pPr>
            <a:lvl2pPr marL="914400" marR="0" lvl="1" indent="-323850" algn="l">
              <a:lnSpc>
                <a:spcPct val="110000"/>
              </a:lnSpc>
              <a:spcBef>
                <a:spcPts val="500"/>
              </a:spcBef>
              <a:spcAft>
                <a:spcPts val="0"/>
              </a:spcAft>
              <a:buClr>
                <a:srgbClr val="004963"/>
              </a:buClr>
              <a:buSzPts val="1500"/>
              <a:buFont typeface="NTR"/>
              <a:buChar char="»"/>
              <a:defRPr sz="1500" b="0" i="0" u="none" strike="noStrike" cap="none">
                <a:solidFill>
                  <a:schemeClr val="dk1"/>
                </a:solidFill>
                <a:latin typeface="Open Sans Light"/>
                <a:ea typeface="Open Sans Light"/>
                <a:cs typeface="Open Sans Light"/>
                <a:sym typeface="Open Sans Light"/>
              </a:defRPr>
            </a:lvl2pPr>
            <a:lvl3pPr marL="1371600" marR="0" lvl="2" indent="-323850" algn="l">
              <a:lnSpc>
                <a:spcPct val="110000"/>
              </a:lnSpc>
              <a:spcBef>
                <a:spcPts val="500"/>
              </a:spcBef>
              <a:spcAft>
                <a:spcPts val="0"/>
              </a:spcAft>
              <a:buClr>
                <a:srgbClr val="004963"/>
              </a:buClr>
              <a:buSzPts val="1500"/>
              <a:buFont typeface="NTR"/>
              <a:buChar char="–"/>
              <a:defRPr sz="1500" b="0" i="0" u="none" strike="noStrike" cap="none">
                <a:solidFill>
                  <a:schemeClr val="dk1"/>
                </a:solidFill>
                <a:latin typeface="Open Sans Light"/>
                <a:ea typeface="Open Sans Light"/>
                <a:cs typeface="Open Sans Light"/>
                <a:sym typeface="Open Sans Light"/>
              </a:defRPr>
            </a:lvl3pPr>
            <a:lvl4pPr marL="1828800" marR="0" lvl="3" indent="-304800" algn="l">
              <a:lnSpc>
                <a:spcPct val="110000"/>
              </a:lnSpc>
              <a:spcBef>
                <a:spcPts val="500"/>
              </a:spcBef>
              <a:spcAft>
                <a:spcPts val="0"/>
              </a:spcAft>
              <a:buClr>
                <a:srgbClr val="004963"/>
              </a:buClr>
              <a:buSzPts val="1200"/>
              <a:buFont typeface="Noto Sans Symbols"/>
              <a:buChar char="▪"/>
              <a:defRPr sz="1500" b="0" i="0" u="none" strike="noStrike" cap="none">
                <a:solidFill>
                  <a:schemeClr val="dk1"/>
                </a:solidFill>
                <a:latin typeface="Open Sans Light"/>
                <a:ea typeface="Open Sans Light"/>
                <a:cs typeface="Open Sans Light"/>
                <a:sym typeface="Open Sans Light"/>
              </a:defRPr>
            </a:lvl4pPr>
            <a:lvl5pPr marL="2286000" marR="0" lvl="4" indent="-323850" algn="l">
              <a:lnSpc>
                <a:spcPct val="110000"/>
              </a:lnSpc>
              <a:spcBef>
                <a:spcPts val="500"/>
              </a:spcBef>
              <a:spcAft>
                <a:spcPts val="0"/>
              </a:spcAft>
              <a:buClr>
                <a:srgbClr val="004963"/>
              </a:buClr>
              <a:buSzPts val="1500"/>
              <a:buFont typeface="NTR"/>
              <a:buChar char="~"/>
              <a:defRPr sz="1500" b="0" i="0" u="none" strike="noStrike" cap="none">
                <a:solidFill>
                  <a:schemeClr val="dk1"/>
                </a:solidFill>
                <a:latin typeface="Open Sans Light"/>
                <a:ea typeface="Open Sans Light"/>
                <a:cs typeface="Open Sans Light"/>
                <a:sym typeface="Open Sans Light"/>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59" name="Google Shape;59;p14"/>
          <p:cNvSpPr/>
          <p:nvPr/>
        </p:nvSpPr>
        <p:spPr>
          <a:xfrm>
            <a:off x="0" y="5088476"/>
            <a:ext cx="9144000" cy="68700"/>
          </a:xfrm>
          <a:prstGeom prst="rect">
            <a:avLst/>
          </a:prstGeom>
          <a:solidFill>
            <a:srgbClr val="B05B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135"/>
        <p:cNvGrpSpPr/>
        <p:nvPr/>
      </p:nvGrpSpPr>
      <p:grpSpPr>
        <a:xfrm>
          <a:off x="0" y="0"/>
          <a:ext cx="0" cy="0"/>
          <a:chOff x="0" y="0"/>
          <a:chExt cx="0" cy="0"/>
        </a:xfrm>
      </p:grpSpPr>
      <p:sp>
        <p:nvSpPr>
          <p:cNvPr id="136" name="Google Shape;136;p27"/>
          <p:cNvSpPr/>
          <p:nvPr/>
        </p:nvSpPr>
        <p:spPr>
          <a:xfrm>
            <a:off x="0" y="1514607"/>
            <a:ext cx="9144000" cy="3079500"/>
          </a:xfrm>
          <a:prstGeom prst="rect">
            <a:avLst/>
          </a:prstGeom>
          <a:gradFill>
            <a:gsLst>
              <a:gs pos="0">
                <a:srgbClr val="DFDBD5">
                  <a:alpha val="0"/>
                </a:srgbClr>
              </a:gs>
              <a:gs pos="100000">
                <a:schemeClr val="lt2"/>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37" name="Google Shape;137;p27"/>
          <p:cNvPicPr preferRelativeResize="0"/>
          <p:nvPr/>
        </p:nvPicPr>
        <p:blipFill rotWithShape="1">
          <a:blip r:embed="rId12">
            <a:alphaModFix/>
          </a:blip>
          <a:srcRect t="1540" b="-1539"/>
          <a:stretch/>
        </p:blipFill>
        <p:spPr>
          <a:xfrm>
            <a:off x="0" y="4594860"/>
            <a:ext cx="9144000" cy="557213"/>
          </a:xfrm>
          <a:prstGeom prst="rect">
            <a:avLst/>
          </a:prstGeom>
          <a:noFill/>
          <a:ln>
            <a:noFill/>
          </a:ln>
        </p:spPr>
      </p:pic>
      <p:sp>
        <p:nvSpPr>
          <p:cNvPr id="138" name="Google Shape;138;p27"/>
          <p:cNvSpPr txBox="1">
            <a:spLocks noGrp="1"/>
          </p:cNvSpPr>
          <p:nvPr>
            <p:ph type="title"/>
          </p:nvPr>
        </p:nvSpPr>
        <p:spPr>
          <a:xfrm>
            <a:off x="1088684" y="603389"/>
            <a:ext cx="7202400" cy="7869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9" name="Google Shape;139;p27"/>
          <p:cNvSpPr txBox="1">
            <a:spLocks noGrp="1"/>
          </p:cNvSpPr>
          <p:nvPr>
            <p:ph type="body" idx="1"/>
          </p:nvPr>
        </p:nvSpPr>
        <p:spPr>
          <a:xfrm>
            <a:off x="1088684" y="1511799"/>
            <a:ext cx="7202400" cy="2588100"/>
          </a:xfrm>
          <a:prstGeom prst="rect">
            <a:avLst/>
          </a:prstGeom>
          <a:noFill/>
          <a:ln>
            <a:noFill/>
          </a:ln>
        </p:spPr>
        <p:txBody>
          <a:bodyPr spcFirstLastPara="1" wrap="square" lIns="68575" tIns="34275" rIns="68575" bIns="34275" anchor="t" anchorCtr="0">
            <a:normAutofit/>
          </a:bodyPr>
          <a:lstStyle>
            <a:lvl1pPr marL="457200" marR="0" lvl="0" indent="-323850" algn="l">
              <a:lnSpc>
                <a:spcPct val="120000"/>
              </a:lnSpc>
              <a:spcBef>
                <a:spcPts val="800"/>
              </a:spcBef>
              <a:spcAft>
                <a:spcPts val="0"/>
              </a:spcAft>
              <a:buClr>
                <a:schemeClr val="accent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7500" algn="l">
              <a:lnSpc>
                <a:spcPct val="120000"/>
              </a:lnSpc>
              <a:spcBef>
                <a:spcPts val="4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2pPr>
            <a:lvl3pPr marL="1371600" marR="0" lvl="2" indent="-304800" algn="l">
              <a:lnSpc>
                <a:spcPct val="120000"/>
              </a:lnSpc>
              <a:spcBef>
                <a:spcPts val="4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8450" algn="l">
              <a:lnSpc>
                <a:spcPct val="120000"/>
              </a:lnSpc>
              <a:spcBef>
                <a:spcPts val="400"/>
              </a:spcBef>
              <a:spcAft>
                <a:spcPts val="0"/>
              </a:spcAft>
              <a:buClr>
                <a:schemeClr val="accent1"/>
              </a:buClr>
              <a:buSzPts val="1100"/>
              <a:buFont typeface="Arial"/>
              <a:buChar char="•"/>
              <a:defRPr sz="1100" b="0" i="0" u="none" strike="noStrike" cap="none">
                <a:solidFill>
                  <a:schemeClr val="dk1"/>
                </a:solidFill>
                <a:latin typeface="Gill Sans"/>
                <a:ea typeface="Gill Sans"/>
                <a:cs typeface="Gill Sans"/>
                <a:sym typeface="Gill Sans"/>
              </a:defRPr>
            </a:lvl4pPr>
            <a:lvl5pPr marL="2286000" marR="0" lvl="4" indent="-285750" algn="l">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285750" algn="l">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40" name="Google Shape;140;p27"/>
          <p:cNvSpPr txBox="1">
            <a:spLocks noGrp="1"/>
          </p:cNvSpPr>
          <p:nvPr>
            <p:ph type="dt" idx="10"/>
          </p:nvPr>
        </p:nvSpPr>
        <p:spPr>
          <a:xfrm>
            <a:off x="5665604" y="247778"/>
            <a:ext cx="2625600" cy="231900"/>
          </a:xfrm>
          <a:prstGeom prst="rect">
            <a:avLst/>
          </a:prstGeom>
          <a:noFill/>
          <a:ln>
            <a:noFill/>
          </a:ln>
        </p:spPr>
        <p:txBody>
          <a:bodyPr spcFirstLastPara="1" wrap="square" lIns="68575" tIns="34275" rIns="68575" bIns="34275" anchor="ctr" anchorCtr="0">
            <a:noAutofit/>
          </a:bodyPr>
          <a:lstStyle>
            <a:lvl1pPr marR="0" lvl="0" algn="r">
              <a:spcBef>
                <a:spcPts val="0"/>
              </a:spcBef>
              <a:spcAft>
                <a:spcPts val="0"/>
              </a:spcAft>
              <a:buSzPts val="1100"/>
              <a:buNone/>
              <a:defRPr sz="800" b="0" i="0" u="none" strike="noStrike" cap="none">
                <a:solidFill>
                  <a:srgbClr val="888888"/>
                </a:solidFill>
                <a:latin typeface="Gill Sans"/>
                <a:ea typeface="Gill Sans"/>
                <a:cs typeface="Gill Sans"/>
                <a:sym typeface="Gill Sans"/>
              </a:defRPr>
            </a:lvl1pPr>
            <a:lvl2pPr marR="0" lvl="1"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141" name="Google Shape;141;p27"/>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800" b="0" i="0" u="none" strike="noStrike" cap="none">
                <a:solidFill>
                  <a:srgbClr val="888888"/>
                </a:solidFill>
                <a:latin typeface="Gill Sans"/>
                <a:ea typeface="Gill Sans"/>
                <a:cs typeface="Gill Sans"/>
                <a:sym typeface="Gill Sans"/>
              </a:defRPr>
            </a:lvl1pPr>
            <a:lvl2pPr marR="0" lvl="1"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142" name="Google Shape;142;p27"/>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Autofit/>
          </a:bodyPr>
          <a:lstStyle>
            <a:lvl1pPr marL="0" marR="0" lvl="0" indent="0" algn="r">
              <a:spcBef>
                <a:spcPts val="0"/>
              </a:spcBef>
              <a:buNone/>
              <a:defRPr sz="2100" b="0" i="0" u="none" strike="noStrike" cap="none">
                <a:solidFill>
                  <a:schemeClr val="accent1"/>
                </a:solidFill>
                <a:latin typeface="Gill Sans"/>
                <a:ea typeface="Gill Sans"/>
                <a:cs typeface="Gill Sans"/>
                <a:sym typeface="Gill Sans"/>
              </a:defRPr>
            </a:lvl1pPr>
            <a:lvl2pPr marL="0" marR="0" lvl="1" indent="0" algn="r">
              <a:spcBef>
                <a:spcPts val="0"/>
              </a:spcBef>
              <a:buNone/>
              <a:defRPr sz="2100" b="0" i="0" u="none" strike="noStrike" cap="none">
                <a:solidFill>
                  <a:schemeClr val="accent1"/>
                </a:solidFill>
                <a:latin typeface="Gill Sans"/>
                <a:ea typeface="Gill Sans"/>
                <a:cs typeface="Gill Sans"/>
                <a:sym typeface="Gill Sans"/>
              </a:defRPr>
            </a:lvl2pPr>
            <a:lvl3pPr marL="0" marR="0" lvl="2" indent="0" algn="r">
              <a:spcBef>
                <a:spcPts val="0"/>
              </a:spcBef>
              <a:buNone/>
              <a:defRPr sz="2100" b="0" i="0" u="none" strike="noStrike" cap="none">
                <a:solidFill>
                  <a:schemeClr val="accent1"/>
                </a:solidFill>
                <a:latin typeface="Gill Sans"/>
                <a:ea typeface="Gill Sans"/>
                <a:cs typeface="Gill Sans"/>
                <a:sym typeface="Gill Sans"/>
              </a:defRPr>
            </a:lvl3pPr>
            <a:lvl4pPr marL="0" marR="0" lvl="3" indent="0" algn="r">
              <a:spcBef>
                <a:spcPts val="0"/>
              </a:spcBef>
              <a:buNone/>
              <a:defRPr sz="2100" b="0" i="0" u="none" strike="noStrike" cap="none">
                <a:solidFill>
                  <a:schemeClr val="accent1"/>
                </a:solidFill>
                <a:latin typeface="Gill Sans"/>
                <a:ea typeface="Gill Sans"/>
                <a:cs typeface="Gill Sans"/>
                <a:sym typeface="Gill Sans"/>
              </a:defRPr>
            </a:lvl4pPr>
            <a:lvl5pPr marL="0" marR="0" lvl="4" indent="0" algn="r">
              <a:spcBef>
                <a:spcPts val="0"/>
              </a:spcBef>
              <a:buNone/>
              <a:defRPr sz="2100" b="0" i="0" u="none" strike="noStrike" cap="none">
                <a:solidFill>
                  <a:schemeClr val="accent1"/>
                </a:solidFill>
                <a:latin typeface="Gill Sans"/>
                <a:ea typeface="Gill Sans"/>
                <a:cs typeface="Gill Sans"/>
                <a:sym typeface="Gill Sans"/>
              </a:defRPr>
            </a:lvl5pPr>
            <a:lvl6pPr marL="0" marR="0" lvl="5" indent="0" algn="r">
              <a:spcBef>
                <a:spcPts val="0"/>
              </a:spcBef>
              <a:buNone/>
              <a:defRPr sz="2100" b="0" i="0" u="none" strike="noStrike" cap="none">
                <a:solidFill>
                  <a:schemeClr val="accent1"/>
                </a:solidFill>
                <a:latin typeface="Gill Sans"/>
                <a:ea typeface="Gill Sans"/>
                <a:cs typeface="Gill Sans"/>
                <a:sym typeface="Gill Sans"/>
              </a:defRPr>
            </a:lvl6pPr>
            <a:lvl7pPr marL="0" marR="0" lvl="6" indent="0" algn="r">
              <a:spcBef>
                <a:spcPts val="0"/>
              </a:spcBef>
              <a:buNone/>
              <a:defRPr sz="2100" b="0" i="0" u="none" strike="noStrike" cap="none">
                <a:solidFill>
                  <a:schemeClr val="accent1"/>
                </a:solidFill>
                <a:latin typeface="Gill Sans"/>
                <a:ea typeface="Gill Sans"/>
                <a:cs typeface="Gill Sans"/>
                <a:sym typeface="Gill Sans"/>
              </a:defRPr>
            </a:lvl7pPr>
            <a:lvl8pPr marL="0" marR="0" lvl="7" indent="0" algn="r">
              <a:spcBef>
                <a:spcPts val="0"/>
              </a:spcBef>
              <a:buNone/>
              <a:defRPr sz="2100" b="0" i="0" u="none" strike="noStrike" cap="none">
                <a:solidFill>
                  <a:schemeClr val="accent1"/>
                </a:solidFill>
                <a:latin typeface="Gill Sans"/>
                <a:ea typeface="Gill Sans"/>
                <a:cs typeface="Gill Sans"/>
                <a:sym typeface="Gill Sans"/>
              </a:defRPr>
            </a:lvl8pPr>
            <a:lvl9pPr marL="0" marR="0" lvl="8" indent="0" algn="r">
              <a:spcBef>
                <a:spcPts val="0"/>
              </a:spcBef>
              <a:buNone/>
              <a:defRPr sz="21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143" name="Google Shape;143;p27"/>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28" name="Google Shape;228;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49250" algn="l">
              <a:lnSpc>
                <a:spcPct val="100000"/>
              </a:lnSpc>
              <a:spcBef>
                <a:spcPts val="800"/>
              </a:spcBef>
              <a:spcAft>
                <a:spcPts val="0"/>
              </a:spcAft>
              <a:buClr>
                <a:schemeClr val="accent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311150" algn="l">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9" name="Google Shape;229;p39"/>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a:solidFill>
                  <a:schemeClr val="dk2"/>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0" name="Google Shape;230;p39"/>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a:solidFill>
                  <a:schemeClr val="dk2"/>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1" name="Google Shape;231;p39"/>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a:solidFill>
                  <a:schemeClr val="dk2"/>
                </a:solidFill>
                <a:latin typeface="Calibri"/>
                <a:ea typeface="Calibri"/>
                <a:cs typeface="Calibri"/>
                <a:sym typeface="Calibri"/>
              </a:defRPr>
            </a:lvl1pPr>
            <a:lvl2pPr marL="0" marR="0" lvl="1" indent="0" algn="r">
              <a:spcBef>
                <a:spcPts val="0"/>
              </a:spcBef>
              <a:buNone/>
              <a:defRPr sz="900">
                <a:solidFill>
                  <a:schemeClr val="dk2"/>
                </a:solidFill>
                <a:latin typeface="Calibri"/>
                <a:ea typeface="Calibri"/>
                <a:cs typeface="Calibri"/>
                <a:sym typeface="Calibri"/>
              </a:defRPr>
            </a:lvl2pPr>
            <a:lvl3pPr marL="0" marR="0" lvl="2" indent="0" algn="r">
              <a:spcBef>
                <a:spcPts val="0"/>
              </a:spcBef>
              <a:buNone/>
              <a:defRPr sz="900">
                <a:solidFill>
                  <a:schemeClr val="dk2"/>
                </a:solidFill>
                <a:latin typeface="Calibri"/>
                <a:ea typeface="Calibri"/>
                <a:cs typeface="Calibri"/>
                <a:sym typeface="Calibri"/>
              </a:defRPr>
            </a:lvl3pPr>
            <a:lvl4pPr marL="0" marR="0" lvl="3" indent="0" algn="r">
              <a:spcBef>
                <a:spcPts val="0"/>
              </a:spcBef>
              <a:buNone/>
              <a:defRPr sz="900">
                <a:solidFill>
                  <a:schemeClr val="dk2"/>
                </a:solidFill>
                <a:latin typeface="Calibri"/>
                <a:ea typeface="Calibri"/>
                <a:cs typeface="Calibri"/>
                <a:sym typeface="Calibri"/>
              </a:defRPr>
            </a:lvl4pPr>
            <a:lvl5pPr marL="0" marR="0" lvl="4" indent="0" algn="r">
              <a:spcBef>
                <a:spcPts val="0"/>
              </a:spcBef>
              <a:buNone/>
              <a:defRPr sz="900">
                <a:solidFill>
                  <a:schemeClr val="dk2"/>
                </a:solidFill>
                <a:latin typeface="Calibri"/>
                <a:ea typeface="Calibri"/>
                <a:cs typeface="Calibri"/>
                <a:sym typeface="Calibri"/>
              </a:defRPr>
            </a:lvl5pPr>
            <a:lvl6pPr marL="0" marR="0" lvl="5" indent="0" algn="r">
              <a:spcBef>
                <a:spcPts val="0"/>
              </a:spcBef>
              <a:buNone/>
              <a:defRPr sz="900">
                <a:solidFill>
                  <a:schemeClr val="dk2"/>
                </a:solidFill>
                <a:latin typeface="Calibri"/>
                <a:ea typeface="Calibri"/>
                <a:cs typeface="Calibri"/>
                <a:sym typeface="Calibri"/>
              </a:defRPr>
            </a:lvl6pPr>
            <a:lvl7pPr marL="0" marR="0" lvl="6" indent="0" algn="r">
              <a:spcBef>
                <a:spcPts val="0"/>
              </a:spcBef>
              <a:buNone/>
              <a:defRPr sz="900">
                <a:solidFill>
                  <a:schemeClr val="dk2"/>
                </a:solidFill>
                <a:latin typeface="Calibri"/>
                <a:ea typeface="Calibri"/>
                <a:cs typeface="Calibri"/>
                <a:sym typeface="Calibri"/>
              </a:defRPr>
            </a:lvl7pPr>
            <a:lvl8pPr marL="0" marR="0" lvl="7" indent="0" algn="r">
              <a:spcBef>
                <a:spcPts val="0"/>
              </a:spcBef>
              <a:buNone/>
              <a:defRPr sz="900">
                <a:solidFill>
                  <a:schemeClr val="dk2"/>
                </a:solidFill>
                <a:latin typeface="Calibri"/>
                <a:ea typeface="Calibri"/>
                <a:cs typeface="Calibri"/>
                <a:sym typeface="Calibri"/>
              </a:defRPr>
            </a:lvl8pPr>
            <a:lvl9pPr marL="0" marR="0" lvl="8" indent="0" algn="r">
              <a:spcBef>
                <a:spcPts val="0"/>
              </a:spcBef>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 id="2147483724" r:id="rId42"/>
    <p:sldLayoutId id="2147483725" r:id="rId43"/>
    <p:sldLayoutId id="2147483726" r:id="rId44"/>
    <p:sldLayoutId id="2147483727" r:id="rId45"/>
    <p:sldLayoutId id="2147483728" r:id="rId46"/>
    <p:sldLayoutId id="2147483729" r:id="rId47"/>
    <p:sldLayoutId id="2147483730" r:id="rId48"/>
    <p:sldLayoutId id="2147483731"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sites.ed.gov/idea/files/postsecondary-transition-guide-august-2020.pd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sites.ed.gov/idea/files/postsecondary-transition-guide-august-2020.pdf"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thinkcollege.net/sites/default/files/files/resources/increasing-postsecondary-opportunities-and-success-09-17-2019.pdf"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hinkcollege.net/sites/default/files/files/resources/increasing-postsecondary-opportunities-and-success-09-17-2019.pdf"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mn.gov/deed/ssb/"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s://www.careerforcemn.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mailto:alyssa.Klein@state.mn.us" TargetMode="External"/><Relationship Id="rId2" Type="http://schemas.openxmlformats.org/officeDocument/2006/relationships/hyperlink" Target="https://mn.gov/deed/job-seekers/disabilities/youth/contacts/" TargetMode="Externa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n.gov/deed/job-seekers/disabilities/find-vrs/" TargetMode="Externa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https://mn.gov/deed/job-seekers/disabilities/" TargetMode="External"/><Relationship Id="rId2" Type="http://schemas.openxmlformats.org/officeDocument/2006/relationships/hyperlink" Target="mailto:Alyssa.Klein@state.mn.us" TargetMode="Externa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ihec.ici.umn.edu" TargetMode="External"/><Relationship Id="rId2" Type="http://schemas.openxmlformats.org/officeDocument/2006/relationships/hyperlink" Target="mailto:MIHEC@umn.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ACB9-47B2-9778-5F5E-0B82759DD78E}"/>
              </a:ext>
            </a:extLst>
          </p:cNvPr>
          <p:cNvSpPr>
            <a:spLocks noGrp="1"/>
          </p:cNvSpPr>
          <p:nvPr>
            <p:ph type="ctrTitle"/>
          </p:nvPr>
        </p:nvSpPr>
        <p:spPr/>
        <p:txBody>
          <a:bodyPr/>
          <a:lstStyle/>
          <a:p>
            <a:r>
              <a:rPr lang="en" dirty="0"/>
              <a:t>MIHEC Learning Community</a:t>
            </a:r>
            <a:endParaRPr lang="en-US" dirty="0"/>
          </a:p>
        </p:txBody>
      </p:sp>
      <p:sp>
        <p:nvSpPr>
          <p:cNvPr id="3" name="Subtitle 2">
            <a:extLst>
              <a:ext uri="{FF2B5EF4-FFF2-40B4-BE49-F238E27FC236}">
                <a16:creationId xmlns:a16="http://schemas.microsoft.com/office/drawing/2014/main" id="{CF3F7123-2CCA-1D64-FA5C-71AB09CAEC9B}"/>
              </a:ext>
            </a:extLst>
          </p:cNvPr>
          <p:cNvSpPr>
            <a:spLocks noGrp="1"/>
          </p:cNvSpPr>
          <p:nvPr>
            <p:ph type="subTitle" idx="1"/>
          </p:nvPr>
        </p:nvSpPr>
        <p:spPr/>
        <p:txBody>
          <a:bodyPr/>
          <a:lstStyle/>
          <a:p>
            <a:r>
              <a:rPr lang="en-US" sz="1800" dirty="0"/>
              <a:t>October 15, 2024 • 6:00 – 7:15 p.m.</a:t>
            </a:r>
          </a:p>
          <a:p>
            <a:endParaRPr lang="en-US" dirty="0"/>
          </a:p>
        </p:txBody>
      </p:sp>
    </p:spTree>
    <p:extLst>
      <p:ext uri="{BB962C8B-B14F-4D97-AF65-F5344CB8AC3E}">
        <p14:creationId xmlns:p14="http://schemas.microsoft.com/office/powerpoint/2010/main" val="26485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7BB0-202F-EA3E-26A2-6CC03F9384DC}"/>
              </a:ext>
            </a:extLst>
          </p:cNvPr>
          <p:cNvSpPr>
            <a:spLocks noGrp="1"/>
          </p:cNvSpPr>
          <p:nvPr>
            <p:ph type="title"/>
          </p:nvPr>
        </p:nvSpPr>
        <p:spPr/>
        <p:txBody>
          <a:bodyPr/>
          <a:lstStyle/>
          <a:p>
            <a:r>
              <a:rPr lang="en" sz="2400" dirty="0"/>
              <a:t>DISCUSSION ON PURPOSE</a:t>
            </a:r>
            <a:endParaRPr lang="en-US" dirty="0"/>
          </a:p>
        </p:txBody>
      </p:sp>
      <p:sp>
        <p:nvSpPr>
          <p:cNvPr id="3" name="Text Placeholder 2">
            <a:extLst>
              <a:ext uri="{FF2B5EF4-FFF2-40B4-BE49-F238E27FC236}">
                <a16:creationId xmlns:a16="http://schemas.microsoft.com/office/drawing/2014/main" id="{17B77C5C-4F8A-C7BF-A88E-CA826A6EBE6A}"/>
              </a:ext>
            </a:extLst>
          </p:cNvPr>
          <p:cNvSpPr>
            <a:spLocks noGrp="1"/>
          </p:cNvSpPr>
          <p:nvPr>
            <p:ph type="body" idx="1"/>
          </p:nvPr>
        </p:nvSpPr>
        <p:spPr/>
        <p:txBody>
          <a:bodyPr>
            <a:normAutofit fontScale="77500" lnSpcReduction="20000"/>
          </a:bodyPr>
          <a:lstStyle/>
          <a:p>
            <a:pPr marL="177800" lvl="0" indent="-205581" algn="l" rtl="0">
              <a:lnSpc>
                <a:spcPct val="120000"/>
              </a:lnSpc>
              <a:spcBef>
                <a:spcPts val="0"/>
              </a:spcBef>
              <a:spcAft>
                <a:spcPts val="0"/>
              </a:spcAft>
              <a:buSzPct val="100000"/>
              <a:buChar char="•"/>
            </a:pPr>
            <a:r>
              <a:rPr lang="en-US" sz="3500" dirty="0">
                <a:latin typeface="Helvetica Neue"/>
                <a:ea typeface="Helvetica Neue"/>
                <a:cs typeface="Helvetica Neue"/>
                <a:sym typeface="Helvetica Neue"/>
              </a:rPr>
              <a:t>“Maximize employment, economic self- sufficiency, independence, and inclusion in and integration into society.”</a:t>
            </a:r>
            <a:endParaRPr lang="en-US" dirty="0"/>
          </a:p>
          <a:p>
            <a:pPr marL="520700" lvl="1" indent="-183038" algn="l" rtl="0">
              <a:lnSpc>
                <a:spcPct val="120000"/>
              </a:lnSpc>
              <a:spcBef>
                <a:spcPts val="400"/>
              </a:spcBef>
              <a:spcAft>
                <a:spcPts val="0"/>
              </a:spcAft>
              <a:buSzPct val="100000"/>
              <a:buChar char="•"/>
            </a:pPr>
            <a:r>
              <a:rPr lang="en-US" sz="2900" dirty="0">
                <a:latin typeface="Helvetica Neue"/>
                <a:ea typeface="Helvetica Neue"/>
                <a:cs typeface="Helvetica Neue"/>
                <a:sym typeface="Helvetica Neue"/>
              </a:rPr>
              <a:t>Legislative “jobs” program?</a:t>
            </a:r>
            <a:endParaRPr lang="en-US" dirty="0"/>
          </a:p>
          <a:p>
            <a:pPr marL="520700" lvl="1" indent="-183038" algn="l" rtl="0">
              <a:lnSpc>
                <a:spcPct val="120000"/>
              </a:lnSpc>
              <a:spcBef>
                <a:spcPts val="400"/>
              </a:spcBef>
              <a:spcAft>
                <a:spcPts val="0"/>
              </a:spcAft>
              <a:buSzPct val="100000"/>
              <a:buChar char="•"/>
            </a:pPr>
            <a:r>
              <a:rPr lang="en-US" sz="2900" dirty="0">
                <a:latin typeface="Helvetica Neue"/>
                <a:ea typeface="Helvetica Neue"/>
                <a:cs typeface="Helvetica Neue"/>
                <a:sym typeface="Helvetica Neue"/>
              </a:rPr>
              <a:t>Or “social justice program for people with disabilities? </a:t>
            </a:r>
            <a:endParaRPr lang="en-US" dirty="0">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64094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DFA7-CE9A-9BA4-E136-4469F68AE337}"/>
              </a:ext>
            </a:extLst>
          </p:cNvPr>
          <p:cNvSpPr>
            <a:spLocks noGrp="1"/>
          </p:cNvSpPr>
          <p:nvPr>
            <p:ph type="title"/>
          </p:nvPr>
        </p:nvSpPr>
        <p:spPr>
          <a:xfrm>
            <a:off x="1116675" y="342132"/>
            <a:ext cx="7202400" cy="786900"/>
          </a:xfrm>
        </p:spPr>
        <p:txBody>
          <a:bodyPr/>
          <a:lstStyle/>
          <a:p>
            <a:r>
              <a:rPr lang="en-US" dirty="0"/>
              <a:t>Transactional Rehabilitation</a:t>
            </a:r>
          </a:p>
        </p:txBody>
      </p:sp>
      <p:pic>
        <p:nvPicPr>
          <p:cNvPr id="5" name="Picture 4" descr="4 circles in a row. Each circle has a word. The words are application, eligibility, IPE, and services. Each circle has an arrow leading to the next circle and all circles have arrows that lead to the words client transaction and a photo of 2 hands exchanging money. ">
            <a:extLst>
              <a:ext uri="{FF2B5EF4-FFF2-40B4-BE49-F238E27FC236}">
                <a16:creationId xmlns:a16="http://schemas.microsoft.com/office/drawing/2014/main" id="{D433CB0D-CF32-5253-827D-7642D626CFBF}"/>
              </a:ext>
            </a:extLst>
          </p:cNvPr>
          <p:cNvPicPr>
            <a:picLocks noChangeAspect="1"/>
          </p:cNvPicPr>
          <p:nvPr/>
        </p:nvPicPr>
        <p:blipFill>
          <a:blip r:embed="rId2"/>
          <a:stretch>
            <a:fillRect/>
          </a:stretch>
        </p:blipFill>
        <p:spPr>
          <a:xfrm>
            <a:off x="1211942" y="900656"/>
            <a:ext cx="7772400" cy="4242844"/>
          </a:xfrm>
          <a:prstGeom prst="rect">
            <a:avLst/>
          </a:prstGeom>
        </p:spPr>
      </p:pic>
    </p:spTree>
    <p:extLst>
      <p:ext uri="{BB962C8B-B14F-4D97-AF65-F5344CB8AC3E}">
        <p14:creationId xmlns:p14="http://schemas.microsoft.com/office/powerpoint/2010/main" val="152718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D0FE6-E9AF-EC93-4755-BA1C14682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DEDE6-BC27-2387-C8AF-CAB38D012EBF}"/>
              </a:ext>
            </a:extLst>
          </p:cNvPr>
          <p:cNvSpPr>
            <a:spLocks noGrp="1"/>
          </p:cNvSpPr>
          <p:nvPr>
            <p:ph type="title"/>
          </p:nvPr>
        </p:nvSpPr>
        <p:spPr>
          <a:xfrm>
            <a:off x="1116675" y="342132"/>
            <a:ext cx="7202400" cy="786900"/>
          </a:xfrm>
        </p:spPr>
        <p:txBody>
          <a:bodyPr/>
          <a:lstStyle/>
          <a:p>
            <a:r>
              <a:rPr lang="en-US" dirty="0"/>
              <a:t>Transactional Rehabilitation II</a:t>
            </a:r>
          </a:p>
        </p:txBody>
      </p:sp>
      <p:pic>
        <p:nvPicPr>
          <p:cNvPr id="4" name="Picture 3" descr="4 circles in a row. Each circle has a word. The words are application, eligibility, IPE, and services. Each circle has an arrow leading to the next circle and all circles have arrows that lead to the words client transformation and a photo of two people talking in an office setting.">
            <a:extLst>
              <a:ext uri="{FF2B5EF4-FFF2-40B4-BE49-F238E27FC236}">
                <a16:creationId xmlns:a16="http://schemas.microsoft.com/office/drawing/2014/main" id="{030FB905-5B7C-CEBC-91D6-553D6EFCC154}"/>
              </a:ext>
            </a:extLst>
          </p:cNvPr>
          <p:cNvPicPr>
            <a:picLocks noChangeAspect="1"/>
          </p:cNvPicPr>
          <p:nvPr/>
        </p:nvPicPr>
        <p:blipFill>
          <a:blip r:embed="rId2"/>
          <a:stretch>
            <a:fillRect/>
          </a:stretch>
        </p:blipFill>
        <p:spPr>
          <a:xfrm>
            <a:off x="1289569" y="813189"/>
            <a:ext cx="7772400" cy="4248420"/>
          </a:xfrm>
          <a:prstGeom prst="rect">
            <a:avLst/>
          </a:prstGeom>
        </p:spPr>
      </p:pic>
    </p:spTree>
    <p:extLst>
      <p:ext uri="{BB962C8B-B14F-4D97-AF65-F5344CB8AC3E}">
        <p14:creationId xmlns:p14="http://schemas.microsoft.com/office/powerpoint/2010/main" val="198560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01"/>
          <p:cNvSpPr txBox="1">
            <a:spLocks noGrp="1"/>
          </p:cNvSpPr>
          <p:nvPr>
            <p:ph type="title"/>
          </p:nvPr>
        </p:nvSpPr>
        <p:spPr>
          <a:xfrm>
            <a:off x="1088684" y="603389"/>
            <a:ext cx="7202400" cy="7869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
              <a:t>3. </a:t>
            </a:r>
            <a:r>
              <a:rPr lang="en" sz="3000"/>
              <a:t>KEY ELEMENTS WHEN WORKING WITH VR</a:t>
            </a:r>
            <a:endParaRPr/>
          </a:p>
        </p:txBody>
      </p:sp>
      <p:sp>
        <p:nvSpPr>
          <p:cNvPr id="699" name="Google Shape;699;p101"/>
          <p:cNvSpPr txBox="1">
            <a:spLocks noGrp="1"/>
          </p:cNvSpPr>
          <p:nvPr>
            <p:ph type="body" idx="1"/>
          </p:nvPr>
        </p:nvSpPr>
        <p:spPr>
          <a:xfrm>
            <a:off x="1088684" y="1390315"/>
            <a:ext cx="7202400" cy="3028200"/>
          </a:xfrm>
          <a:prstGeom prst="rect">
            <a:avLst/>
          </a:prstGeom>
          <a:noFill/>
          <a:ln>
            <a:noFill/>
          </a:ln>
        </p:spPr>
        <p:txBody>
          <a:bodyPr spcFirstLastPara="1" wrap="square" lIns="68575" tIns="34275" rIns="68575" bIns="34275" anchor="t" anchorCtr="0">
            <a:normAutofit/>
          </a:bodyPr>
          <a:lstStyle/>
          <a:p>
            <a:pPr marL="177800" lvl="0" indent="-177800" algn="l" rtl="0">
              <a:lnSpc>
                <a:spcPct val="120000"/>
              </a:lnSpc>
              <a:spcBef>
                <a:spcPts val="0"/>
              </a:spcBef>
              <a:spcAft>
                <a:spcPts val="0"/>
              </a:spcAft>
              <a:buSzPts val="2400"/>
              <a:buChar char="•"/>
            </a:pPr>
            <a:r>
              <a:rPr lang="en" sz="2400">
                <a:latin typeface="Helvetica Neue"/>
                <a:ea typeface="Helvetica Neue"/>
                <a:cs typeface="Helvetica Neue"/>
                <a:sym typeface="Helvetica Neue"/>
              </a:rPr>
              <a:t>Communicate to Build Partnerships</a:t>
            </a:r>
            <a:endParaRPr/>
          </a:p>
          <a:p>
            <a:pPr marL="177800" lvl="0" indent="-177800" algn="l" rtl="0">
              <a:lnSpc>
                <a:spcPct val="120000"/>
              </a:lnSpc>
              <a:spcBef>
                <a:spcPts val="800"/>
              </a:spcBef>
              <a:spcAft>
                <a:spcPts val="0"/>
              </a:spcAft>
              <a:buSzPts val="2400"/>
              <a:buChar char="•"/>
            </a:pPr>
            <a:r>
              <a:rPr lang="en" sz="2400">
                <a:latin typeface="Helvetica Neue"/>
                <a:ea typeface="Helvetica Neue"/>
                <a:cs typeface="Helvetica Neue"/>
                <a:sym typeface="Helvetica Neue"/>
              </a:rPr>
              <a:t>Counseling is an integral part of the VR program</a:t>
            </a:r>
            <a:endParaRPr/>
          </a:p>
          <a:p>
            <a:pPr marL="177800" lvl="0" indent="-177800" algn="l" rtl="0">
              <a:lnSpc>
                <a:spcPct val="120000"/>
              </a:lnSpc>
              <a:spcBef>
                <a:spcPts val="800"/>
              </a:spcBef>
              <a:spcAft>
                <a:spcPts val="0"/>
              </a:spcAft>
              <a:buSzPts val="2400"/>
              <a:buChar char="•"/>
            </a:pPr>
            <a:r>
              <a:rPr lang="en" sz="2400">
                <a:latin typeface="Helvetica Neue"/>
                <a:ea typeface="Helvetica Neue"/>
                <a:cs typeface="Helvetica Neue"/>
                <a:sym typeface="Helvetica Neue"/>
              </a:rPr>
              <a:t>Any service needs to be in an Individual Plan for Employment (IPE)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F269-E32C-BC2C-124F-87B190AED48E}"/>
              </a:ext>
            </a:extLst>
          </p:cNvPr>
          <p:cNvSpPr>
            <a:spLocks noGrp="1"/>
          </p:cNvSpPr>
          <p:nvPr>
            <p:ph type="title"/>
          </p:nvPr>
        </p:nvSpPr>
        <p:spPr/>
        <p:txBody>
          <a:bodyPr/>
          <a:lstStyle/>
          <a:p>
            <a:r>
              <a:rPr lang="en" dirty="0"/>
              <a:t>3. </a:t>
            </a:r>
            <a:r>
              <a:rPr lang="en" sz="2400" dirty="0"/>
              <a:t>KEY ELEMENTS WHEN WORKING WITH VR II</a:t>
            </a:r>
            <a:endParaRPr lang="en-US" dirty="0"/>
          </a:p>
        </p:txBody>
      </p:sp>
      <p:sp>
        <p:nvSpPr>
          <p:cNvPr id="3" name="Text Placeholder 2">
            <a:extLst>
              <a:ext uri="{FF2B5EF4-FFF2-40B4-BE49-F238E27FC236}">
                <a16:creationId xmlns:a16="http://schemas.microsoft.com/office/drawing/2014/main" id="{D51CF4BE-4CF0-2B5A-E215-CB5B6C173E71}"/>
              </a:ext>
            </a:extLst>
          </p:cNvPr>
          <p:cNvSpPr>
            <a:spLocks noGrp="1"/>
          </p:cNvSpPr>
          <p:nvPr>
            <p:ph type="body" idx="1"/>
          </p:nvPr>
        </p:nvSpPr>
        <p:spPr/>
        <p:txBody>
          <a:bodyPr>
            <a:normAutofit fontScale="85000" lnSpcReduction="20000"/>
          </a:bodyPr>
          <a:lstStyle/>
          <a:p>
            <a:pPr marL="177800" lvl="0" indent="-171450" algn="l" rtl="0">
              <a:lnSpc>
                <a:spcPct val="120000"/>
              </a:lnSpc>
              <a:spcBef>
                <a:spcPts val="0"/>
              </a:spcBef>
              <a:spcAft>
                <a:spcPts val="0"/>
              </a:spcAft>
              <a:buSzPts val="2700"/>
              <a:buChar char="•"/>
            </a:pPr>
            <a:r>
              <a:rPr lang="en-US" sz="2700" dirty="0">
                <a:latin typeface="Helvetica Neue"/>
                <a:ea typeface="Helvetica Neue"/>
                <a:cs typeface="Helvetica Neue"/>
                <a:sym typeface="Helvetica Neue"/>
              </a:rPr>
              <a:t>An unwanted decision by VR is not the final word, there is </a:t>
            </a:r>
            <a:r>
              <a:rPr lang="en-US" sz="2700" b="1" u="sng" dirty="0">
                <a:latin typeface="Helvetica Neue"/>
                <a:ea typeface="Helvetica Neue"/>
                <a:cs typeface="Helvetica Neue"/>
                <a:sym typeface="Helvetica Neue"/>
              </a:rPr>
              <a:t>always</a:t>
            </a:r>
            <a:r>
              <a:rPr lang="en-US" sz="2700" dirty="0">
                <a:latin typeface="Helvetica Neue"/>
                <a:ea typeface="Helvetica Neue"/>
                <a:cs typeface="Helvetica Neue"/>
                <a:sym typeface="Helvetica Neue"/>
              </a:rPr>
              <a:t> due process</a:t>
            </a:r>
            <a:endParaRPr lang="en-US" dirty="0"/>
          </a:p>
          <a:p>
            <a:pPr marL="520700" lvl="1" indent="-184150" algn="l" rtl="0">
              <a:lnSpc>
                <a:spcPct val="120000"/>
              </a:lnSpc>
              <a:spcBef>
                <a:spcPts val="400"/>
              </a:spcBef>
              <a:spcAft>
                <a:spcPts val="0"/>
              </a:spcAft>
              <a:buSzPts val="2300"/>
              <a:buChar char="•"/>
            </a:pPr>
            <a:r>
              <a:rPr lang="en-US" sz="2300" dirty="0">
                <a:latin typeface="Helvetica Neue"/>
                <a:ea typeface="Helvetica Neue"/>
                <a:cs typeface="Helvetica Neue"/>
                <a:sym typeface="Helvetica Neue"/>
              </a:rPr>
              <a:t>Work with the counselor</a:t>
            </a:r>
            <a:endParaRPr lang="en-US" dirty="0"/>
          </a:p>
          <a:p>
            <a:pPr marL="520700" lvl="1" indent="-184150" algn="l" rtl="0">
              <a:lnSpc>
                <a:spcPct val="120000"/>
              </a:lnSpc>
              <a:spcBef>
                <a:spcPts val="400"/>
              </a:spcBef>
              <a:spcAft>
                <a:spcPts val="0"/>
              </a:spcAft>
              <a:buSzPts val="2300"/>
              <a:buChar char="•"/>
            </a:pPr>
            <a:r>
              <a:rPr lang="en-US" sz="2300" dirty="0">
                <a:latin typeface="Helvetica Neue"/>
                <a:ea typeface="Helvetica Neue"/>
                <a:cs typeface="Helvetica Neue"/>
                <a:sym typeface="Helvetica Neue"/>
              </a:rPr>
              <a:t>Ask for a supervisory review</a:t>
            </a:r>
            <a:endParaRPr lang="en-US" dirty="0"/>
          </a:p>
          <a:p>
            <a:pPr marL="520700" lvl="1" indent="-184150" algn="l" rtl="0">
              <a:lnSpc>
                <a:spcPct val="120000"/>
              </a:lnSpc>
              <a:spcBef>
                <a:spcPts val="400"/>
              </a:spcBef>
              <a:spcAft>
                <a:spcPts val="0"/>
              </a:spcAft>
              <a:buSzPts val="2300"/>
              <a:buChar char="•"/>
            </a:pPr>
            <a:r>
              <a:rPr lang="en-US" sz="2300" dirty="0">
                <a:latin typeface="Helvetica Neue"/>
                <a:ea typeface="Helvetica Neue"/>
                <a:cs typeface="Helvetica Neue"/>
                <a:sym typeface="Helvetica Neue"/>
              </a:rPr>
              <a:t>Request an administrative review</a:t>
            </a:r>
            <a:endParaRPr lang="en-US" dirty="0"/>
          </a:p>
          <a:p>
            <a:pPr marL="520700" lvl="1" indent="-184150" algn="l" rtl="0">
              <a:lnSpc>
                <a:spcPct val="120000"/>
              </a:lnSpc>
              <a:spcBef>
                <a:spcPts val="400"/>
              </a:spcBef>
              <a:spcAft>
                <a:spcPts val="0"/>
              </a:spcAft>
              <a:buSzPts val="2300"/>
              <a:buChar char="•"/>
            </a:pPr>
            <a:r>
              <a:rPr lang="en-US" sz="2300" dirty="0">
                <a:latin typeface="Helvetica Neue"/>
                <a:ea typeface="Helvetica Neue"/>
                <a:cs typeface="Helvetica Neue"/>
                <a:sym typeface="Helvetica Neue"/>
              </a:rPr>
              <a:t>Client Assistance Program</a:t>
            </a:r>
            <a:endParaRPr lang="en-US" dirty="0"/>
          </a:p>
          <a:p>
            <a:pPr marL="520700" lvl="1" indent="-184150" algn="l" rtl="0">
              <a:lnSpc>
                <a:spcPct val="120000"/>
              </a:lnSpc>
              <a:spcBef>
                <a:spcPts val="400"/>
              </a:spcBef>
              <a:spcAft>
                <a:spcPts val="0"/>
              </a:spcAft>
              <a:buSzPts val="2300"/>
              <a:buChar char="•"/>
            </a:pPr>
            <a:r>
              <a:rPr lang="en-US" sz="2300" dirty="0">
                <a:latin typeface="Helvetica Neue"/>
                <a:ea typeface="Helvetica Neue"/>
                <a:cs typeface="Helvetica Neue"/>
                <a:sym typeface="Helvetica Neue"/>
              </a:rPr>
              <a:t>Fair Hearing/Impartial Hearing</a:t>
            </a:r>
            <a:endParaRPr lang="en-US" dirty="0"/>
          </a:p>
          <a:p>
            <a:endParaRPr lang="en-US" dirty="0"/>
          </a:p>
        </p:txBody>
      </p:sp>
    </p:spTree>
    <p:extLst>
      <p:ext uri="{BB962C8B-B14F-4D97-AF65-F5344CB8AC3E}">
        <p14:creationId xmlns:p14="http://schemas.microsoft.com/office/powerpoint/2010/main" val="205893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6F04-7E1C-7115-CCC0-D474073FFA12}"/>
              </a:ext>
            </a:extLst>
          </p:cNvPr>
          <p:cNvSpPr>
            <a:spLocks noGrp="1"/>
          </p:cNvSpPr>
          <p:nvPr>
            <p:ph type="title"/>
          </p:nvPr>
        </p:nvSpPr>
        <p:spPr>
          <a:xfrm>
            <a:off x="1088684" y="256701"/>
            <a:ext cx="7202400" cy="786900"/>
          </a:xfrm>
        </p:spPr>
        <p:txBody>
          <a:bodyPr>
            <a:normAutofit fontScale="90000"/>
          </a:bodyPr>
          <a:lstStyle/>
          <a:p>
            <a:r>
              <a:rPr lang="en" sz="3600" dirty="0">
                <a:solidFill>
                  <a:srgbClr val="891631"/>
                </a:solidFill>
              </a:rPr>
              <a:t>RESOURCES FOR WORKING WITH VR</a:t>
            </a:r>
            <a:br>
              <a:rPr lang="en" dirty="0"/>
            </a:br>
            <a:r>
              <a:rPr lang="en" sz="2400" dirty="0"/>
              <a:t>CODE OF FEDERAL REGULATIONS FOR VR,  COMMENTS SECTION</a:t>
            </a:r>
            <a:endParaRPr lang="en-US" dirty="0"/>
          </a:p>
        </p:txBody>
      </p:sp>
      <p:sp>
        <p:nvSpPr>
          <p:cNvPr id="3" name="Text Placeholder 2">
            <a:extLst>
              <a:ext uri="{FF2B5EF4-FFF2-40B4-BE49-F238E27FC236}">
                <a16:creationId xmlns:a16="http://schemas.microsoft.com/office/drawing/2014/main" id="{F8304717-F4D8-860A-E1B0-97877CC12E06}"/>
              </a:ext>
            </a:extLst>
          </p:cNvPr>
          <p:cNvSpPr>
            <a:spLocks noGrp="1"/>
          </p:cNvSpPr>
          <p:nvPr>
            <p:ph type="body" idx="1"/>
          </p:nvPr>
        </p:nvSpPr>
        <p:spPr/>
        <p:txBody>
          <a:bodyPr>
            <a:normAutofit fontScale="92500" lnSpcReduction="20000"/>
          </a:bodyPr>
          <a:lstStyle/>
          <a:p>
            <a:pPr marL="520700" lvl="1" indent="-184150" algn="l" rtl="0">
              <a:lnSpc>
                <a:spcPct val="120000"/>
              </a:lnSpc>
              <a:spcBef>
                <a:spcPts val="0"/>
              </a:spcBef>
              <a:spcAft>
                <a:spcPts val="0"/>
              </a:spcAft>
              <a:buSzPts val="2300"/>
              <a:buChar char="•"/>
            </a:pPr>
            <a:r>
              <a:rPr lang="en-US" sz="2300" dirty="0">
                <a:solidFill>
                  <a:schemeClr val="accent1"/>
                </a:solidFill>
              </a:rPr>
              <a:t>34 CFR 361.48(b): </a:t>
            </a:r>
            <a:r>
              <a:rPr lang="en-US" sz="2300" b="1" u="sng" dirty="0">
                <a:solidFill>
                  <a:srgbClr val="283F52"/>
                </a:solidFill>
                <a:latin typeface="Helvetica Neue"/>
                <a:ea typeface="Helvetica Neue"/>
                <a:cs typeface="Helvetica Neue"/>
                <a:sym typeface="Helvetica Neue"/>
              </a:rPr>
              <a:t>Services for individuals who have applied or been determined eligible for VR services </a:t>
            </a:r>
            <a:r>
              <a:rPr lang="en-US" sz="2300" b="1" i="1" u="sng" dirty="0">
                <a:solidFill>
                  <a:srgbClr val="283F52"/>
                </a:solidFill>
                <a:latin typeface="Helvetica Neue"/>
                <a:ea typeface="Helvetica Neue"/>
                <a:cs typeface="Helvetica Neue"/>
                <a:sym typeface="Helvetica Neue"/>
              </a:rPr>
              <a:t>(Advanced </a:t>
            </a:r>
            <a:r>
              <a:rPr lang="en-US" sz="2300" b="1" i="1" u="sng" dirty="0" err="1">
                <a:solidFill>
                  <a:srgbClr val="283F52"/>
                </a:solidFill>
                <a:latin typeface="Helvetica Neue"/>
                <a:ea typeface="Helvetica Neue"/>
                <a:cs typeface="Helvetica Neue"/>
                <a:sym typeface="Helvetica Neue"/>
              </a:rPr>
              <a:t>Traning</a:t>
            </a:r>
            <a:r>
              <a:rPr lang="en-US" sz="2300" b="1" i="1" u="sng" dirty="0">
                <a:solidFill>
                  <a:srgbClr val="283F52"/>
                </a:solidFill>
                <a:latin typeface="Helvetica Neue"/>
                <a:ea typeface="Helvetica Neue"/>
                <a:cs typeface="Helvetica Neue"/>
                <a:sym typeface="Helvetica Neue"/>
              </a:rPr>
              <a:t>)</a:t>
            </a:r>
            <a:endParaRPr lang="en-US" dirty="0"/>
          </a:p>
          <a:p>
            <a:pPr marL="685800" lvl="2" indent="-171450" algn="l" rtl="0">
              <a:lnSpc>
                <a:spcPct val="120000"/>
              </a:lnSpc>
              <a:spcBef>
                <a:spcPts val="0"/>
              </a:spcBef>
              <a:spcAft>
                <a:spcPts val="0"/>
              </a:spcAft>
              <a:buSzPts val="2100"/>
              <a:buChar char="•"/>
            </a:pPr>
            <a:r>
              <a:rPr lang="en-US" sz="2100" dirty="0">
                <a:latin typeface="Helvetica Neue"/>
                <a:ea typeface="Helvetica Neue"/>
                <a:cs typeface="Helvetica Neue"/>
                <a:sym typeface="Helvetica Neue"/>
              </a:rPr>
              <a:t>“Of these commenters, a few suggested that§361.48(b)(6) allow DSUs to provide tuition and other services for students with intellectual or developmental disabilities in a Comprehensive Transition and Postsecondary Program.”</a:t>
            </a:r>
            <a:r>
              <a:rPr lang="en-US" sz="2300" dirty="0">
                <a:solidFill>
                  <a:srgbClr val="000000"/>
                </a:solidFill>
                <a:latin typeface="Helvetica Neue"/>
                <a:ea typeface="Helvetica Neue"/>
                <a:cs typeface="Helvetica Neue"/>
                <a:sym typeface="Helvetica Neue"/>
              </a:rPr>
              <a:t>	</a:t>
            </a:r>
            <a:endParaRPr lang="en-US" dirty="0"/>
          </a:p>
          <a:p>
            <a:endParaRPr lang="en-US" dirty="0"/>
          </a:p>
        </p:txBody>
      </p:sp>
    </p:spTree>
    <p:extLst>
      <p:ext uri="{BB962C8B-B14F-4D97-AF65-F5344CB8AC3E}">
        <p14:creationId xmlns:p14="http://schemas.microsoft.com/office/powerpoint/2010/main" val="58778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3092-07A2-DAD1-6821-84C30B2D0221}"/>
              </a:ext>
            </a:extLst>
          </p:cNvPr>
          <p:cNvSpPr>
            <a:spLocks noGrp="1"/>
          </p:cNvSpPr>
          <p:nvPr>
            <p:ph type="title"/>
          </p:nvPr>
        </p:nvSpPr>
        <p:spPr>
          <a:xfrm>
            <a:off x="1088684" y="256701"/>
            <a:ext cx="7202400" cy="786900"/>
          </a:xfrm>
        </p:spPr>
        <p:txBody>
          <a:bodyPr>
            <a:normAutofit fontScale="90000"/>
          </a:bodyPr>
          <a:lstStyle/>
          <a:p>
            <a:r>
              <a:rPr lang="en" sz="3200" dirty="0">
                <a:solidFill>
                  <a:srgbClr val="891631"/>
                </a:solidFill>
              </a:rPr>
              <a:t>RESOURCES FOR WORKING WITH VR</a:t>
            </a:r>
            <a:br>
              <a:rPr lang="en" dirty="0"/>
            </a:br>
            <a:r>
              <a:rPr lang="en" sz="2400" dirty="0"/>
              <a:t>CODE OF FEDERAL REGULATIONS FOR VR,  COMMENTS SECTION CONTINUED…</a:t>
            </a:r>
            <a:endParaRPr lang="en-US" dirty="0"/>
          </a:p>
        </p:txBody>
      </p:sp>
      <p:sp>
        <p:nvSpPr>
          <p:cNvPr id="3" name="Text Placeholder 2">
            <a:extLst>
              <a:ext uri="{FF2B5EF4-FFF2-40B4-BE49-F238E27FC236}">
                <a16:creationId xmlns:a16="http://schemas.microsoft.com/office/drawing/2014/main" id="{FAEF4F32-5A4D-DD32-5B94-B279429DC129}"/>
              </a:ext>
            </a:extLst>
          </p:cNvPr>
          <p:cNvSpPr>
            <a:spLocks noGrp="1"/>
          </p:cNvSpPr>
          <p:nvPr>
            <p:ph type="body" idx="1"/>
          </p:nvPr>
        </p:nvSpPr>
        <p:spPr/>
        <p:txBody>
          <a:bodyPr>
            <a:normAutofit fontScale="85000" lnSpcReduction="10000"/>
          </a:bodyPr>
          <a:lstStyle/>
          <a:p>
            <a:pPr marL="520700" lvl="1" indent="-184150" algn="l" rtl="0">
              <a:lnSpc>
                <a:spcPct val="120000"/>
              </a:lnSpc>
              <a:spcBef>
                <a:spcPts val="0"/>
              </a:spcBef>
              <a:spcAft>
                <a:spcPts val="0"/>
              </a:spcAft>
              <a:buSzPts val="2300"/>
              <a:buChar char="•"/>
            </a:pPr>
            <a:r>
              <a:rPr lang="en-US" sz="2300" dirty="0">
                <a:solidFill>
                  <a:schemeClr val="accent1"/>
                </a:solidFill>
              </a:rPr>
              <a:t>34 CFR 361.48(b): </a:t>
            </a:r>
            <a:r>
              <a:rPr lang="en-US" sz="2300" b="1" u="sng" dirty="0">
                <a:solidFill>
                  <a:srgbClr val="283F52"/>
                </a:solidFill>
                <a:latin typeface="Helvetica Neue"/>
                <a:ea typeface="Helvetica Neue"/>
                <a:cs typeface="Helvetica Neue"/>
                <a:sym typeface="Helvetica Neue"/>
              </a:rPr>
              <a:t>Services for individuals who have applied or been determined eligible for VR services </a:t>
            </a:r>
            <a:r>
              <a:rPr lang="en-US" sz="2300" b="1" i="1" u="sng" dirty="0">
                <a:solidFill>
                  <a:srgbClr val="283F52"/>
                </a:solidFill>
                <a:latin typeface="Helvetica Neue"/>
                <a:ea typeface="Helvetica Neue"/>
                <a:cs typeface="Helvetica Neue"/>
                <a:sym typeface="Helvetica Neue"/>
              </a:rPr>
              <a:t>(Advanced </a:t>
            </a:r>
            <a:r>
              <a:rPr lang="en-US" sz="2300" b="1" i="1" u="sng" dirty="0" err="1">
                <a:solidFill>
                  <a:srgbClr val="283F52"/>
                </a:solidFill>
                <a:latin typeface="Helvetica Neue"/>
                <a:ea typeface="Helvetica Neue"/>
                <a:cs typeface="Helvetica Neue"/>
                <a:sym typeface="Helvetica Neue"/>
              </a:rPr>
              <a:t>Traning</a:t>
            </a:r>
            <a:r>
              <a:rPr lang="en-US" sz="2300" b="1" i="1" u="sng" dirty="0">
                <a:solidFill>
                  <a:srgbClr val="283F52"/>
                </a:solidFill>
                <a:latin typeface="Helvetica Neue"/>
                <a:ea typeface="Helvetica Neue"/>
                <a:cs typeface="Helvetica Neue"/>
                <a:sym typeface="Helvetica Neue"/>
              </a:rPr>
              <a:t>)</a:t>
            </a:r>
            <a:endParaRPr lang="en-US" dirty="0"/>
          </a:p>
          <a:p>
            <a:pPr marL="685800" lvl="2" indent="-171450" algn="l" rtl="0">
              <a:lnSpc>
                <a:spcPct val="120000"/>
              </a:lnSpc>
              <a:spcBef>
                <a:spcPts val="0"/>
              </a:spcBef>
              <a:spcAft>
                <a:spcPts val="0"/>
              </a:spcAft>
              <a:buSzPts val="2100"/>
              <a:buChar char="•"/>
            </a:pPr>
            <a:r>
              <a:rPr lang="en-US" sz="2100" dirty="0">
                <a:latin typeface="Helvetica Neue"/>
                <a:ea typeface="Helvetica Neue"/>
                <a:cs typeface="Helvetica Neue"/>
                <a:sym typeface="Helvetica Neue"/>
              </a:rPr>
              <a:t>“Similarly, we clarify here that the vocational and other training services specified in final§361.48(b)(6) encompass tuition and other services for students with intellectual or developmental disabilities in a Comprehensive Transition and Postsecondary Program for Students with Intellectual Disabilities.” </a:t>
            </a:r>
          </a:p>
          <a:p>
            <a:endParaRPr lang="en-US" dirty="0"/>
          </a:p>
        </p:txBody>
      </p:sp>
    </p:spTree>
    <p:extLst>
      <p:ext uri="{BB962C8B-B14F-4D97-AF65-F5344CB8AC3E}">
        <p14:creationId xmlns:p14="http://schemas.microsoft.com/office/powerpoint/2010/main" val="281557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B2CE-D8B5-C29F-8F7C-63A4024A2247}"/>
              </a:ext>
            </a:extLst>
          </p:cNvPr>
          <p:cNvSpPr>
            <a:spLocks noGrp="1"/>
          </p:cNvSpPr>
          <p:nvPr>
            <p:ph type="title"/>
          </p:nvPr>
        </p:nvSpPr>
        <p:spPr>
          <a:xfrm>
            <a:off x="1088684" y="0"/>
            <a:ext cx="7202400" cy="786900"/>
          </a:xfrm>
        </p:spPr>
        <p:txBody>
          <a:bodyPr>
            <a:normAutofit fontScale="90000"/>
          </a:bodyPr>
          <a:lstStyle/>
          <a:p>
            <a:r>
              <a:rPr lang="en" sz="3600" dirty="0">
                <a:solidFill>
                  <a:srgbClr val="891631"/>
                </a:solidFill>
              </a:rPr>
              <a:t>RESOURCES FOR WORKING WITH VR</a:t>
            </a:r>
            <a:br>
              <a:rPr lang="en" dirty="0"/>
            </a:br>
            <a:r>
              <a:rPr lang="en" sz="2400" dirty="0"/>
              <a:t>TRANSITION GUIDE TO POSTSECONDARY EDUCATION &amp; EMPLOYMENT FOR STUDENTS AND YOUTH W/ DISABILITIES (RSA, 2020)</a:t>
            </a:r>
            <a:br>
              <a:rPr lang="en" sz="2400" dirty="0"/>
            </a:br>
            <a:endParaRPr lang="en-US" dirty="0"/>
          </a:p>
        </p:txBody>
      </p:sp>
      <p:sp>
        <p:nvSpPr>
          <p:cNvPr id="3" name="Text Placeholder 2">
            <a:extLst>
              <a:ext uri="{FF2B5EF4-FFF2-40B4-BE49-F238E27FC236}">
                <a16:creationId xmlns:a16="http://schemas.microsoft.com/office/drawing/2014/main" id="{D6B446FC-489C-6B9B-DE13-B4AB9776C809}"/>
              </a:ext>
            </a:extLst>
          </p:cNvPr>
          <p:cNvSpPr>
            <a:spLocks noGrp="1"/>
          </p:cNvSpPr>
          <p:nvPr>
            <p:ph type="body" idx="1"/>
          </p:nvPr>
        </p:nvSpPr>
        <p:spPr/>
        <p:txBody>
          <a:bodyPr>
            <a:normAutofit fontScale="92500"/>
          </a:bodyPr>
          <a:lstStyle/>
          <a:p>
            <a:pPr marL="520700" lvl="1" indent="-177800" algn="l" rtl="0">
              <a:lnSpc>
                <a:spcPct val="100000"/>
              </a:lnSpc>
              <a:spcBef>
                <a:spcPts val="0"/>
              </a:spcBef>
              <a:spcAft>
                <a:spcPts val="0"/>
              </a:spcAft>
              <a:buSzPts val="2400"/>
              <a:buChar char="•"/>
            </a:pPr>
            <a:r>
              <a:rPr lang="en-US" sz="2400" u="sng" dirty="0">
                <a:solidFill>
                  <a:schemeClr val="hlink"/>
                </a:solidFill>
                <a:hlinkClick r:id="rId2"/>
              </a:rPr>
              <a:t>https://sites.ed.gov/idea/files/postsecondary-transition-guide-august-2020.pdf</a:t>
            </a:r>
            <a:r>
              <a:rPr lang="en-US" sz="2400" dirty="0"/>
              <a:t>: </a:t>
            </a:r>
            <a:r>
              <a:rPr lang="en-US" sz="2400" b="1" u="sng" dirty="0">
                <a:solidFill>
                  <a:srgbClr val="283F52"/>
                </a:solidFill>
                <a:latin typeface="Helvetica Neue"/>
                <a:ea typeface="Helvetica Neue"/>
                <a:cs typeface="Helvetica Neue"/>
                <a:sym typeface="Helvetica Neue"/>
              </a:rPr>
              <a:t>Vocational Rehabilitation Supports for Postsecondary Education</a:t>
            </a:r>
          </a:p>
          <a:p>
            <a:pPr marL="520700" lvl="1" indent="-177800" algn="l" rtl="0">
              <a:lnSpc>
                <a:spcPct val="100000"/>
              </a:lnSpc>
              <a:spcBef>
                <a:spcPts val="0"/>
              </a:spcBef>
              <a:spcAft>
                <a:spcPts val="0"/>
              </a:spcAft>
              <a:buSzPts val="2400"/>
              <a:buChar char="•"/>
            </a:pPr>
            <a:r>
              <a:rPr lang="en-US" sz="2100" dirty="0">
                <a:solidFill>
                  <a:srgbClr val="000000"/>
                </a:solidFill>
                <a:latin typeface="Helvetica Neue"/>
                <a:ea typeface="Helvetica Neue"/>
                <a:cs typeface="Helvetica Neue"/>
                <a:sym typeface="Helvetica Neue"/>
              </a:rPr>
              <a:t>“The VR program assists individuals with disabilities, including students and youth with disabilities, to acquire the knowledge and skills needed to achieve employment that can sustain economic independence.”</a:t>
            </a:r>
            <a:endParaRPr lang="en-US" dirty="0"/>
          </a:p>
        </p:txBody>
      </p:sp>
    </p:spTree>
    <p:extLst>
      <p:ext uri="{BB962C8B-B14F-4D97-AF65-F5344CB8AC3E}">
        <p14:creationId xmlns:p14="http://schemas.microsoft.com/office/powerpoint/2010/main" val="366895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AA9F-A986-22CA-30BC-7D3E7F6E2106}"/>
              </a:ext>
            </a:extLst>
          </p:cNvPr>
          <p:cNvSpPr>
            <a:spLocks noGrp="1"/>
          </p:cNvSpPr>
          <p:nvPr>
            <p:ph type="title"/>
          </p:nvPr>
        </p:nvSpPr>
        <p:spPr>
          <a:xfrm>
            <a:off x="1088684" y="0"/>
            <a:ext cx="7202400" cy="786900"/>
          </a:xfrm>
        </p:spPr>
        <p:txBody>
          <a:bodyPr>
            <a:noAutofit/>
          </a:bodyPr>
          <a:lstStyle/>
          <a:p>
            <a:r>
              <a:rPr lang="en" sz="2200" dirty="0">
                <a:solidFill>
                  <a:srgbClr val="891631"/>
                </a:solidFill>
              </a:rPr>
              <a:t>RESOURCES FOR WORKING WITH VR</a:t>
            </a:r>
            <a:br>
              <a:rPr lang="en" sz="2200" dirty="0"/>
            </a:br>
            <a:r>
              <a:rPr lang="en" sz="2200" dirty="0"/>
              <a:t>TRANSITION GUIDE TO POSTSECONDARY EDUCATION &amp; EMPLOYMENT FOR STUDENTS AND YOUTH W/ DISABILITIES (RSA, 2020) CONTINUED. . . </a:t>
            </a:r>
            <a:br>
              <a:rPr lang="en" sz="2200" dirty="0"/>
            </a:br>
            <a:endParaRPr lang="en-US" sz="2200" dirty="0"/>
          </a:p>
        </p:txBody>
      </p:sp>
      <p:sp>
        <p:nvSpPr>
          <p:cNvPr id="3" name="Text Placeholder 2">
            <a:extLst>
              <a:ext uri="{FF2B5EF4-FFF2-40B4-BE49-F238E27FC236}">
                <a16:creationId xmlns:a16="http://schemas.microsoft.com/office/drawing/2014/main" id="{C56CA1F3-B1B7-E870-B17E-591E0BE5E550}"/>
              </a:ext>
            </a:extLst>
          </p:cNvPr>
          <p:cNvSpPr>
            <a:spLocks noGrp="1"/>
          </p:cNvSpPr>
          <p:nvPr>
            <p:ph type="body" idx="1"/>
          </p:nvPr>
        </p:nvSpPr>
        <p:spPr/>
        <p:txBody>
          <a:bodyPr>
            <a:normAutofit fontScale="85000" lnSpcReduction="20000"/>
          </a:bodyPr>
          <a:lstStyle/>
          <a:p>
            <a:pPr marL="520700" lvl="1" indent="-177800" algn="l" rtl="0">
              <a:lnSpc>
                <a:spcPct val="120000"/>
              </a:lnSpc>
              <a:spcBef>
                <a:spcPts val="0"/>
              </a:spcBef>
              <a:spcAft>
                <a:spcPts val="0"/>
              </a:spcAft>
              <a:buSzPts val="2400"/>
              <a:buChar char="•"/>
            </a:pPr>
            <a:r>
              <a:rPr lang="en-US" sz="2400" u="sng" dirty="0">
                <a:solidFill>
                  <a:schemeClr val="hlink"/>
                </a:solidFill>
                <a:hlinkClick r:id="rId2"/>
              </a:rPr>
              <a:t>https://sites.ed.gov/idea/files/postsecondary-transition-guide-august-2020.pdf</a:t>
            </a:r>
            <a:r>
              <a:rPr lang="en-US" sz="2400" dirty="0"/>
              <a:t>: </a:t>
            </a:r>
            <a:r>
              <a:rPr lang="en-US" sz="2400" b="1" u="sng" dirty="0">
                <a:solidFill>
                  <a:srgbClr val="283F52"/>
                </a:solidFill>
                <a:latin typeface="Helvetica Neue"/>
                <a:ea typeface="Helvetica Neue"/>
                <a:cs typeface="Helvetica Neue"/>
                <a:sym typeface="Helvetica Neue"/>
              </a:rPr>
              <a:t>Vocational Rehabilitation Supports for Postsecondary Education</a:t>
            </a:r>
            <a:endParaRPr lang="en-US" sz="1500" b="1" u="sng" dirty="0">
              <a:ea typeface="Helvetica Neue"/>
            </a:endParaRPr>
          </a:p>
          <a:p>
            <a:pPr marL="520700" lvl="1" indent="-177800" algn="l" rtl="0">
              <a:lnSpc>
                <a:spcPct val="120000"/>
              </a:lnSpc>
              <a:spcBef>
                <a:spcPts val="0"/>
              </a:spcBef>
              <a:spcAft>
                <a:spcPts val="0"/>
              </a:spcAft>
              <a:buSzPts val="2400"/>
              <a:buChar char="•"/>
            </a:pPr>
            <a:r>
              <a:rPr lang="en-US" sz="2300" dirty="0">
                <a:solidFill>
                  <a:srgbClr val="000000"/>
                </a:solidFill>
                <a:latin typeface="Helvetica Neue"/>
                <a:ea typeface="Helvetica Neue"/>
                <a:cs typeface="Helvetica Neue"/>
                <a:sym typeface="Helvetica Neue"/>
              </a:rPr>
              <a:t>“</a:t>
            </a:r>
            <a:r>
              <a:rPr lang="en-US" sz="2200" dirty="0">
                <a:solidFill>
                  <a:srgbClr val="000000"/>
                </a:solidFill>
                <a:latin typeface="Helvetica Neue"/>
                <a:ea typeface="Helvetica Neue"/>
                <a:cs typeface="Helvetica Neue"/>
                <a:sym typeface="Helvetica Neue"/>
              </a:rPr>
              <a:t>If it is determined to be necessary. . . VR agencies can provide financial support to eligible individuals to pay for or offset higher education-related expenses, including college expenses not covered by student financial aid, or disability related expenses.”</a:t>
            </a:r>
            <a:endParaRPr lang="en-US" dirty="0"/>
          </a:p>
          <a:p>
            <a:endParaRPr lang="en-US" dirty="0"/>
          </a:p>
        </p:txBody>
      </p:sp>
    </p:spTree>
    <p:extLst>
      <p:ext uri="{BB962C8B-B14F-4D97-AF65-F5344CB8AC3E}">
        <p14:creationId xmlns:p14="http://schemas.microsoft.com/office/powerpoint/2010/main" val="265204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B25F-51F3-B6BF-AB68-8E82138A2695}"/>
              </a:ext>
            </a:extLst>
          </p:cNvPr>
          <p:cNvSpPr>
            <a:spLocks noGrp="1"/>
          </p:cNvSpPr>
          <p:nvPr>
            <p:ph type="title"/>
          </p:nvPr>
        </p:nvSpPr>
        <p:spPr>
          <a:xfrm>
            <a:off x="1088684" y="0"/>
            <a:ext cx="7202400" cy="786900"/>
          </a:xfrm>
        </p:spPr>
        <p:txBody>
          <a:bodyPr>
            <a:normAutofit fontScale="90000"/>
          </a:bodyPr>
          <a:lstStyle/>
          <a:p>
            <a:r>
              <a:rPr lang="en" sz="3600" dirty="0">
                <a:solidFill>
                  <a:srgbClr val="891631"/>
                </a:solidFill>
              </a:rPr>
              <a:t>RESOURCES FOR WORKING WITH VR</a:t>
            </a:r>
            <a:br>
              <a:rPr lang="en" dirty="0"/>
            </a:br>
            <a:r>
              <a:rPr lang="en" sz="2400" dirty="0"/>
              <a:t>INCREASING POSTSECONDARY OPPORTUNITIES &amp; SUCCESS FOR STUDENTS AND YOUTH WITH DISABILITIES (OSERS AND OPSE, 2019)</a:t>
            </a:r>
            <a:endParaRPr lang="en-US" dirty="0"/>
          </a:p>
        </p:txBody>
      </p:sp>
      <p:sp>
        <p:nvSpPr>
          <p:cNvPr id="3" name="Text Placeholder 2">
            <a:extLst>
              <a:ext uri="{FF2B5EF4-FFF2-40B4-BE49-F238E27FC236}">
                <a16:creationId xmlns:a16="http://schemas.microsoft.com/office/drawing/2014/main" id="{EC67F3FB-08E4-4326-48C9-C870689C9389}"/>
              </a:ext>
            </a:extLst>
          </p:cNvPr>
          <p:cNvSpPr>
            <a:spLocks noGrp="1"/>
          </p:cNvSpPr>
          <p:nvPr>
            <p:ph type="body" idx="1"/>
          </p:nvPr>
        </p:nvSpPr>
        <p:spPr/>
        <p:txBody>
          <a:bodyPr>
            <a:normAutofit fontScale="77500" lnSpcReduction="20000"/>
          </a:bodyPr>
          <a:lstStyle/>
          <a:p>
            <a:pPr marL="520700" lvl="1" indent="-185896" algn="l" rtl="0">
              <a:lnSpc>
                <a:spcPct val="100000"/>
              </a:lnSpc>
              <a:spcBef>
                <a:spcPts val="0"/>
              </a:spcBef>
              <a:spcAft>
                <a:spcPts val="0"/>
              </a:spcAft>
              <a:buSzPct val="100000"/>
              <a:buChar char="•"/>
            </a:pPr>
            <a:r>
              <a:rPr lang="en-US" sz="2300" u="sng" dirty="0">
                <a:solidFill>
                  <a:schemeClr val="hlink"/>
                </a:solidFill>
                <a:hlinkClick r:id="rId2"/>
              </a:rPr>
              <a:t>https://thinkcollege.net/sites/default/files/files/resources/increasing-postsecondary-opportunities-and-success-09-17-2019.pdf</a:t>
            </a:r>
            <a:r>
              <a:rPr lang="en-US" sz="2300" dirty="0"/>
              <a:t>: </a:t>
            </a:r>
            <a:r>
              <a:rPr lang="en-US" sz="2300" b="1" u="sng" dirty="0">
                <a:solidFill>
                  <a:srgbClr val="283F52"/>
                </a:solidFill>
                <a:latin typeface="Helvetica Neue"/>
                <a:ea typeface="Helvetica Neue"/>
                <a:cs typeface="Helvetica Neue"/>
                <a:sym typeface="Helvetica Neue"/>
              </a:rPr>
              <a:t>Can VR funds be used to support a student with a disability in a CTP?</a:t>
            </a:r>
          </a:p>
          <a:p>
            <a:pPr marL="520700" lvl="1" indent="-185896" algn="l" rtl="0">
              <a:lnSpc>
                <a:spcPct val="100000"/>
              </a:lnSpc>
              <a:spcBef>
                <a:spcPts val="0"/>
              </a:spcBef>
              <a:spcAft>
                <a:spcPts val="0"/>
              </a:spcAft>
              <a:buSzPct val="100000"/>
              <a:buChar char="•"/>
            </a:pPr>
            <a:r>
              <a:rPr lang="en-US" sz="2200" dirty="0">
                <a:solidFill>
                  <a:srgbClr val="000000"/>
                </a:solidFill>
                <a:latin typeface="Helvetica Neue"/>
                <a:ea typeface="Helvetica Neue"/>
                <a:cs typeface="Helvetica Neue"/>
                <a:sym typeface="Helvetica Neue"/>
              </a:rPr>
              <a:t>“</a:t>
            </a:r>
            <a:r>
              <a:rPr lang="en-US" sz="2200" dirty="0">
                <a:latin typeface="Helvetica Neue"/>
                <a:ea typeface="Helvetica Neue"/>
                <a:cs typeface="Helvetica Neue"/>
                <a:sym typeface="Helvetica Neue"/>
              </a:rPr>
              <a:t>Yes.  VR funds can be used to support students with disabilities in CTPs if certain conditions are met. Students, youth, and their families, with the assistance of the VR program as appropriate,  should consider the wide array of postsecondary options that are available, including but not limited to, two- and four-year colleges and universities, career and technical schools, adult education programs, . . .</a:t>
            </a:r>
            <a:r>
              <a:rPr lang="en-US" sz="2200" dirty="0">
                <a:solidFill>
                  <a:srgbClr val="000000"/>
                </a:solidFill>
                <a:latin typeface="Helvetica Neue"/>
                <a:ea typeface="Helvetica Neue"/>
                <a:cs typeface="Helvetica Neue"/>
                <a:sym typeface="Helvetica Neue"/>
              </a:rPr>
              <a:t>	</a:t>
            </a:r>
            <a:endParaRPr lang="en-US" dirty="0"/>
          </a:p>
          <a:p>
            <a:endParaRPr lang="en-US" dirty="0"/>
          </a:p>
        </p:txBody>
      </p:sp>
    </p:spTree>
    <p:extLst>
      <p:ext uri="{BB962C8B-B14F-4D97-AF65-F5344CB8AC3E}">
        <p14:creationId xmlns:p14="http://schemas.microsoft.com/office/powerpoint/2010/main" val="75500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4A93-FA86-787B-7B31-95F06EF68CAC}"/>
              </a:ext>
            </a:extLst>
          </p:cNvPr>
          <p:cNvSpPr>
            <a:spLocks noGrp="1"/>
          </p:cNvSpPr>
          <p:nvPr>
            <p:ph type="title"/>
          </p:nvPr>
        </p:nvSpPr>
        <p:spPr/>
        <p:txBody>
          <a:bodyPr/>
          <a:lstStyle/>
          <a:p>
            <a:r>
              <a:rPr lang="en" dirty="0"/>
              <a:t>Land Acknowledgement</a:t>
            </a:r>
            <a:endParaRPr lang="en-US" dirty="0"/>
          </a:p>
        </p:txBody>
      </p:sp>
      <p:sp>
        <p:nvSpPr>
          <p:cNvPr id="3" name="Text Placeholder 2">
            <a:extLst>
              <a:ext uri="{FF2B5EF4-FFF2-40B4-BE49-F238E27FC236}">
                <a16:creationId xmlns:a16="http://schemas.microsoft.com/office/drawing/2014/main" id="{7F71EA57-B18F-3AF0-B451-98C642C23234}"/>
              </a:ext>
            </a:extLst>
          </p:cNvPr>
          <p:cNvSpPr>
            <a:spLocks noGrp="1"/>
          </p:cNvSpPr>
          <p:nvPr>
            <p:ph type="body" idx="1"/>
          </p:nvPr>
        </p:nvSpPr>
        <p:spPr/>
        <p:txBody>
          <a:bodyPr/>
          <a:lstStyle/>
          <a:p>
            <a:pPr marL="133350" indent="0">
              <a:buNone/>
            </a:pPr>
            <a:r>
              <a:rPr lang="en-US" sz="1600" dirty="0">
                <a:solidFill>
                  <a:srgbClr val="000000"/>
                </a:solidFill>
              </a:rPr>
              <a:t>In Minnesota, we are standing on </a:t>
            </a:r>
            <a:r>
              <a:rPr lang="en-US" sz="1600" dirty="0" err="1">
                <a:solidFill>
                  <a:srgbClr val="000000"/>
                </a:solidFill>
              </a:rPr>
              <a:t>Miní</a:t>
            </a:r>
            <a:r>
              <a:rPr lang="en-US" sz="1600" dirty="0">
                <a:solidFill>
                  <a:srgbClr val="000000"/>
                </a:solidFill>
              </a:rPr>
              <a:t> </a:t>
            </a:r>
            <a:r>
              <a:rPr lang="en-US" sz="1600" dirty="0" err="1">
                <a:solidFill>
                  <a:srgbClr val="000000"/>
                </a:solidFill>
              </a:rPr>
              <a:t>Sóta</a:t>
            </a:r>
            <a:r>
              <a:rPr lang="en-US" sz="1600" dirty="0">
                <a:solidFill>
                  <a:srgbClr val="000000"/>
                </a:solidFill>
              </a:rPr>
              <a:t> </a:t>
            </a:r>
            <a:r>
              <a:rPr lang="en-US" sz="1600" dirty="0" err="1">
                <a:solidFill>
                  <a:srgbClr val="000000"/>
                </a:solidFill>
              </a:rPr>
              <a:t>Makhóčhe</a:t>
            </a:r>
            <a:r>
              <a:rPr lang="en-US" sz="1600" dirty="0">
                <a:solidFill>
                  <a:srgbClr val="000000"/>
                </a:solidFill>
              </a:rPr>
              <a:t>, the rightful homelands of the four </a:t>
            </a:r>
            <a:r>
              <a:rPr lang="en-US" sz="1600" dirty="0" err="1">
                <a:solidFill>
                  <a:srgbClr val="000000"/>
                </a:solidFill>
              </a:rPr>
              <a:t>Dakhóta</a:t>
            </a:r>
            <a:r>
              <a:rPr lang="en-US" sz="1600" dirty="0">
                <a:solidFill>
                  <a:srgbClr val="000000"/>
                </a:solidFill>
              </a:rPr>
              <a:t> </a:t>
            </a:r>
            <a:r>
              <a:rPr lang="en-US" sz="1600" dirty="0" err="1">
                <a:solidFill>
                  <a:srgbClr val="000000"/>
                </a:solidFill>
              </a:rPr>
              <a:t>Oyáte</a:t>
            </a:r>
            <a:r>
              <a:rPr lang="en-US" sz="1600" dirty="0">
                <a:solidFill>
                  <a:srgbClr val="000000"/>
                </a:solidFill>
              </a:rPr>
              <a:t> nations, the seven Anishinaabeg nations, and other indigenous peoples. We recognize that the U.S. did not uphold its end of the land treaties. It is the current and continued displacement of indigenous peoples that allows the State of Minnesota to exist today. </a:t>
            </a:r>
            <a:endParaRPr lang="en-US" sz="1600" dirty="0">
              <a:solidFill>
                <a:schemeClr val="dk1"/>
              </a:solidFill>
            </a:endParaRPr>
          </a:p>
        </p:txBody>
      </p:sp>
    </p:spTree>
    <p:extLst>
      <p:ext uri="{BB962C8B-B14F-4D97-AF65-F5344CB8AC3E}">
        <p14:creationId xmlns:p14="http://schemas.microsoft.com/office/powerpoint/2010/main" val="873154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2859-32E5-47A8-3C78-7C205FD69F45}"/>
              </a:ext>
            </a:extLst>
          </p:cNvPr>
          <p:cNvSpPr>
            <a:spLocks noGrp="1"/>
          </p:cNvSpPr>
          <p:nvPr>
            <p:ph type="title"/>
          </p:nvPr>
        </p:nvSpPr>
        <p:spPr>
          <a:xfrm>
            <a:off x="1088684" y="71544"/>
            <a:ext cx="7202400" cy="786900"/>
          </a:xfrm>
        </p:spPr>
        <p:txBody>
          <a:bodyPr>
            <a:noAutofit/>
          </a:bodyPr>
          <a:lstStyle/>
          <a:p>
            <a:r>
              <a:rPr lang="en" sz="2200" dirty="0">
                <a:solidFill>
                  <a:srgbClr val="891631"/>
                </a:solidFill>
              </a:rPr>
              <a:t>RESOURCES FOR WORKING WITH VR II</a:t>
            </a:r>
            <a:br>
              <a:rPr lang="en" sz="2200" dirty="0"/>
            </a:br>
            <a:r>
              <a:rPr lang="en" sz="2200" dirty="0"/>
              <a:t>INCREASING POSTSECONDARY OPPORTUNITIES &amp; SUCCESS FOR STUDENTS AND YOUTH WITH DISABILITIES (OSERS AND OPSE, 2019)</a:t>
            </a:r>
            <a:endParaRPr lang="en-US" sz="2200" dirty="0"/>
          </a:p>
        </p:txBody>
      </p:sp>
      <p:sp>
        <p:nvSpPr>
          <p:cNvPr id="3" name="Text Placeholder 2">
            <a:extLst>
              <a:ext uri="{FF2B5EF4-FFF2-40B4-BE49-F238E27FC236}">
                <a16:creationId xmlns:a16="http://schemas.microsoft.com/office/drawing/2014/main" id="{5C33C9F0-8B1C-1D1F-914E-51B174924E96}"/>
              </a:ext>
            </a:extLst>
          </p:cNvPr>
          <p:cNvSpPr>
            <a:spLocks noGrp="1"/>
          </p:cNvSpPr>
          <p:nvPr>
            <p:ph type="body" idx="1"/>
          </p:nvPr>
        </p:nvSpPr>
        <p:spPr/>
        <p:txBody>
          <a:bodyPr>
            <a:normAutofit fontScale="92500" lnSpcReduction="20000"/>
          </a:bodyPr>
          <a:lstStyle/>
          <a:p>
            <a:pPr marL="520700" lvl="1" indent="-184150" algn="l" rtl="0">
              <a:lnSpc>
                <a:spcPct val="100000"/>
              </a:lnSpc>
              <a:spcBef>
                <a:spcPts val="0"/>
              </a:spcBef>
              <a:spcAft>
                <a:spcPts val="0"/>
              </a:spcAft>
              <a:buSzPts val="2300"/>
              <a:buChar char="•"/>
            </a:pPr>
            <a:r>
              <a:rPr lang="en-US" sz="2000" u="sng" dirty="0">
                <a:solidFill>
                  <a:schemeClr val="hlink"/>
                </a:solidFill>
                <a:hlinkClick r:id="rId2"/>
              </a:rPr>
              <a:t>https://thinkcollege.net/sites/default/files/files/resources/increasing-postsecondary-opportunities-and-success-09-17-2019.pdf</a:t>
            </a:r>
            <a:r>
              <a:rPr lang="en-US" sz="2000" dirty="0"/>
              <a:t>: </a:t>
            </a:r>
            <a:r>
              <a:rPr lang="en-US" sz="2000" b="1" u="sng" dirty="0">
                <a:solidFill>
                  <a:srgbClr val="283F52"/>
                </a:solidFill>
                <a:latin typeface="Helvetica Neue"/>
                <a:ea typeface="Helvetica Neue"/>
                <a:cs typeface="Helvetica Neue"/>
                <a:sym typeface="Helvetica Neue"/>
              </a:rPr>
              <a:t>Can VR funds be used to support a student with a disability in a CTP?</a:t>
            </a:r>
          </a:p>
          <a:p>
            <a:pPr marL="520700" lvl="1" indent="-184150" algn="l" rtl="0">
              <a:lnSpc>
                <a:spcPct val="100000"/>
              </a:lnSpc>
              <a:spcBef>
                <a:spcPts val="0"/>
              </a:spcBef>
              <a:spcAft>
                <a:spcPts val="0"/>
              </a:spcAft>
              <a:buSzPts val="2300"/>
              <a:buChar char="•"/>
            </a:pPr>
            <a:r>
              <a:rPr lang="en-US" sz="2000" dirty="0">
                <a:latin typeface="Helvetica Neue"/>
                <a:ea typeface="Helvetica Neue"/>
                <a:cs typeface="Helvetica Neue"/>
                <a:sym typeface="Helvetica Neue"/>
              </a:rPr>
              <a:t>“. . . and comprehensive transition and postsecondary education programs. A comprehensive transition program is an example of one postsecondary option for which the VR program could provide assistance to students and youth with intellectual disabilities when appropriate and agreed to on their approved IPE.</a:t>
            </a:r>
            <a:endParaRPr lang="en-US" dirty="0"/>
          </a:p>
        </p:txBody>
      </p:sp>
    </p:spTree>
    <p:extLst>
      <p:ext uri="{BB962C8B-B14F-4D97-AF65-F5344CB8AC3E}">
        <p14:creationId xmlns:p14="http://schemas.microsoft.com/office/powerpoint/2010/main" val="118379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E748-27C5-B1CB-8E62-E42C0769E715}"/>
              </a:ext>
            </a:extLst>
          </p:cNvPr>
          <p:cNvSpPr>
            <a:spLocks noGrp="1"/>
          </p:cNvSpPr>
          <p:nvPr>
            <p:ph type="title"/>
          </p:nvPr>
        </p:nvSpPr>
        <p:spPr/>
        <p:txBody>
          <a:bodyPr/>
          <a:lstStyle/>
          <a:p>
            <a:r>
              <a:rPr lang="en" sz="2400" dirty="0">
                <a:solidFill>
                  <a:srgbClr val="891631"/>
                </a:solidFill>
              </a:rPr>
              <a:t>RESOURCES FOR WORKING WITH VR</a:t>
            </a:r>
            <a:br>
              <a:rPr lang="en" dirty="0"/>
            </a:br>
            <a:r>
              <a:rPr lang="en" sz="1800" dirty="0"/>
              <a:t>THINK COLLEGE</a:t>
            </a:r>
            <a:endParaRPr lang="en-US" dirty="0"/>
          </a:p>
        </p:txBody>
      </p:sp>
      <p:sp>
        <p:nvSpPr>
          <p:cNvPr id="3" name="Text Placeholder 2">
            <a:extLst>
              <a:ext uri="{FF2B5EF4-FFF2-40B4-BE49-F238E27FC236}">
                <a16:creationId xmlns:a16="http://schemas.microsoft.com/office/drawing/2014/main" id="{7DD3039E-FE5D-62E3-84B0-EB674C93E1E8}"/>
              </a:ext>
            </a:extLst>
          </p:cNvPr>
          <p:cNvSpPr>
            <a:spLocks noGrp="1"/>
          </p:cNvSpPr>
          <p:nvPr>
            <p:ph type="body" idx="1"/>
          </p:nvPr>
        </p:nvSpPr>
        <p:spPr/>
        <p:txBody>
          <a:bodyPr>
            <a:normAutofit fontScale="92500" lnSpcReduction="20000"/>
          </a:bodyPr>
          <a:lstStyle/>
          <a:p>
            <a:pPr marL="520700" lvl="1" indent="-171450" algn="l" rtl="0">
              <a:lnSpc>
                <a:spcPct val="120000"/>
              </a:lnSpc>
              <a:spcBef>
                <a:spcPts val="0"/>
              </a:spcBef>
              <a:spcAft>
                <a:spcPts val="0"/>
              </a:spcAft>
              <a:buSzPts val="2700"/>
              <a:buChar char="•"/>
            </a:pPr>
            <a:r>
              <a:rPr lang="en-US" sz="2700" dirty="0">
                <a:latin typeface="Helvetica Neue"/>
                <a:ea typeface="Helvetica Neue"/>
                <a:cs typeface="Helvetica Neue"/>
                <a:sym typeface="Helvetica Neue"/>
              </a:rPr>
              <a:t>Think College Home Page</a:t>
            </a:r>
            <a:endParaRPr lang="en-US" dirty="0"/>
          </a:p>
          <a:p>
            <a:pPr marL="863600" lvl="2" indent="-171450" algn="l" rtl="0">
              <a:lnSpc>
                <a:spcPct val="120000"/>
              </a:lnSpc>
              <a:spcBef>
                <a:spcPts val="400"/>
              </a:spcBef>
              <a:spcAft>
                <a:spcPts val="0"/>
              </a:spcAft>
              <a:buSzPts val="2700"/>
              <a:buChar char="•"/>
            </a:pPr>
            <a:r>
              <a:rPr lang="en-US" sz="2700" dirty="0">
                <a:solidFill>
                  <a:schemeClr val="accent1"/>
                </a:solidFill>
                <a:latin typeface="Helvetica Neue"/>
                <a:ea typeface="Helvetica Neue"/>
                <a:cs typeface="Helvetica Neue"/>
                <a:sym typeface="Helvetica Neue"/>
              </a:rPr>
              <a:t>https://</a:t>
            </a:r>
            <a:r>
              <a:rPr lang="en-US" sz="2700" dirty="0" err="1">
                <a:solidFill>
                  <a:schemeClr val="accent1"/>
                </a:solidFill>
                <a:latin typeface="Helvetica Neue"/>
                <a:ea typeface="Helvetica Neue"/>
                <a:cs typeface="Helvetica Neue"/>
                <a:sym typeface="Helvetica Neue"/>
              </a:rPr>
              <a:t>thinkcollege.net</a:t>
            </a:r>
            <a:r>
              <a:rPr lang="en-US" sz="2700" dirty="0">
                <a:solidFill>
                  <a:schemeClr val="accent1"/>
                </a:solidFill>
                <a:latin typeface="Helvetica Neue"/>
                <a:ea typeface="Helvetica Neue"/>
                <a:cs typeface="Helvetica Neue"/>
                <a:sym typeface="Helvetica Neue"/>
              </a:rPr>
              <a:t>/</a:t>
            </a:r>
            <a:endParaRPr lang="en-US" dirty="0"/>
          </a:p>
          <a:p>
            <a:pPr marL="520700" lvl="1" indent="-171450" algn="l" rtl="0">
              <a:lnSpc>
                <a:spcPct val="120000"/>
              </a:lnSpc>
              <a:spcBef>
                <a:spcPts val="400"/>
              </a:spcBef>
              <a:spcAft>
                <a:spcPts val="0"/>
              </a:spcAft>
              <a:buSzPts val="2700"/>
              <a:buChar char="•"/>
            </a:pPr>
            <a:r>
              <a:rPr lang="en-US" sz="2700" dirty="0">
                <a:latin typeface="Helvetica Neue"/>
                <a:ea typeface="Helvetica Neue"/>
                <a:cs typeface="Helvetica Neue"/>
                <a:sym typeface="Helvetica Neue"/>
              </a:rPr>
              <a:t>Think College Resource Library (VR Specific)</a:t>
            </a:r>
            <a:endParaRPr lang="en-US" dirty="0"/>
          </a:p>
          <a:p>
            <a:pPr marL="863600" lvl="2" indent="-171450" algn="l" rtl="0">
              <a:lnSpc>
                <a:spcPct val="120000"/>
              </a:lnSpc>
              <a:spcBef>
                <a:spcPts val="400"/>
              </a:spcBef>
              <a:spcAft>
                <a:spcPts val="0"/>
              </a:spcAft>
              <a:buSzPts val="2700"/>
              <a:buChar char="•"/>
            </a:pPr>
            <a:r>
              <a:rPr lang="en-US" sz="2700" dirty="0">
                <a:solidFill>
                  <a:schemeClr val="accent1"/>
                </a:solidFill>
                <a:latin typeface="Helvetica Neue"/>
                <a:ea typeface="Helvetica Neue"/>
                <a:cs typeface="Helvetica Neue"/>
                <a:sym typeface="Helvetica Neue"/>
              </a:rPr>
              <a:t>https://</a:t>
            </a:r>
            <a:r>
              <a:rPr lang="en-US" sz="2700" dirty="0" err="1">
                <a:solidFill>
                  <a:schemeClr val="accent1"/>
                </a:solidFill>
                <a:latin typeface="Helvetica Neue"/>
                <a:ea typeface="Helvetica Neue"/>
                <a:cs typeface="Helvetica Neue"/>
                <a:sym typeface="Helvetica Neue"/>
              </a:rPr>
              <a:t>thinkcollege.net</a:t>
            </a:r>
            <a:r>
              <a:rPr lang="en-US" sz="2700" dirty="0">
                <a:solidFill>
                  <a:schemeClr val="accent1"/>
                </a:solidFill>
                <a:latin typeface="Helvetica Neue"/>
                <a:ea typeface="Helvetica Neue"/>
                <a:cs typeface="Helvetica Neue"/>
                <a:sym typeface="Helvetica Neue"/>
              </a:rPr>
              <a:t>/</a:t>
            </a:r>
            <a:r>
              <a:rPr lang="en-US" sz="2700" dirty="0" err="1">
                <a:solidFill>
                  <a:schemeClr val="accent1"/>
                </a:solidFill>
                <a:latin typeface="Helvetica Neue"/>
                <a:ea typeface="Helvetica Neue"/>
                <a:cs typeface="Helvetica Neue"/>
                <a:sym typeface="Helvetica Neue"/>
              </a:rPr>
              <a:t>resource-search?sort</a:t>
            </a:r>
            <a:r>
              <a:rPr lang="en-US" sz="2700" dirty="0">
                <a:solidFill>
                  <a:schemeClr val="accent1"/>
                </a:solidFill>
                <a:latin typeface="Helvetica Neue"/>
                <a:ea typeface="Helvetica Neue"/>
                <a:cs typeface="Helvetica Neue"/>
                <a:sym typeface="Helvetica Neue"/>
              </a:rPr>
              <a:t>=</a:t>
            </a:r>
            <a:r>
              <a:rPr lang="en-US" sz="2700" dirty="0" err="1">
                <a:solidFill>
                  <a:schemeClr val="accent1"/>
                </a:solidFill>
                <a:latin typeface="Helvetica Neue"/>
                <a:ea typeface="Helvetica Neue"/>
                <a:cs typeface="Helvetica Neue"/>
                <a:sym typeface="Helvetica Neue"/>
              </a:rPr>
              <a:t>field_resourc_publication_date&amp;order</a:t>
            </a:r>
            <a:r>
              <a:rPr lang="en-US" sz="2700" dirty="0">
                <a:solidFill>
                  <a:schemeClr val="accent1"/>
                </a:solidFill>
                <a:latin typeface="Helvetica Neue"/>
                <a:ea typeface="Helvetica Neue"/>
                <a:cs typeface="Helvetica Neue"/>
                <a:sym typeface="Helvetica Neue"/>
              </a:rPr>
              <a:t>=desc</a:t>
            </a:r>
            <a:endParaRPr lang="en-US" dirty="0"/>
          </a:p>
          <a:p>
            <a:endParaRPr lang="en-US" dirty="0"/>
          </a:p>
        </p:txBody>
      </p:sp>
    </p:spTree>
    <p:extLst>
      <p:ext uri="{BB962C8B-B14F-4D97-AF65-F5344CB8AC3E}">
        <p14:creationId xmlns:p14="http://schemas.microsoft.com/office/powerpoint/2010/main" val="251936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BADF-57B6-7AC4-1768-3C96096029C0}"/>
              </a:ext>
            </a:extLst>
          </p:cNvPr>
          <p:cNvSpPr>
            <a:spLocks noGrp="1"/>
          </p:cNvSpPr>
          <p:nvPr>
            <p:ph type="title"/>
          </p:nvPr>
        </p:nvSpPr>
        <p:spPr/>
        <p:txBody>
          <a:bodyPr/>
          <a:lstStyle/>
          <a:p>
            <a:r>
              <a:rPr lang="en" sz="2400" dirty="0">
                <a:solidFill>
                  <a:srgbClr val="891631"/>
                </a:solidFill>
              </a:rPr>
              <a:t>RESOURCES FOR WORKING WITH VR II</a:t>
            </a:r>
            <a:br>
              <a:rPr lang="en" dirty="0"/>
            </a:br>
            <a:r>
              <a:rPr lang="en" sz="1800" dirty="0"/>
              <a:t>THINK COLLEGE</a:t>
            </a:r>
            <a:endParaRPr lang="en-US" dirty="0"/>
          </a:p>
        </p:txBody>
      </p:sp>
      <p:sp>
        <p:nvSpPr>
          <p:cNvPr id="3" name="Text Placeholder 2">
            <a:extLst>
              <a:ext uri="{FF2B5EF4-FFF2-40B4-BE49-F238E27FC236}">
                <a16:creationId xmlns:a16="http://schemas.microsoft.com/office/drawing/2014/main" id="{628FDA08-3DF6-8FB7-BCAD-B94BAE3EBCAB}"/>
              </a:ext>
            </a:extLst>
          </p:cNvPr>
          <p:cNvSpPr>
            <a:spLocks noGrp="1"/>
          </p:cNvSpPr>
          <p:nvPr>
            <p:ph type="body" idx="1"/>
          </p:nvPr>
        </p:nvSpPr>
        <p:spPr/>
        <p:txBody>
          <a:bodyPr>
            <a:normAutofit lnSpcReduction="10000"/>
          </a:bodyPr>
          <a:lstStyle/>
          <a:p>
            <a:pPr marL="520700" lvl="1" indent="-171450" algn="l" rtl="0">
              <a:lnSpc>
                <a:spcPct val="120000"/>
              </a:lnSpc>
              <a:spcBef>
                <a:spcPts val="0"/>
              </a:spcBef>
              <a:spcAft>
                <a:spcPts val="0"/>
              </a:spcAft>
              <a:buSzPts val="2700"/>
              <a:buChar char="•"/>
            </a:pPr>
            <a:r>
              <a:rPr lang="en-US" sz="2700" dirty="0">
                <a:latin typeface="Helvetica Neue"/>
                <a:ea typeface="Helvetica Neue"/>
                <a:cs typeface="Helvetica Neue"/>
                <a:sym typeface="Helvetica Neue"/>
              </a:rPr>
              <a:t>Technical Assistance (VR Specific)</a:t>
            </a:r>
            <a:endParaRPr lang="en-US" dirty="0"/>
          </a:p>
          <a:p>
            <a:pPr marL="863600" lvl="2" indent="-171450" algn="l" rtl="0">
              <a:lnSpc>
                <a:spcPct val="120000"/>
              </a:lnSpc>
              <a:spcBef>
                <a:spcPts val="400"/>
              </a:spcBef>
              <a:spcAft>
                <a:spcPts val="0"/>
              </a:spcAft>
              <a:buSzPts val="2700"/>
              <a:buChar char="•"/>
            </a:pPr>
            <a:r>
              <a:rPr lang="en-US" sz="2700" dirty="0">
                <a:latin typeface="Helvetica Neue"/>
                <a:ea typeface="Helvetica Neue"/>
                <a:cs typeface="Helvetica Neue"/>
                <a:sym typeface="Helvetica Neue"/>
              </a:rPr>
              <a:t>Russ </a:t>
            </a:r>
            <a:r>
              <a:rPr lang="en-US" sz="2700" dirty="0" err="1">
                <a:latin typeface="Helvetica Neue"/>
                <a:ea typeface="Helvetica Neue"/>
                <a:cs typeface="Helvetica Neue"/>
                <a:sym typeface="Helvetica Neue"/>
              </a:rPr>
              <a:t>Thelin</a:t>
            </a:r>
            <a:r>
              <a:rPr lang="en-US" sz="2700" dirty="0">
                <a:latin typeface="Helvetica Neue"/>
                <a:ea typeface="Helvetica Neue"/>
                <a:cs typeface="Helvetica Neue"/>
                <a:sym typeface="Helvetica Neue"/>
              </a:rPr>
              <a:t>, M.S., CRC, CRL</a:t>
            </a:r>
            <a:endParaRPr lang="en-US" dirty="0"/>
          </a:p>
          <a:p>
            <a:pPr marL="863600" lvl="2" indent="-171450" algn="l" rtl="0">
              <a:lnSpc>
                <a:spcPct val="120000"/>
              </a:lnSpc>
              <a:spcBef>
                <a:spcPts val="400"/>
              </a:spcBef>
              <a:spcAft>
                <a:spcPts val="0"/>
              </a:spcAft>
              <a:buSzPts val="2700"/>
              <a:buChar char="•"/>
            </a:pPr>
            <a:r>
              <a:rPr lang="en-US" sz="2700" dirty="0">
                <a:latin typeface="Helvetica Neue"/>
                <a:ea typeface="Helvetica Neue"/>
                <a:cs typeface="Helvetica Neue"/>
                <a:sym typeface="Helvetica Neue"/>
              </a:rPr>
              <a:t>Senior Policy Fellow, Institute for Community Inclusion, UMass Boston</a:t>
            </a:r>
            <a:endParaRPr lang="en-US" dirty="0"/>
          </a:p>
          <a:p>
            <a:pPr marL="863600" lvl="2" indent="-171450" algn="l" rtl="0">
              <a:lnSpc>
                <a:spcPct val="120000"/>
              </a:lnSpc>
              <a:spcBef>
                <a:spcPts val="400"/>
              </a:spcBef>
              <a:spcAft>
                <a:spcPts val="0"/>
              </a:spcAft>
              <a:buSzPts val="2700"/>
              <a:buChar char="•"/>
            </a:pPr>
            <a:r>
              <a:rPr lang="en-US" sz="2700" dirty="0" err="1">
                <a:latin typeface="Helvetica Neue"/>
                <a:ea typeface="Helvetica Neue"/>
                <a:cs typeface="Helvetica Neue"/>
                <a:sym typeface="Helvetica Neue"/>
              </a:rPr>
              <a:t>russell.thelin@umb.edu</a:t>
            </a:r>
            <a:endParaRPr lang="en-US" sz="2700" dirty="0">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405805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4535-AAE0-D02C-4701-6C1769603F63}"/>
              </a:ext>
            </a:extLst>
          </p:cNvPr>
          <p:cNvSpPr>
            <a:spLocks noGrp="1"/>
          </p:cNvSpPr>
          <p:nvPr>
            <p:ph type="ctrTitle"/>
          </p:nvPr>
        </p:nvSpPr>
        <p:spPr/>
        <p:txBody>
          <a:bodyPr/>
          <a:lstStyle/>
          <a:p>
            <a:r>
              <a:rPr lang="en" dirty="0"/>
              <a:t>Minnesota’s VR Program: Vocational Rehabilitation Services</a:t>
            </a:r>
            <a:endParaRPr lang="en-US" dirty="0"/>
          </a:p>
        </p:txBody>
      </p:sp>
      <p:sp>
        <p:nvSpPr>
          <p:cNvPr id="3" name="Text Placeholder 2">
            <a:extLst>
              <a:ext uri="{FF2B5EF4-FFF2-40B4-BE49-F238E27FC236}">
                <a16:creationId xmlns:a16="http://schemas.microsoft.com/office/drawing/2014/main" id="{5395109C-2BEF-E75A-3EA0-0D1577B3C3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964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919D-24F2-610A-9639-9662882FF9AC}"/>
              </a:ext>
            </a:extLst>
          </p:cNvPr>
          <p:cNvSpPr>
            <a:spLocks noGrp="1"/>
          </p:cNvSpPr>
          <p:nvPr>
            <p:ph type="title"/>
          </p:nvPr>
        </p:nvSpPr>
        <p:spPr/>
        <p:txBody>
          <a:bodyPr/>
          <a:lstStyle/>
          <a:p>
            <a:pPr algn="ctr"/>
            <a:r>
              <a:rPr lang="en" dirty="0"/>
              <a:t>Vocational Rehabilitation Services (VRS)</a:t>
            </a:r>
            <a:endParaRPr lang="en-US" dirty="0"/>
          </a:p>
        </p:txBody>
      </p:sp>
      <p:sp>
        <p:nvSpPr>
          <p:cNvPr id="3" name="Text Placeholder 2">
            <a:extLst>
              <a:ext uri="{FF2B5EF4-FFF2-40B4-BE49-F238E27FC236}">
                <a16:creationId xmlns:a16="http://schemas.microsoft.com/office/drawing/2014/main" id="{69B6FDB0-7E6C-2AF7-FBB5-FBC3F1B41138}"/>
              </a:ext>
            </a:extLst>
          </p:cNvPr>
          <p:cNvSpPr>
            <a:spLocks noGrp="1"/>
          </p:cNvSpPr>
          <p:nvPr>
            <p:ph type="body" idx="1"/>
          </p:nvPr>
        </p:nvSpPr>
        <p:spPr/>
        <p:txBody>
          <a:bodyPr>
            <a:normAutofit lnSpcReduction="10000"/>
          </a:bodyPr>
          <a:lstStyle/>
          <a:p>
            <a:pPr marL="177800" lvl="0" indent="-171450" algn="l" rtl="0">
              <a:lnSpc>
                <a:spcPct val="100000"/>
              </a:lnSpc>
              <a:spcBef>
                <a:spcPts val="0"/>
              </a:spcBef>
              <a:spcAft>
                <a:spcPts val="0"/>
              </a:spcAft>
              <a:buClr>
                <a:schemeClr val="accent1"/>
              </a:buClr>
              <a:buSzPts val="2100"/>
              <a:buChar char="•"/>
            </a:pPr>
            <a:r>
              <a:rPr lang="en-US" sz="2100" dirty="0"/>
              <a:t>State employment services agency that serves people with disabilities</a:t>
            </a:r>
            <a:endParaRPr lang="en-US" dirty="0"/>
          </a:p>
          <a:p>
            <a:pPr marL="177800" lvl="0" indent="-171450" algn="l" rtl="0">
              <a:lnSpc>
                <a:spcPct val="100000"/>
              </a:lnSpc>
              <a:spcBef>
                <a:spcPts val="1500"/>
              </a:spcBef>
              <a:spcAft>
                <a:spcPts val="0"/>
              </a:spcAft>
              <a:buClr>
                <a:schemeClr val="accent1"/>
              </a:buClr>
              <a:buSzPts val="2100"/>
              <a:buChar char="•"/>
            </a:pPr>
            <a:r>
              <a:rPr lang="en-US" sz="2100" dirty="0"/>
              <a:t>Division of the Department of Employment and Economic Development (DEED)</a:t>
            </a:r>
            <a:endParaRPr lang="en-US" dirty="0"/>
          </a:p>
          <a:p>
            <a:pPr marL="520700" lvl="1" indent="-177800" algn="l" rtl="0">
              <a:lnSpc>
                <a:spcPct val="100000"/>
              </a:lnSpc>
              <a:spcBef>
                <a:spcPts val="1100"/>
              </a:spcBef>
              <a:spcAft>
                <a:spcPts val="0"/>
              </a:spcAft>
              <a:buSzPts val="1800"/>
              <a:buChar char="•"/>
            </a:pPr>
            <a:r>
              <a:rPr lang="en-US" sz="1800" u="sng" dirty="0">
                <a:solidFill>
                  <a:schemeClr val="hlink"/>
                </a:solidFill>
                <a:hlinkClick r:id="rId3"/>
              </a:rPr>
              <a:t>State Services for the Blind</a:t>
            </a:r>
            <a:r>
              <a:rPr lang="en-US" sz="1800" dirty="0"/>
              <a:t> (SSB) is a sister agency that serves those who are blind, low vision or </a:t>
            </a:r>
            <a:r>
              <a:rPr lang="en-US" sz="1800" dirty="0" err="1"/>
              <a:t>DeafBlind</a:t>
            </a:r>
            <a:r>
              <a:rPr lang="en-US" sz="1800" dirty="0"/>
              <a:t> </a:t>
            </a:r>
            <a:endParaRPr lang="en-US" dirty="0"/>
          </a:p>
          <a:p>
            <a:pPr marL="177800" lvl="0" indent="-171450" algn="l" rtl="0">
              <a:lnSpc>
                <a:spcPct val="100000"/>
              </a:lnSpc>
              <a:spcBef>
                <a:spcPts val="1500"/>
              </a:spcBef>
              <a:spcAft>
                <a:spcPts val="0"/>
              </a:spcAft>
              <a:buClr>
                <a:schemeClr val="accent1"/>
              </a:buClr>
              <a:buSzPts val="2100"/>
              <a:buChar char="•"/>
            </a:pPr>
            <a:r>
              <a:rPr lang="en-US" sz="2100" dirty="0"/>
              <a:t>Partner in the </a:t>
            </a:r>
            <a:r>
              <a:rPr lang="en-US" sz="2100" u="sng" dirty="0">
                <a:solidFill>
                  <a:schemeClr val="hlink"/>
                </a:solidFill>
                <a:hlinkClick r:id="rId4"/>
              </a:rPr>
              <a:t>CareerForce</a:t>
            </a:r>
            <a:r>
              <a:rPr lang="en-US" sz="2100" dirty="0"/>
              <a:t> system </a:t>
            </a:r>
            <a:endParaRPr lang="en-US" dirty="0"/>
          </a:p>
          <a:p>
            <a:pPr marL="520700" lvl="1" indent="-177800" algn="l" rtl="0">
              <a:lnSpc>
                <a:spcPct val="100000"/>
              </a:lnSpc>
              <a:spcBef>
                <a:spcPts val="1100"/>
              </a:spcBef>
              <a:spcAft>
                <a:spcPts val="0"/>
              </a:spcAft>
              <a:buSzPts val="1800"/>
              <a:buChar char="•"/>
            </a:pPr>
            <a:r>
              <a:rPr lang="en-US" sz="1800" dirty="0"/>
              <a:t>50 </a:t>
            </a:r>
            <a:r>
              <a:rPr lang="en-US" sz="1800" dirty="0" err="1"/>
              <a:t>CareerForce</a:t>
            </a:r>
            <a:r>
              <a:rPr lang="en-US" sz="1800" dirty="0"/>
              <a:t> locations in the state</a:t>
            </a:r>
            <a:endParaRPr lang="en-US" dirty="0"/>
          </a:p>
          <a:p>
            <a:pPr marL="177800" lvl="0" indent="-171450" algn="l" rtl="0">
              <a:lnSpc>
                <a:spcPct val="100000"/>
              </a:lnSpc>
              <a:spcBef>
                <a:spcPts val="1500"/>
              </a:spcBef>
              <a:spcAft>
                <a:spcPts val="0"/>
              </a:spcAft>
              <a:buClr>
                <a:schemeClr val="accent1"/>
              </a:buClr>
              <a:buSzPts val="2100"/>
              <a:buChar char="•"/>
            </a:pPr>
            <a:r>
              <a:rPr lang="en-US" sz="2100" b="1" u="sng" dirty="0"/>
              <a:t>VRS serves youth and adults: Any Age 14+!</a:t>
            </a:r>
          </a:p>
          <a:p>
            <a:endParaRPr lang="en-US" dirty="0"/>
          </a:p>
        </p:txBody>
      </p:sp>
    </p:spTree>
    <p:extLst>
      <p:ext uri="{BB962C8B-B14F-4D97-AF65-F5344CB8AC3E}">
        <p14:creationId xmlns:p14="http://schemas.microsoft.com/office/powerpoint/2010/main" val="53058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4020-EFD4-746C-C352-74F1DD99AE6E}"/>
              </a:ext>
            </a:extLst>
          </p:cNvPr>
          <p:cNvSpPr>
            <a:spLocks noGrp="1"/>
          </p:cNvSpPr>
          <p:nvPr>
            <p:ph type="title"/>
          </p:nvPr>
        </p:nvSpPr>
        <p:spPr/>
        <p:txBody>
          <a:bodyPr/>
          <a:lstStyle/>
          <a:p>
            <a:pPr algn="ctr"/>
            <a:r>
              <a:rPr lang="en" dirty="0"/>
              <a:t>Services VRS Provides</a:t>
            </a:r>
            <a:endParaRPr lang="en-US" dirty="0"/>
          </a:p>
        </p:txBody>
      </p:sp>
      <p:sp>
        <p:nvSpPr>
          <p:cNvPr id="3" name="Text Placeholder 2">
            <a:extLst>
              <a:ext uri="{FF2B5EF4-FFF2-40B4-BE49-F238E27FC236}">
                <a16:creationId xmlns:a16="http://schemas.microsoft.com/office/drawing/2014/main" id="{8AF10357-54CE-C1B5-5BCE-D67BDE861084}"/>
              </a:ext>
            </a:extLst>
          </p:cNvPr>
          <p:cNvSpPr>
            <a:spLocks noGrp="1"/>
          </p:cNvSpPr>
          <p:nvPr>
            <p:ph type="body" idx="1"/>
          </p:nvPr>
        </p:nvSpPr>
        <p:spPr/>
        <p:txBody>
          <a:bodyPr/>
          <a:lstStyle/>
          <a:p>
            <a:pPr marL="177800" lvl="0" indent="-171450" algn="l" rtl="0">
              <a:lnSpc>
                <a:spcPct val="100000"/>
              </a:lnSpc>
              <a:spcBef>
                <a:spcPts val="0"/>
              </a:spcBef>
              <a:spcAft>
                <a:spcPts val="0"/>
              </a:spcAft>
              <a:buSzPts val="2100"/>
              <a:buChar char="•"/>
            </a:pPr>
            <a:r>
              <a:rPr lang="en-US" sz="2000" dirty="0"/>
              <a:t>Career Counseling</a:t>
            </a:r>
            <a:endParaRPr lang="en-US" dirty="0"/>
          </a:p>
          <a:p>
            <a:pPr marL="177800" lvl="0" indent="-171450" algn="l" rtl="0">
              <a:lnSpc>
                <a:spcPct val="100000"/>
              </a:lnSpc>
              <a:spcBef>
                <a:spcPts val="1500"/>
              </a:spcBef>
              <a:spcAft>
                <a:spcPts val="0"/>
              </a:spcAft>
              <a:buSzPts val="2100"/>
              <a:buChar char="•"/>
            </a:pPr>
            <a:r>
              <a:rPr lang="en-US" sz="2000" dirty="0"/>
              <a:t>Job Training</a:t>
            </a:r>
            <a:endParaRPr lang="en-US" dirty="0"/>
          </a:p>
          <a:p>
            <a:pPr marL="177800" lvl="0" indent="-171450" algn="l" rtl="0">
              <a:lnSpc>
                <a:spcPct val="100000"/>
              </a:lnSpc>
              <a:spcBef>
                <a:spcPts val="1500"/>
              </a:spcBef>
              <a:spcAft>
                <a:spcPts val="0"/>
              </a:spcAft>
              <a:buSzPts val="2100"/>
              <a:buChar char="•"/>
            </a:pPr>
            <a:r>
              <a:rPr lang="en-US" sz="2000" dirty="0"/>
              <a:t>Job Placement</a:t>
            </a:r>
            <a:endParaRPr lang="en-US" dirty="0"/>
          </a:p>
          <a:p>
            <a:pPr marL="177800" lvl="0" indent="-171450" algn="l" rtl="0">
              <a:lnSpc>
                <a:spcPct val="100000"/>
              </a:lnSpc>
              <a:spcBef>
                <a:spcPts val="1500"/>
              </a:spcBef>
              <a:spcAft>
                <a:spcPts val="0"/>
              </a:spcAft>
              <a:buSzPts val="2100"/>
              <a:buChar char="•"/>
            </a:pPr>
            <a:r>
              <a:rPr lang="en-US" sz="2000" dirty="0"/>
              <a:t>Services to Keep a Job</a:t>
            </a:r>
            <a:endParaRPr lang="en-US" dirty="0"/>
          </a:p>
          <a:p>
            <a:pPr marL="177800" lvl="0" indent="-171450" algn="l" rtl="0">
              <a:lnSpc>
                <a:spcPct val="100000"/>
              </a:lnSpc>
              <a:spcBef>
                <a:spcPts val="1500"/>
              </a:spcBef>
              <a:spcAft>
                <a:spcPts val="0"/>
              </a:spcAft>
              <a:buSzPts val="2100"/>
              <a:buChar char="•"/>
            </a:pPr>
            <a:r>
              <a:rPr lang="en-US" sz="2000" dirty="0"/>
              <a:t>Students ages 14 until 22: Pre-Employment Transition Services </a:t>
            </a:r>
            <a:endParaRPr lang="en-US" dirty="0"/>
          </a:p>
          <a:p>
            <a:pPr marL="177800" lvl="0" indent="-171450" algn="l" rtl="0">
              <a:lnSpc>
                <a:spcPct val="100000"/>
              </a:lnSpc>
              <a:spcBef>
                <a:spcPts val="1500"/>
              </a:spcBef>
              <a:spcAft>
                <a:spcPts val="0"/>
              </a:spcAft>
              <a:buSzPts val="2100"/>
              <a:buChar char="•"/>
            </a:pPr>
            <a:r>
              <a:rPr lang="en-US" sz="2000" dirty="0"/>
              <a:t>And more!</a:t>
            </a:r>
            <a:endParaRPr lang="en-US" dirty="0"/>
          </a:p>
          <a:p>
            <a:endParaRPr lang="en-US" dirty="0"/>
          </a:p>
        </p:txBody>
      </p:sp>
      <p:sp>
        <p:nvSpPr>
          <p:cNvPr id="6" name="Text Placeholder 5">
            <a:extLst>
              <a:ext uri="{FF2B5EF4-FFF2-40B4-BE49-F238E27FC236}">
                <a16:creationId xmlns:a16="http://schemas.microsoft.com/office/drawing/2014/main" id="{DFB81E6E-BE80-AE85-472D-2A1E702A87E4}"/>
              </a:ext>
            </a:extLst>
          </p:cNvPr>
          <p:cNvSpPr>
            <a:spLocks noGrp="1"/>
          </p:cNvSpPr>
          <p:nvPr>
            <p:ph type="body" idx="2"/>
          </p:nvPr>
        </p:nvSpPr>
        <p:spPr/>
        <p:txBody>
          <a:bodyPr/>
          <a:lstStyle/>
          <a:p>
            <a:endParaRPr lang="en-US"/>
          </a:p>
        </p:txBody>
      </p:sp>
      <p:pic>
        <p:nvPicPr>
          <p:cNvPr id="5" name="Google Shape;780;p113" descr="A person talking to a person">
            <a:extLst>
              <a:ext uri="{FF2B5EF4-FFF2-40B4-BE49-F238E27FC236}">
                <a16:creationId xmlns:a16="http://schemas.microsoft.com/office/drawing/2014/main" id="{C5269F68-3B91-BEEB-C4B5-8C651DF0911B}"/>
              </a:ext>
            </a:extLst>
          </p:cNvPr>
          <p:cNvPicPr preferRelativeResize="0"/>
          <p:nvPr/>
        </p:nvPicPr>
        <p:blipFill rotWithShape="1">
          <a:blip r:embed="rId3">
            <a:alphaModFix/>
          </a:blip>
          <a:srcRect l="24524" r="-7"/>
          <a:stretch/>
        </p:blipFill>
        <p:spPr>
          <a:xfrm>
            <a:off x="4629150" y="1195968"/>
            <a:ext cx="3886200" cy="3436755"/>
          </a:xfrm>
          <a:prstGeom prst="rect">
            <a:avLst/>
          </a:prstGeom>
          <a:noFill/>
          <a:ln>
            <a:noFill/>
          </a:ln>
        </p:spPr>
      </p:pic>
    </p:spTree>
    <p:extLst>
      <p:ext uri="{BB962C8B-B14F-4D97-AF65-F5344CB8AC3E}">
        <p14:creationId xmlns:p14="http://schemas.microsoft.com/office/powerpoint/2010/main" val="4169869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3378-4EE0-906A-BB74-BAA502FCC267}"/>
              </a:ext>
            </a:extLst>
          </p:cNvPr>
          <p:cNvSpPr>
            <a:spLocks noGrp="1"/>
          </p:cNvSpPr>
          <p:nvPr>
            <p:ph type="title"/>
          </p:nvPr>
        </p:nvSpPr>
        <p:spPr/>
        <p:txBody>
          <a:bodyPr/>
          <a:lstStyle/>
          <a:p>
            <a:pPr algn="ctr"/>
            <a:r>
              <a:rPr lang="en" dirty="0"/>
              <a:t>Pre-Employment Transition Services (Pre-ETS)</a:t>
            </a:r>
            <a:endParaRPr lang="en-US" dirty="0"/>
          </a:p>
        </p:txBody>
      </p:sp>
      <p:sp>
        <p:nvSpPr>
          <p:cNvPr id="3" name="Text Placeholder 2">
            <a:extLst>
              <a:ext uri="{FF2B5EF4-FFF2-40B4-BE49-F238E27FC236}">
                <a16:creationId xmlns:a16="http://schemas.microsoft.com/office/drawing/2014/main" id="{CB4DE2CC-B99C-63E4-88F6-1EC914FB81E9}"/>
              </a:ext>
            </a:extLst>
          </p:cNvPr>
          <p:cNvSpPr>
            <a:spLocks noGrp="1"/>
          </p:cNvSpPr>
          <p:nvPr>
            <p:ph type="body" idx="1"/>
          </p:nvPr>
        </p:nvSpPr>
        <p:spPr/>
        <p:txBody>
          <a:bodyPr/>
          <a:lstStyle/>
          <a:p>
            <a:pPr marL="177800" lvl="0" indent="-177800" algn="l" rtl="0">
              <a:lnSpc>
                <a:spcPct val="100000"/>
              </a:lnSpc>
              <a:spcBef>
                <a:spcPts val="0"/>
              </a:spcBef>
              <a:spcAft>
                <a:spcPts val="0"/>
              </a:spcAft>
              <a:buSzPts val="2400"/>
              <a:buChar char="•"/>
            </a:pPr>
            <a:r>
              <a:rPr lang="en-US" sz="2000" dirty="0">
                <a:solidFill>
                  <a:schemeClr val="dk1"/>
                </a:solidFill>
              </a:rPr>
              <a:t>Job Exploration Counseling</a:t>
            </a:r>
            <a:endParaRPr lang="en-US" dirty="0"/>
          </a:p>
          <a:p>
            <a:pPr marL="177800" lvl="0" indent="-177800" algn="l" rtl="0">
              <a:lnSpc>
                <a:spcPct val="100000"/>
              </a:lnSpc>
              <a:spcBef>
                <a:spcPts val="1500"/>
              </a:spcBef>
              <a:spcAft>
                <a:spcPts val="0"/>
              </a:spcAft>
              <a:buSzPts val="2400"/>
              <a:buChar char="•"/>
            </a:pPr>
            <a:r>
              <a:rPr lang="en-US" sz="2000" dirty="0">
                <a:solidFill>
                  <a:schemeClr val="dk1"/>
                </a:solidFill>
              </a:rPr>
              <a:t>Work-Based Learning Experiences</a:t>
            </a:r>
            <a:endParaRPr lang="en-US" dirty="0"/>
          </a:p>
          <a:p>
            <a:pPr marL="177800" lvl="0" indent="-177800" algn="l" rtl="0">
              <a:lnSpc>
                <a:spcPct val="100000"/>
              </a:lnSpc>
              <a:spcBef>
                <a:spcPts val="1500"/>
              </a:spcBef>
              <a:spcAft>
                <a:spcPts val="0"/>
              </a:spcAft>
              <a:buSzPts val="2400"/>
              <a:buChar char="•"/>
            </a:pPr>
            <a:r>
              <a:rPr lang="en-US" sz="2000" dirty="0">
                <a:solidFill>
                  <a:schemeClr val="dk1"/>
                </a:solidFill>
              </a:rPr>
              <a:t>Postsecondary Education Counseling</a:t>
            </a:r>
            <a:endParaRPr lang="en-US" dirty="0"/>
          </a:p>
          <a:p>
            <a:pPr marL="177800" lvl="0" indent="-177800" algn="l" rtl="0">
              <a:lnSpc>
                <a:spcPct val="100000"/>
              </a:lnSpc>
              <a:spcBef>
                <a:spcPts val="1500"/>
              </a:spcBef>
              <a:spcAft>
                <a:spcPts val="0"/>
              </a:spcAft>
              <a:buSzPts val="2400"/>
              <a:buChar char="•"/>
            </a:pPr>
            <a:r>
              <a:rPr lang="en-US" sz="2000" dirty="0">
                <a:solidFill>
                  <a:schemeClr val="dk1"/>
                </a:solidFill>
              </a:rPr>
              <a:t>Workplace Readiness Training</a:t>
            </a:r>
            <a:endParaRPr lang="en-US" dirty="0"/>
          </a:p>
          <a:p>
            <a:pPr marL="177800" lvl="0" indent="-177800" algn="l" rtl="0">
              <a:lnSpc>
                <a:spcPct val="100000"/>
              </a:lnSpc>
              <a:spcBef>
                <a:spcPts val="1500"/>
              </a:spcBef>
              <a:spcAft>
                <a:spcPts val="0"/>
              </a:spcAft>
              <a:buSzPts val="2400"/>
              <a:buChar char="•"/>
            </a:pPr>
            <a:r>
              <a:rPr lang="en-US" sz="2000" dirty="0">
                <a:solidFill>
                  <a:schemeClr val="dk1"/>
                </a:solidFill>
              </a:rPr>
              <a:t>Instruction in Self-Advocacy</a:t>
            </a:r>
            <a:endParaRPr lang="en-US" dirty="0"/>
          </a:p>
          <a:p>
            <a:endParaRPr lang="en-US" dirty="0"/>
          </a:p>
        </p:txBody>
      </p:sp>
      <p:pic>
        <p:nvPicPr>
          <p:cNvPr id="5" name="Google Shape;789;p114" descr="Pre-Employment Transition Services: Self-Advocacy, Job Exploration, Work-Based Learning, Post-Secondary Education and Workplace Readiness">
            <a:extLst>
              <a:ext uri="{FF2B5EF4-FFF2-40B4-BE49-F238E27FC236}">
                <a16:creationId xmlns:a16="http://schemas.microsoft.com/office/drawing/2014/main" id="{760574AF-5D78-E58E-C186-CDD55DFF25ED}"/>
              </a:ext>
            </a:extLst>
          </p:cNvPr>
          <p:cNvPicPr preferRelativeResize="0"/>
          <p:nvPr/>
        </p:nvPicPr>
        <p:blipFill rotWithShape="1">
          <a:blip r:embed="rId2">
            <a:alphaModFix/>
          </a:blip>
          <a:srcRect/>
          <a:stretch/>
        </p:blipFill>
        <p:spPr>
          <a:xfrm>
            <a:off x="5023679" y="1532647"/>
            <a:ext cx="3336735" cy="2558005"/>
          </a:xfrm>
          <a:prstGeom prst="rect">
            <a:avLst/>
          </a:prstGeom>
          <a:noFill/>
          <a:ln>
            <a:noFill/>
          </a:ln>
        </p:spPr>
      </p:pic>
    </p:spTree>
    <p:extLst>
      <p:ext uri="{BB962C8B-B14F-4D97-AF65-F5344CB8AC3E}">
        <p14:creationId xmlns:p14="http://schemas.microsoft.com/office/powerpoint/2010/main" val="22655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B829-2643-8B4C-B946-2FC36F03846C}"/>
              </a:ext>
            </a:extLst>
          </p:cNvPr>
          <p:cNvSpPr>
            <a:spLocks noGrp="1"/>
          </p:cNvSpPr>
          <p:nvPr>
            <p:ph type="title"/>
          </p:nvPr>
        </p:nvSpPr>
        <p:spPr/>
        <p:txBody>
          <a:bodyPr/>
          <a:lstStyle/>
          <a:p>
            <a:pPr algn="ctr"/>
            <a:r>
              <a:rPr lang="en" dirty="0"/>
              <a:t>Students: Two VRS Staff Assigned to Every School</a:t>
            </a:r>
            <a:endParaRPr lang="en-US" dirty="0"/>
          </a:p>
        </p:txBody>
      </p:sp>
      <p:sp>
        <p:nvSpPr>
          <p:cNvPr id="3" name="Text Placeholder 2">
            <a:extLst>
              <a:ext uri="{FF2B5EF4-FFF2-40B4-BE49-F238E27FC236}">
                <a16:creationId xmlns:a16="http://schemas.microsoft.com/office/drawing/2014/main" id="{DF9254DD-9995-2979-8613-10C4F7C13793}"/>
              </a:ext>
            </a:extLst>
          </p:cNvPr>
          <p:cNvSpPr>
            <a:spLocks noGrp="1"/>
          </p:cNvSpPr>
          <p:nvPr>
            <p:ph type="body" idx="1"/>
          </p:nvPr>
        </p:nvSpPr>
        <p:spPr>
          <a:xfrm>
            <a:off x="407590" y="1326596"/>
            <a:ext cx="3886200" cy="3436800"/>
          </a:xfrm>
        </p:spPr>
        <p:txBody>
          <a:bodyPr>
            <a:normAutofit lnSpcReduction="10000"/>
          </a:bodyPr>
          <a:lstStyle/>
          <a:p>
            <a:pPr marL="177800" marR="0" lvl="0" indent="-177800" algn="l" rtl="0">
              <a:lnSpc>
                <a:spcPct val="100000"/>
              </a:lnSpc>
              <a:spcBef>
                <a:spcPts val="0"/>
              </a:spcBef>
              <a:spcAft>
                <a:spcPts val="0"/>
              </a:spcAft>
              <a:buClr>
                <a:srgbClr val="003865"/>
              </a:buClr>
              <a:buSzPts val="2400"/>
              <a:buFont typeface="Arial"/>
              <a:buChar char="•"/>
            </a:pPr>
            <a:r>
              <a:rPr lang="en-US" sz="2400" b="0" i="0" u="none" strike="noStrike" cap="none" dirty="0">
                <a:solidFill>
                  <a:srgbClr val="003865"/>
                </a:solidFill>
                <a:latin typeface="Calibri"/>
                <a:ea typeface="Calibri"/>
                <a:cs typeface="Calibri"/>
                <a:sym typeface="Calibri"/>
              </a:rPr>
              <a:t>VR Counselor and Pre-ETS Representative</a:t>
            </a:r>
            <a:endParaRPr lang="en-US" sz="1100" dirty="0"/>
          </a:p>
          <a:p>
            <a:pPr marL="520700" marR="0" lvl="1" indent="-171450" algn="l" rtl="0">
              <a:lnSpc>
                <a:spcPct val="100000"/>
              </a:lnSpc>
              <a:spcBef>
                <a:spcPts val="1100"/>
              </a:spcBef>
              <a:spcAft>
                <a:spcPts val="0"/>
              </a:spcAft>
              <a:buClr>
                <a:srgbClr val="003865"/>
              </a:buClr>
              <a:buSzPts val="2100"/>
              <a:buFont typeface="Arial"/>
              <a:buChar char="•"/>
            </a:pPr>
            <a:r>
              <a:rPr lang="en-US" sz="2100" b="0" i="0" u="none" strike="noStrike" cap="none" dirty="0">
                <a:solidFill>
                  <a:srgbClr val="003865"/>
                </a:solidFill>
                <a:latin typeface="Calibri"/>
                <a:ea typeface="Calibri"/>
                <a:cs typeface="Calibri"/>
                <a:sym typeface="Calibri"/>
              </a:rPr>
              <a:t>No wrong door:  Send referrals to either staff person</a:t>
            </a:r>
            <a:endParaRPr lang="en-US" sz="1100" dirty="0"/>
          </a:p>
          <a:p>
            <a:pPr marL="520700" marR="0" lvl="1" indent="-171450" algn="l" rtl="0">
              <a:lnSpc>
                <a:spcPct val="100000"/>
              </a:lnSpc>
              <a:spcBef>
                <a:spcPts val="1100"/>
              </a:spcBef>
              <a:spcAft>
                <a:spcPts val="0"/>
              </a:spcAft>
              <a:buClr>
                <a:srgbClr val="003865"/>
              </a:buClr>
              <a:buSzPts val="2100"/>
              <a:buFont typeface="Arial"/>
              <a:buChar char="•"/>
            </a:pPr>
            <a:r>
              <a:rPr lang="en-US" sz="2100" b="0" i="0" u="sng" strike="noStrike" cap="none" dirty="0">
                <a:solidFill>
                  <a:srgbClr val="003865"/>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Find the staff assigned to your school</a:t>
            </a:r>
            <a:endParaRPr lang="en-US" sz="2100" b="0" i="0" u="none" strike="noStrike" cap="none" dirty="0">
              <a:solidFill>
                <a:srgbClr val="003865"/>
              </a:solidFill>
              <a:latin typeface="Calibri"/>
              <a:ea typeface="Calibri"/>
              <a:cs typeface="Calibri"/>
              <a:sym typeface="Calibri"/>
            </a:endParaRPr>
          </a:p>
          <a:p>
            <a:pPr marL="520700" marR="0" lvl="1" indent="-171450" algn="l" rtl="0">
              <a:lnSpc>
                <a:spcPct val="100000"/>
              </a:lnSpc>
              <a:spcBef>
                <a:spcPts val="1100"/>
              </a:spcBef>
              <a:spcAft>
                <a:spcPts val="0"/>
              </a:spcAft>
              <a:buClr>
                <a:srgbClr val="003865"/>
              </a:buClr>
              <a:buSzPts val="2100"/>
              <a:buFont typeface="Arial"/>
              <a:buChar char="•"/>
            </a:pPr>
            <a:r>
              <a:rPr lang="en-US" sz="2100" b="0" i="0" u="none" strike="noStrike" cap="none" dirty="0">
                <a:solidFill>
                  <a:srgbClr val="003865"/>
                </a:solidFill>
                <a:latin typeface="Calibri"/>
                <a:ea typeface="Calibri"/>
                <a:cs typeface="Calibri"/>
                <a:sym typeface="Calibri"/>
              </a:rPr>
              <a:t>Or email Alyssa at </a:t>
            </a:r>
            <a:r>
              <a:rPr lang="en-US" sz="2100" b="0" i="0" u="sng" strike="noStrike" cap="none" dirty="0">
                <a:solidFill>
                  <a:srgbClr val="00386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alyssa.klein@state.mn.us</a:t>
            </a:r>
            <a:r>
              <a:rPr lang="en-US" sz="2100" b="0" i="0" u="none" strike="noStrike" cap="none" dirty="0">
                <a:solidFill>
                  <a:srgbClr val="003865"/>
                </a:solidFill>
                <a:latin typeface="Calibri"/>
                <a:ea typeface="Calibri"/>
                <a:cs typeface="Calibri"/>
                <a:sym typeface="Calibri"/>
              </a:rPr>
              <a:t> </a:t>
            </a:r>
            <a:endParaRPr lang="en-US" sz="1100" dirty="0"/>
          </a:p>
          <a:p>
            <a:endParaRPr lang="en-US" dirty="0"/>
          </a:p>
        </p:txBody>
      </p:sp>
      <p:pic>
        <p:nvPicPr>
          <p:cNvPr id="5" name="Google Shape;797;p115">
            <a:extLst>
              <a:ext uri="{FF2B5EF4-FFF2-40B4-BE49-F238E27FC236}">
                <a16:creationId xmlns:a16="http://schemas.microsoft.com/office/drawing/2014/main" id="{CE3CD6BC-8D83-DF59-EE53-7BBFB33F4ABC}"/>
              </a:ext>
              <a:ext uri="{C183D7F6-B498-43B3-948B-1728B52AA6E4}">
                <adec:decorative xmlns:adec="http://schemas.microsoft.com/office/drawing/2017/decorative" val="1"/>
              </a:ext>
            </a:extLst>
          </p:cNvPr>
          <p:cNvPicPr preferRelativeResize="0">
            <a:picLocks/>
          </p:cNvPicPr>
          <p:nvPr/>
        </p:nvPicPr>
        <p:blipFill rotWithShape="1">
          <a:blip r:embed="rId4">
            <a:alphaModFix/>
          </a:blip>
          <a:srcRect l="12241" t="39474" r="48027" b="32579"/>
          <a:stretch/>
        </p:blipFill>
        <p:spPr>
          <a:xfrm>
            <a:off x="4177310" y="1867991"/>
            <a:ext cx="4559100" cy="1803900"/>
          </a:xfrm>
          <a:prstGeom prst="rect">
            <a:avLst/>
          </a:prstGeom>
          <a:noFill/>
          <a:ln>
            <a:noFill/>
          </a:ln>
        </p:spPr>
      </p:pic>
    </p:spTree>
    <p:extLst>
      <p:ext uri="{BB962C8B-B14F-4D97-AF65-F5344CB8AC3E}">
        <p14:creationId xmlns:p14="http://schemas.microsoft.com/office/powerpoint/2010/main" val="765770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53B5-68DD-1470-1BBE-A96A5BEB71D8}"/>
              </a:ext>
            </a:extLst>
          </p:cNvPr>
          <p:cNvSpPr>
            <a:spLocks noGrp="1"/>
          </p:cNvSpPr>
          <p:nvPr>
            <p:ph type="title"/>
          </p:nvPr>
        </p:nvSpPr>
        <p:spPr/>
        <p:txBody>
          <a:bodyPr/>
          <a:lstStyle/>
          <a:p>
            <a:pPr algn="ctr"/>
            <a:r>
              <a:rPr lang="en" dirty="0"/>
              <a:t>Adults: Accessing VRS</a:t>
            </a:r>
            <a:endParaRPr lang="en-US" dirty="0"/>
          </a:p>
        </p:txBody>
      </p:sp>
      <p:sp>
        <p:nvSpPr>
          <p:cNvPr id="3" name="Text Placeholder 2">
            <a:extLst>
              <a:ext uri="{FF2B5EF4-FFF2-40B4-BE49-F238E27FC236}">
                <a16:creationId xmlns:a16="http://schemas.microsoft.com/office/drawing/2014/main" id="{A7CF38C4-E515-D717-A750-A80977A28D4A}"/>
              </a:ext>
            </a:extLst>
          </p:cNvPr>
          <p:cNvSpPr>
            <a:spLocks noGrp="1"/>
          </p:cNvSpPr>
          <p:nvPr>
            <p:ph type="body" idx="1"/>
          </p:nvPr>
        </p:nvSpPr>
        <p:spPr>
          <a:xfrm>
            <a:off x="533439" y="1550754"/>
            <a:ext cx="3886200" cy="3436800"/>
          </a:xfrm>
        </p:spPr>
        <p:txBody>
          <a:bodyPr/>
          <a:lstStyle/>
          <a:p>
            <a:pPr marL="177800" lvl="0" indent="-171450" algn="l" rtl="0">
              <a:lnSpc>
                <a:spcPct val="100000"/>
              </a:lnSpc>
              <a:spcBef>
                <a:spcPts val="0"/>
              </a:spcBef>
              <a:spcAft>
                <a:spcPts val="0"/>
              </a:spcAft>
              <a:buClr>
                <a:schemeClr val="accent1"/>
              </a:buClr>
              <a:buSzPts val="2700"/>
              <a:buChar char="•"/>
            </a:pPr>
            <a:r>
              <a:rPr lang="en-US" sz="2000" dirty="0"/>
              <a:t>Until December: Contact the VRS Office nearest to where you live</a:t>
            </a:r>
            <a:endParaRPr lang="en-US" dirty="0"/>
          </a:p>
          <a:p>
            <a:pPr marL="177800" lvl="0" indent="-171450" algn="l" rtl="0">
              <a:lnSpc>
                <a:spcPct val="100000"/>
              </a:lnSpc>
              <a:spcBef>
                <a:spcPts val="1500"/>
              </a:spcBef>
              <a:spcAft>
                <a:spcPts val="0"/>
              </a:spcAft>
              <a:buClr>
                <a:schemeClr val="accent1"/>
              </a:buClr>
              <a:buSzPts val="2700"/>
              <a:buChar char="•"/>
            </a:pPr>
            <a:r>
              <a:rPr lang="en-US" sz="2000" dirty="0"/>
              <a:t>December: Launching a centralized virtual intake unit</a:t>
            </a:r>
            <a:endParaRPr lang="en-US" dirty="0"/>
          </a:p>
          <a:p>
            <a:pPr marL="177800" lvl="0" indent="-171450" algn="l" rtl="0">
              <a:lnSpc>
                <a:spcPct val="100000"/>
              </a:lnSpc>
              <a:spcBef>
                <a:spcPts val="1500"/>
              </a:spcBef>
              <a:spcAft>
                <a:spcPts val="0"/>
              </a:spcAft>
              <a:buClr>
                <a:schemeClr val="accent1"/>
              </a:buClr>
              <a:buSzPts val="2700"/>
              <a:buChar char="•"/>
            </a:pPr>
            <a:r>
              <a:rPr lang="en-US" sz="2000" u="sng" dirty="0">
                <a:solidFill>
                  <a:schemeClr val="hlink"/>
                </a:solidFill>
                <a:hlinkClick r:id="rId2"/>
              </a:rPr>
              <a:t>Click here for more info</a:t>
            </a:r>
            <a:endParaRPr lang="en-US" sz="2000" dirty="0"/>
          </a:p>
          <a:p>
            <a:endParaRPr lang="en-US" dirty="0"/>
          </a:p>
        </p:txBody>
      </p:sp>
      <p:pic>
        <p:nvPicPr>
          <p:cNvPr id="6" name="Google Shape;804;p116" descr="Map of the state of Minnesota with icons marking where Voc Rehab offices are around the state.">
            <a:extLst>
              <a:ext uri="{FF2B5EF4-FFF2-40B4-BE49-F238E27FC236}">
                <a16:creationId xmlns:a16="http://schemas.microsoft.com/office/drawing/2014/main" id="{B70E12BF-97B9-40F1-56B3-0D82F31B4788}"/>
              </a:ext>
            </a:extLst>
          </p:cNvPr>
          <p:cNvPicPr preferRelativeResize="0"/>
          <p:nvPr/>
        </p:nvPicPr>
        <p:blipFill rotWithShape="1">
          <a:blip r:embed="rId3">
            <a:alphaModFix/>
          </a:blip>
          <a:srcRect l="15882" t="19407" r="57756" b="17063"/>
          <a:stretch/>
        </p:blipFill>
        <p:spPr>
          <a:xfrm>
            <a:off x="4724362" y="1550754"/>
            <a:ext cx="4020824" cy="2725412"/>
          </a:xfrm>
          <a:prstGeom prst="rect">
            <a:avLst/>
          </a:prstGeom>
          <a:noFill/>
          <a:ln>
            <a:noFill/>
          </a:ln>
        </p:spPr>
      </p:pic>
    </p:spTree>
    <p:extLst>
      <p:ext uri="{BB962C8B-B14F-4D97-AF65-F5344CB8AC3E}">
        <p14:creationId xmlns:p14="http://schemas.microsoft.com/office/powerpoint/2010/main" val="330166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51A378-A908-3740-1406-9C9C6B3C6BF0}"/>
              </a:ext>
            </a:extLst>
          </p:cNvPr>
          <p:cNvSpPr>
            <a:spLocks noGrp="1"/>
          </p:cNvSpPr>
          <p:nvPr>
            <p:ph type="title"/>
          </p:nvPr>
        </p:nvSpPr>
        <p:spPr/>
        <p:txBody>
          <a:bodyPr/>
          <a:lstStyle/>
          <a:p>
            <a:pPr algn="ctr"/>
            <a:r>
              <a:rPr lang="en" dirty="0"/>
              <a:t>Contact Information</a:t>
            </a:r>
            <a:endParaRPr lang="en-US" dirty="0"/>
          </a:p>
        </p:txBody>
      </p:sp>
      <p:sp>
        <p:nvSpPr>
          <p:cNvPr id="6" name="Text Placeholder 5">
            <a:extLst>
              <a:ext uri="{FF2B5EF4-FFF2-40B4-BE49-F238E27FC236}">
                <a16:creationId xmlns:a16="http://schemas.microsoft.com/office/drawing/2014/main" id="{E81992B6-F061-AE7C-725D-57E9D7033268}"/>
              </a:ext>
            </a:extLst>
          </p:cNvPr>
          <p:cNvSpPr>
            <a:spLocks noGrp="1"/>
          </p:cNvSpPr>
          <p:nvPr>
            <p:ph type="body" idx="1"/>
          </p:nvPr>
        </p:nvSpPr>
        <p:spPr>
          <a:xfrm>
            <a:off x="581997" y="1706700"/>
            <a:ext cx="3886200" cy="3436800"/>
          </a:xfrm>
        </p:spPr>
        <p:txBody>
          <a:bodyPr/>
          <a:lstStyle/>
          <a:p>
            <a:pPr marL="177800" lvl="0" indent="-171450" algn="l" rtl="0">
              <a:lnSpc>
                <a:spcPct val="100000"/>
              </a:lnSpc>
              <a:spcBef>
                <a:spcPts val="0"/>
              </a:spcBef>
              <a:spcAft>
                <a:spcPts val="0"/>
              </a:spcAft>
              <a:buClr>
                <a:schemeClr val="accent1"/>
              </a:buClr>
              <a:buSzPts val="2700"/>
              <a:buChar char="•"/>
            </a:pPr>
            <a:r>
              <a:rPr lang="en-US" sz="2000" dirty="0"/>
              <a:t>Alyssa Klein, DEED-VRS Statewide Youth Services Coordinator, </a:t>
            </a:r>
            <a:r>
              <a:rPr lang="en-US" sz="2000" u="sng" dirty="0">
                <a:solidFill>
                  <a:schemeClr val="hlink"/>
                </a:solidFill>
                <a:hlinkClick r:id="rId2"/>
              </a:rPr>
              <a:t>Alyssa.Klein@state.mn.us</a:t>
            </a:r>
            <a:endParaRPr lang="en-US" sz="2000" dirty="0"/>
          </a:p>
          <a:p>
            <a:pPr marL="177800" lvl="0" indent="-171450" algn="l" rtl="0">
              <a:lnSpc>
                <a:spcPct val="100000"/>
              </a:lnSpc>
              <a:spcBef>
                <a:spcPts val="1500"/>
              </a:spcBef>
              <a:spcAft>
                <a:spcPts val="0"/>
              </a:spcAft>
              <a:buClr>
                <a:schemeClr val="accent1"/>
              </a:buClr>
              <a:buSzPts val="2700"/>
              <a:buChar char="•"/>
            </a:pPr>
            <a:r>
              <a:rPr lang="en-US" sz="2000" dirty="0"/>
              <a:t>VRS Website: </a:t>
            </a:r>
            <a:r>
              <a:rPr lang="en-US" sz="2000" u="sng" dirty="0">
                <a:solidFill>
                  <a:schemeClr val="hlink"/>
                </a:solidFill>
                <a:hlinkClick r:id="rId3"/>
              </a:rPr>
              <a:t>https://mn.gov/deed/job-seekers/disabilities/</a:t>
            </a:r>
            <a:r>
              <a:rPr lang="en-US" sz="2000" dirty="0"/>
              <a:t> </a:t>
            </a:r>
            <a:endParaRPr lang="en-US" dirty="0"/>
          </a:p>
          <a:p>
            <a:endParaRPr lang="en-US" dirty="0"/>
          </a:p>
        </p:txBody>
      </p:sp>
      <p:pic>
        <p:nvPicPr>
          <p:cNvPr id="8" name="Google Shape;813;p117">
            <a:extLst>
              <a:ext uri="{FF2B5EF4-FFF2-40B4-BE49-F238E27FC236}">
                <a16:creationId xmlns:a16="http://schemas.microsoft.com/office/drawing/2014/main" id="{35A8AB45-88C0-BE6A-42FD-F95F9D789F23}"/>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35620" y="1748398"/>
            <a:ext cx="3365127" cy="1795995"/>
          </a:xfrm>
          <a:prstGeom prst="rect">
            <a:avLst/>
          </a:prstGeom>
          <a:noFill/>
          <a:ln>
            <a:noFill/>
          </a:ln>
        </p:spPr>
      </p:pic>
    </p:spTree>
    <p:extLst>
      <p:ext uri="{BB962C8B-B14F-4D97-AF65-F5344CB8AC3E}">
        <p14:creationId xmlns:p14="http://schemas.microsoft.com/office/powerpoint/2010/main" val="224598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421E-211E-835E-8AC7-2D9D2F46F858}"/>
              </a:ext>
            </a:extLst>
          </p:cNvPr>
          <p:cNvSpPr>
            <a:spLocks noGrp="1"/>
          </p:cNvSpPr>
          <p:nvPr>
            <p:ph type="title"/>
          </p:nvPr>
        </p:nvSpPr>
        <p:spPr/>
        <p:txBody>
          <a:bodyPr/>
          <a:lstStyle/>
          <a:p>
            <a:r>
              <a:rPr lang="en" dirty="0"/>
              <a:t>Affirmation of Commitment</a:t>
            </a:r>
            <a:endParaRPr lang="en-US" dirty="0"/>
          </a:p>
        </p:txBody>
      </p:sp>
      <p:sp>
        <p:nvSpPr>
          <p:cNvPr id="3" name="Text Placeholder 2">
            <a:extLst>
              <a:ext uri="{FF2B5EF4-FFF2-40B4-BE49-F238E27FC236}">
                <a16:creationId xmlns:a16="http://schemas.microsoft.com/office/drawing/2014/main" id="{A91D5E13-DC94-13CD-5983-96EE69489473}"/>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800"/>
              <a:buFont typeface="Arial"/>
              <a:buNone/>
            </a:pPr>
            <a:r>
              <a:rPr lang="en-US" sz="1600" dirty="0">
                <a:solidFill>
                  <a:srgbClr val="000000"/>
                </a:solidFill>
                <a:latin typeface="Open Sans"/>
                <a:ea typeface="Open Sans"/>
                <a:cs typeface="Open Sans"/>
                <a:sym typeface="Open Sans"/>
              </a:rPr>
              <a:t>At the Institute on Community Integration, we affirm our commitment to address systemic racism, ableism, and all other inequalities and forms of oppression to ensure inclusive communities.</a:t>
            </a:r>
          </a:p>
          <a:p>
            <a:pPr marL="0" lvl="0" indent="0" algn="l" rtl="0">
              <a:lnSpc>
                <a:spcPct val="115000"/>
              </a:lnSpc>
              <a:spcBef>
                <a:spcPts val="0"/>
              </a:spcBef>
              <a:spcAft>
                <a:spcPts val="0"/>
              </a:spcAft>
              <a:buClr>
                <a:schemeClr val="dk1"/>
              </a:buClr>
              <a:buSzPts val="800"/>
              <a:buFont typeface="Arial"/>
              <a:buNone/>
            </a:pPr>
            <a:endParaRPr lang="en-US" dirty="0">
              <a:solidFill>
                <a:srgbClr val="000000"/>
              </a:solidFill>
            </a:endParaRPr>
          </a:p>
          <a:p>
            <a:pPr marL="0" lvl="0" indent="0" algn="l" rtl="0">
              <a:lnSpc>
                <a:spcPct val="115000"/>
              </a:lnSpc>
              <a:spcBef>
                <a:spcPts val="0"/>
              </a:spcBef>
              <a:spcAft>
                <a:spcPts val="0"/>
              </a:spcAft>
              <a:buClr>
                <a:schemeClr val="dk1"/>
              </a:buClr>
              <a:buSzPts val="800"/>
              <a:buFont typeface="Arial"/>
              <a:buNone/>
            </a:pPr>
            <a:endParaRPr lang="en-US" dirty="0">
              <a:solidFill>
                <a:srgbClr val="000000"/>
              </a:solidFill>
            </a:endParaRPr>
          </a:p>
          <a:p>
            <a:pPr marL="0" lvl="0" indent="0" algn="l" rtl="0">
              <a:lnSpc>
                <a:spcPct val="115000"/>
              </a:lnSpc>
              <a:spcBef>
                <a:spcPts val="0"/>
              </a:spcBef>
              <a:spcAft>
                <a:spcPts val="0"/>
              </a:spcAft>
              <a:buClr>
                <a:schemeClr val="dk1"/>
              </a:buClr>
              <a:buSzPts val="800"/>
              <a:buFont typeface="Arial"/>
              <a:buNone/>
            </a:pPr>
            <a:r>
              <a:rPr lang="en-US" sz="2400" dirty="0">
                <a:solidFill>
                  <a:srgbClr val="3E536F"/>
                </a:solidFill>
                <a:latin typeface="Open Sans"/>
                <a:ea typeface="Open Sans"/>
                <a:cs typeface="Open Sans"/>
                <a:sym typeface="Open Sans"/>
              </a:rPr>
              <a:t>Funding Statement</a:t>
            </a:r>
          </a:p>
          <a:p>
            <a:pPr marL="0" lvl="0" indent="0" algn="l" rtl="0">
              <a:lnSpc>
                <a:spcPct val="115000"/>
              </a:lnSpc>
              <a:spcBef>
                <a:spcPts val="0"/>
              </a:spcBef>
              <a:spcAft>
                <a:spcPts val="0"/>
              </a:spcAft>
              <a:buClr>
                <a:schemeClr val="dk1"/>
              </a:buClr>
              <a:buSzPts val="800"/>
              <a:buFont typeface="Arial"/>
              <a:buNone/>
            </a:pPr>
            <a:endParaRPr lang="en-US" sz="1100" dirty="0">
              <a:solidFill>
                <a:srgbClr val="3E536F"/>
              </a:solidFill>
            </a:endParaRPr>
          </a:p>
          <a:p>
            <a:pPr marL="0" lvl="0" indent="0" algn="l" rtl="0">
              <a:lnSpc>
                <a:spcPct val="115000"/>
              </a:lnSpc>
              <a:spcBef>
                <a:spcPts val="0"/>
              </a:spcBef>
              <a:spcAft>
                <a:spcPts val="0"/>
              </a:spcAft>
              <a:buClr>
                <a:schemeClr val="dk1"/>
              </a:buClr>
              <a:buSzPts val="800"/>
              <a:buFont typeface="Arial"/>
              <a:buNone/>
            </a:pPr>
            <a:r>
              <a:rPr lang="en-US" sz="1600" dirty="0">
                <a:solidFill>
                  <a:srgbClr val="000000"/>
                </a:solidFill>
                <a:latin typeface="Open Sans"/>
                <a:ea typeface="Open Sans"/>
                <a:cs typeface="Open Sans"/>
                <a:sym typeface="Open Sans"/>
              </a:rPr>
              <a:t>Funding for today’s Learning Community Event is provided by state appropriation through the Minnesota Office of Higher Education.</a:t>
            </a:r>
          </a:p>
          <a:p>
            <a:pPr marL="133350" indent="0">
              <a:buNone/>
            </a:pPr>
            <a:endParaRPr lang="en-US" dirty="0"/>
          </a:p>
        </p:txBody>
      </p:sp>
    </p:spTree>
    <p:extLst>
      <p:ext uri="{BB962C8B-B14F-4D97-AF65-F5344CB8AC3E}">
        <p14:creationId xmlns:p14="http://schemas.microsoft.com/office/powerpoint/2010/main" val="1643603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A568-205E-4CB1-6822-2F65A9D6821F}"/>
              </a:ext>
            </a:extLst>
          </p:cNvPr>
          <p:cNvSpPr>
            <a:spLocks noGrp="1"/>
          </p:cNvSpPr>
          <p:nvPr>
            <p:ph type="title"/>
          </p:nvPr>
        </p:nvSpPr>
        <p:spPr>
          <a:xfrm>
            <a:off x="293914" y="917656"/>
            <a:ext cx="8461200" cy="994200"/>
          </a:xfrm>
        </p:spPr>
        <p:txBody>
          <a:bodyPr>
            <a:normAutofit/>
          </a:bodyPr>
          <a:lstStyle/>
          <a:p>
            <a:pPr marL="0" lvl="0" indent="0" rtl="0">
              <a:lnSpc>
                <a:spcPct val="100000"/>
              </a:lnSpc>
              <a:spcBef>
                <a:spcPts val="0"/>
              </a:spcBef>
              <a:spcAft>
                <a:spcPts val="0"/>
              </a:spcAft>
            </a:pPr>
            <a:r>
              <a:rPr lang="en-US" dirty="0"/>
              <a:t>Q and A: </a:t>
            </a:r>
            <a:r>
              <a:rPr lang="en-US" sz="2800" b="0" dirty="0"/>
              <a:t>Please type your questions and comments for discussion in the chat.</a:t>
            </a:r>
            <a:endParaRPr lang="en-US" dirty="0"/>
          </a:p>
        </p:txBody>
      </p:sp>
      <p:sp>
        <p:nvSpPr>
          <p:cNvPr id="3" name="Text Placeholder 2">
            <a:extLst>
              <a:ext uri="{FF2B5EF4-FFF2-40B4-BE49-F238E27FC236}">
                <a16:creationId xmlns:a16="http://schemas.microsoft.com/office/drawing/2014/main" id="{9087F332-1016-B2CD-BCBB-F38B5B2E621C}"/>
              </a:ext>
            </a:extLst>
          </p:cNvPr>
          <p:cNvSpPr>
            <a:spLocks noGrp="1"/>
          </p:cNvSpPr>
          <p:nvPr>
            <p:ph type="body" idx="1"/>
          </p:nvPr>
        </p:nvSpPr>
        <p:spPr>
          <a:xfrm>
            <a:off x="293914" y="2938195"/>
            <a:ext cx="8461200" cy="392833"/>
          </a:xfrm>
        </p:spPr>
        <p:txBody>
          <a:bodyPr/>
          <a:lstStyle/>
          <a:p>
            <a:pPr marL="133350" indent="0">
              <a:buNone/>
            </a:pPr>
            <a:r>
              <a:rPr lang="en-US" sz="1600" dirty="0">
                <a:latin typeface="Raleway"/>
                <a:ea typeface="Raleway"/>
                <a:cs typeface="Raleway"/>
                <a:sym typeface="Raleway"/>
              </a:rPr>
              <a:t>Please complete the poll–we appreciate your feedback!</a:t>
            </a:r>
          </a:p>
          <a:p>
            <a:pPr marL="133350" indent="0">
              <a:buNone/>
            </a:pPr>
            <a:endParaRPr lang="en-US" dirty="0"/>
          </a:p>
        </p:txBody>
      </p:sp>
    </p:spTree>
    <p:extLst>
      <p:ext uri="{BB962C8B-B14F-4D97-AF65-F5344CB8AC3E}">
        <p14:creationId xmlns:p14="http://schemas.microsoft.com/office/powerpoint/2010/main" val="2208149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7A07-E8E2-C53F-2CA0-7BC00B0ACD14}"/>
              </a:ext>
            </a:extLst>
          </p:cNvPr>
          <p:cNvSpPr>
            <a:spLocks noGrp="1"/>
          </p:cNvSpPr>
          <p:nvPr>
            <p:ph type="title"/>
          </p:nvPr>
        </p:nvSpPr>
        <p:spPr/>
        <p:txBody>
          <a:bodyPr/>
          <a:lstStyle/>
          <a:p>
            <a:r>
              <a:rPr lang="en" sz="2800" dirty="0">
                <a:solidFill>
                  <a:schemeClr val="bg2"/>
                </a:solidFill>
              </a:rPr>
              <a:t>MIHEC Contact Information</a:t>
            </a:r>
            <a:endParaRPr lang="en-US" dirty="0"/>
          </a:p>
        </p:txBody>
      </p:sp>
      <p:sp>
        <p:nvSpPr>
          <p:cNvPr id="3" name="Text Placeholder 2">
            <a:extLst>
              <a:ext uri="{FF2B5EF4-FFF2-40B4-BE49-F238E27FC236}">
                <a16:creationId xmlns:a16="http://schemas.microsoft.com/office/drawing/2014/main" id="{307F6EBC-5665-29BF-A96D-5452F08E44AD}"/>
              </a:ext>
            </a:extLst>
          </p:cNvPr>
          <p:cNvSpPr>
            <a:spLocks noGrp="1"/>
          </p:cNvSpPr>
          <p:nvPr>
            <p:ph type="body" idx="1"/>
          </p:nvPr>
        </p:nvSpPr>
        <p:spPr/>
        <p:txBody>
          <a:bodyPr>
            <a:normAutofit/>
          </a:bodyPr>
          <a:lstStyle/>
          <a:p>
            <a:pPr marL="0" lvl="0" indent="0" algn="l" rtl="0">
              <a:lnSpc>
                <a:spcPct val="100000"/>
              </a:lnSpc>
              <a:spcBef>
                <a:spcPts val="0"/>
              </a:spcBef>
              <a:spcAft>
                <a:spcPts val="0"/>
              </a:spcAft>
              <a:buSzPts val="1405"/>
              <a:buNone/>
            </a:pPr>
            <a:r>
              <a:rPr lang="en-US" sz="2400" dirty="0">
                <a:solidFill>
                  <a:schemeClr val="tx1"/>
                </a:solidFill>
              </a:rPr>
              <a:t>Email:  </a:t>
            </a:r>
            <a:r>
              <a:rPr lang="en-US" sz="2400" u="sng" dirty="0">
                <a:solidFill>
                  <a:schemeClr val="tx1"/>
                </a:solidFill>
                <a:hlinkClick r:id="rId2">
                  <a:extLst>
                    <a:ext uri="{A12FA001-AC4F-418D-AE19-62706E023703}">
                      <ahyp:hlinkClr xmlns:ahyp="http://schemas.microsoft.com/office/drawing/2018/hyperlinkcolor" val="tx"/>
                    </a:ext>
                  </a:extLst>
                </a:hlinkClick>
              </a:rPr>
              <a:t>MIHEC@umn.edu</a:t>
            </a:r>
            <a:r>
              <a:rPr lang="en-US" sz="2400" dirty="0">
                <a:solidFill>
                  <a:schemeClr val="tx1"/>
                </a:solidFill>
              </a:rPr>
              <a:t>                </a:t>
            </a:r>
          </a:p>
          <a:p>
            <a:pPr marL="0" lvl="0" indent="0" algn="l" rtl="0">
              <a:lnSpc>
                <a:spcPct val="100000"/>
              </a:lnSpc>
              <a:spcBef>
                <a:spcPts val="0"/>
              </a:spcBef>
              <a:spcAft>
                <a:spcPts val="0"/>
              </a:spcAft>
              <a:buSzPts val="1405"/>
              <a:buNone/>
            </a:pPr>
            <a:r>
              <a:rPr lang="en-US" sz="2400" dirty="0">
                <a:solidFill>
                  <a:schemeClr val="tx1"/>
                </a:solidFill>
              </a:rPr>
              <a:t>Website:  </a:t>
            </a:r>
            <a:r>
              <a:rPr lang="en-US" sz="2400" dirty="0" err="1">
                <a:solidFill>
                  <a:schemeClr val="tx1"/>
                </a:solidFill>
                <a:uFill>
                  <a:noFill/>
                </a:uFill>
                <a:hlinkClick r:id="rId3">
                  <a:extLst>
                    <a:ext uri="{A12FA001-AC4F-418D-AE19-62706E023703}">
                      <ahyp:hlinkClr xmlns:ahyp="http://schemas.microsoft.com/office/drawing/2018/hyperlinkcolor" val="tx"/>
                    </a:ext>
                  </a:extLst>
                </a:hlinkClick>
              </a:rPr>
              <a:t>MIHEC</a:t>
            </a:r>
            <a:r>
              <a:rPr lang="en-US" sz="2400" dirty="0" err="1">
                <a:solidFill>
                  <a:schemeClr val="tx1"/>
                </a:solidFill>
              </a:rPr>
              <a:t>.ici.umn.edu</a:t>
            </a:r>
            <a:endParaRPr lang="en-US" sz="2400" dirty="0">
              <a:solidFill>
                <a:schemeClr val="tx1"/>
              </a:solidFill>
            </a:endParaRPr>
          </a:p>
          <a:p>
            <a:pPr marL="0" lvl="0" indent="0" algn="l" rtl="0">
              <a:lnSpc>
                <a:spcPct val="115000"/>
              </a:lnSpc>
              <a:spcBef>
                <a:spcPts val="0"/>
              </a:spcBef>
              <a:spcAft>
                <a:spcPts val="0"/>
              </a:spcAft>
              <a:buSzPts val="1405"/>
              <a:buNone/>
            </a:pPr>
            <a:endParaRPr lang="en-US" sz="2400" b="1" dirty="0">
              <a:solidFill>
                <a:schemeClr val="tx1"/>
              </a:solidFill>
            </a:endParaRPr>
          </a:p>
          <a:p>
            <a:pPr marL="0" lvl="0" indent="0" algn="l" rtl="0">
              <a:lnSpc>
                <a:spcPct val="115000"/>
              </a:lnSpc>
              <a:spcBef>
                <a:spcPts val="1200"/>
              </a:spcBef>
              <a:spcAft>
                <a:spcPts val="0"/>
              </a:spcAft>
              <a:buSzPts val="1405"/>
              <a:buNone/>
            </a:pPr>
            <a:r>
              <a:rPr lang="en-US" sz="2400" b="1" dirty="0">
                <a:solidFill>
                  <a:schemeClr val="tx1"/>
                </a:solidFill>
              </a:rPr>
              <a:t>Thank you for joining us!</a:t>
            </a:r>
            <a:r>
              <a:rPr lang="en-US" sz="2400" dirty="0">
                <a:solidFill>
                  <a:schemeClr val="tx1"/>
                </a:solidFill>
              </a:rPr>
              <a:t> </a:t>
            </a:r>
          </a:p>
          <a:p>
            <a:pPr marL="0" lvl="0" indent="0" algn="l" rtl="0">
              <a:lnSpc>
                <a:spcPct val="115000"/>
              </a:lnSpc>
              <a:spcBef>
                <a:spcPts val="1200"/>
              </a:spcBef>
              <a:spcAft>
                <a:spcPts val="0"/>
              </a:spcAft>
              <a:buSzPts val="1405"/>
              <a:buNone/>
            </a:pPr>
            <a:endParaRPr lang="en-US" sz="2400" dirty="0">
              <a:solidFill>
                <a:schemeClr val="tx1"/>
              </a:solidFill>
            </a:endParaRPr>
          </a:p>
          <a:p>
            <a:pPr marL="0" lvl="0" indent="0" algn="l" rtl="0">
              <a:lnSpc>
                <a:spcPct val="115000"/>
              </a:lnSpc>
              <a:spcBef>
                <a:spcPts val="1200"/>
              </a:spcBef>
              <a:spcAft>
                <a:spcPts val="1200"/>
              </a:spcAft>
              <a:buSzPts val="1405"/>
              <a:buNone/>
            </a:pPr>
            <a:r>
              <a:rPr lang="en-US" sz="2400" dirty="0">
                <a:solidFill>
                  <a:schemeClr val="tx1"/>
                </a:solidFill>
              </a:rPr>
              <a:t>Optional further discussion until 7:15 pm </a:t>
            </a:r>
          </a:p>
          <a:p>
            <a:pPr marL="133350" indent="0">
              <a:buNone/>
            </a:pPr>
            <a:endParaRPr lang="en-US" dirty="0"/>
          </a:p>
        </p:txBody>
      </p:sp>
    </p:spTree>
    <p:extLst>
      <p:ext uri="{BB962C8B-B14F-4D97-AF65-F5344CB8AC3E}">
        <p14:creationId xmlns:p14="http://schemas.microsoft.com/office/powerpoint/2010/main" val="50978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FA6C-0311-9D5B-08D3-7E7FF465A969}"/>
              </a:ext>
            </a:extLst>
          </p:cNvPr>
          <p:cNvSpPr>
            <a:spLocks noGrp="1"/>
          </p:cNvSpPr>
          <p:nvPr>
            <p:ph type="title"/>
          </p:nvPr>
        </p:nvSpPr>
        <p:spPr/>
        <p:txBody>
          <a:bodyPr/>
          <a:lstStyle/>
          <a:p>
            <a:r>
              <a:rPr lang="en" dirty="0"/>
              <a:t>Russ </a:t>
            </a:r>
            <a:r>
              <a:rPr lang="en" dirty="0" err="1"/>
              <a:t>Thelin</a:t>
            </a:r>
            <a:r>
              <a:rPr lang="en" dirty="0"/>
              <a:t>, M.S., LVRC, CRC</a:t>
            </a:r>
            <a:endParaRPr lang="en-US" dirty="0"/>
          </a:p>
        </p:txBody>
      </p:sp>
      <p:sp>
        <p:nvSpPr>
          <p:cNvPr id="4" name="Text Placeholder 3">
            <a:extLst>
              <a:ext uri="{FF2B5EF4-FFF2-40B4-BE49-F238E27FC236}">
                <a16:creationId xmlns:a16="http://schemas.microsoft.com/office/drawing/2014/main" id="{20CD51E0-9422-915A-ED4E-282977EDC5B6}"/>
              </a:ext>
            </a:extLst>
          </p:cNvPr>
          <p:cNvSpPr>
            <a:spLocks noGrp="1"/>
          </p:cNvSpPr>
          <p:nvPr>
            <p:ph type="body" idx="2"/>
          </p:nvPr>
        </p:nvSpPr>
        <p:spPr>
          <a:xfrm>
            <a:off x="3937518" y="1369219"/>
            <a:ext cx="4817532" cy="3263400"/>
          </a:xfrm>
        </p:spPr>
        <p:txBody>
          <a:bodyPr/>
          <a:lstStyle/>
          <a:p>
            <a:pPr marL="139700" indent="0">
              <a:buNone/>
            </a:pPr>
            <a:r>
              <a:rPr lang="en-US" sz="1600" dirty="0">
                <a:latin typeface="Open Sans"/>
                <a:ea typeface="Open Sans"/>
                <a:cs typeface="Open Sans"/>
                <a:sym typeface="Open Sans"/>
              </a:rPr>
              <a:t>Russ </a:t>
            </a:r>
            <a:r>
              <a:rPr lang="en-US" sz="1600" dirty="0" err="1">
                <a:latin typeface="Open Sans"/>
                <a:ea typeface="Open Sans"/>
                <a:cs typeface="Open Sans"/>
                <a:sym typeface="Open Sans"/>
              </a:rPr>
              <a:t>Thelin</a:t>
            </a:r>
            <a:r>
              <a:rPr lang="en-US" sz="1600" dirty="0">
                <a:latin typeface="Open Sans"/>
                <a:ea typeface="Open Sans"/>
                <a:cs typeface="Open Sans"/>
                <a:sym typeface="Open Sans"/>
              </a:rPr>
              <a:t>, M.S., CRC, CRL, is a Senior Policy Fellow at the Institute for Community Inclusion, University of Massachusetts Boston, with 34 years of experience in vocational rehabilitation, including leadership roles in Utah's state office. He specializes in vocational rehabilitation counseling, organizational change, business engagement, and inclusive post-secondary education.</a:t>
            </a:r>
          </a:p>
          <a:p>
            <a:pPr marL="139700" indent="0">
              <a:buNone/>
            </a:pPr>
            <a:endParaRPr lang="en-US" dirty="0"/>
          </a:p>
        </p:txBody>
      </p:sp>
      <p:pic>
        <p:nvPicPr>
          <p:cNvPr id="11" name="Google Shape;611;p92" descr="Photo of Russ Thelin&#10;">
            <a:extLst>
              <a:ext uri="{FF2B5EF4-FFF2-40B4-BE49-F238E27FC236}">
                <a16:creationId xmlns:a16="http://schemas.microsoft.com/office/drawing/2014/main" id="{BD0043C0-4129-8A1A-82DF-E32594FF3D0C}"/>
              </a:ext>
            </a:extLst>
          </p:cNvPr>
          <p:cNvPicPr preferRelativeResize="0"/>
          <p:nvPr/>
        </p:nvPicPr>
        <p:blipFill>
          <a:blip r:embed="rId3">
            <a:alphaModFix/>
          </a:blip>
          <a:stretch>
            <a:fillRect/>
          </a:stretch>
        </p:blipFill>
        <p:spPr>
          <a:xfrm>
            <a:off x="1023367" y="1214794"/>
            <a:ext cx="2543441" cy="3417825"/>
          </a:xfrm>
          <a:prstGeom prst="rect">
            <a:avLst/>
          </a:prstGeom>
          <a:noFill/>
          <a:ln>
            <a:noFill/>
          </a:ln>
        </p:spPr>
      </p:pic>
    </p:spTree>
    <p:extLst>
      <p:ext uri="{BB962C8B-B14F-4D97-AF65-F5344CB8AC3E}">
        <p14:creationId xmlns:p14="http://schemas.microsoft.com/office/powerpoint/2010/main" val="413563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CB467-993D-FA14-EF03-F620566A1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ADE46-7035-0CF6-7E58-CE48CAF52FF0}"/>
              </a:ext>
            </a:extLst>
          </p:cNvPr>
          <p:cNvSpPr>
            <a:spLocks noGrp="1"/>
          </p:cNvSpPr>
          <p:nvPr>
            <p:ph type="title"/>
          </p:nvPr>
        </p:nvSpPr>
        <p:spPr/>
        <p:txBody>
          <a:bodyPr/>
          <a:lstStyle/>
          <a:p>
            <a:r>
              <a:rPr lang="en" dirty="0"/>
              <a:t>Alyssa Klein M.S., CRC</a:t>
            </a:r>
            <a:endParaRPr lang="en-US" dirty="0"/>
          </a:p>
        </p:txBody>
      </p:sp>
      <p:sp>
        <p:nvSpPr>
          <p:cNvPr id="4" name="Text Placeholder 3">
            <a:extLst>
              <a:ext uri="{FF2B5EF4-FFF2-40B4-BE49-F238E27FC236}">
                <a16:creationId xmlns:a16="http://schemas.microsoft.com/office/drawing/2014/main" id="{CC1867D7-C989-3E28-5E61-AE7A7E443609}"/>
              </a:ext>
            </a:extLst>
          </p:cNvPr>
          <p:cNvSpPr>
            <a:spLocks noGrp="1"/>
          </p:cNvSpPr>
          <p:nvPr>
            <p:ph type="body" idx="2"/>
          </p:nvPr>
        </p:nvSpPr>
        <p:spPr>
          <a:xfrm>
            <a:off x="3937518" y="1369219"/>
            <a:ext cx="4817532" cy="3263400"/>
          </a:xfrm>
        </p:spPr>
        <p:txBody>
          <a:bodyPr/>
          <a:lstStyle/>
          <a:p>
            <a:pPr marL="0" lvl="0" indent="0" algn="l" rtl="0">
              <a:lnSpc>
                <a:spcPct val="107916"/>
              </a:lnSpc>
              <a:spcBef>
                <a:spcPts val="0"/>
              </a:spcBef>
              <a:spcAft>
                <a:spcPts val="800"/>
              </a:spcAft>
              <a:buClr>
                <a:schemeClr val="dk1"/>
              </a:buClr>
              <a:buSzPts val="1100"/>
              <a:buFont typeface="Arial"/>
              <a:buNone/>
            </a:pPr>
            <a:r>
              <a:rPr lang="en-US" sz="1600" dirty="0">
                <a:latin typeface="Open Sans"/>
                <a:ea typeface="Open Sans"/>
                <a:cs typeface="Open Sans"/>
                <a:sym typeface="Open Sans"/>
              </a:rPr>
              <a:t>Alyssa has 28 years of experience with Vocational Rehabilitation Services, starting as a career guidance counselor for youth and adults with disabilities. In her current statewide role, she focuses on policy, interagency initiatives, and training to support youth with disabilities in postsecondary education, independent living, and employment.</a:t>
            </a:r>
          </a:p>
        </p:txBody>
      </p:sp>
      <p:pic>
        <p:nvPicPr>
          <p:cNvPr id="3" name="Google Shape;618;p93" descr="Photo of Alyssa Klein&#10;">
            <a:extLst>
              <a:ext uri="{FF2B5EF4-FFF2-40B4-BE49-F238E27FC236}">
                <a16:creationId xmlns:a16="http://schemas.microsoft.com/office/drawing/2014/main" id="{1449D3BB-16DF-56EA-BC29-68EC4C04C71C}"/>
              </a:ext>
            </a:extLst>
          </p:cNvPr>
          <p:cNvPicPr preferRelativeResize="0"/>
          <p:nvPr/>
        </p:nvPicPr>
        <p:blipFill>
          <a:blip r:embed="rId2">
            <a:alphaModFix/>
          </a:blip>
          <a:stretch>
            <a:fillRect/>
          </a:stretch>
        </p:blipFill>
        <p:spPr>
          <a:xfrm>
            <a:off x="799433" y="1061962"/>
            <a:ext cx="2677993" cy="3570657"/>
          </a:xfrm>
          <a:prstGeom prst="rect">
            <a:avLst/>
          </a:prstGeom>
          <a:noFill/>
          <a:ln>
            <a:noFill/>
          </a:ln>
        </p:spPr>
      </p:pic>
    </p:spTree>
    <p:extLst>
      <p:ext uri="{BB962C8B-B14F-4D97-AF65-F5344CB8AC3E}">
        <p14:creationId xmlns:p14="http://schemas.microsoft.com/office/powerpoint/2010/main" val="350312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CF03-84B5-9B34-EAAE-302F28FE56C5}"/>
              </a:ext>
            </a:extLst>
          </p:cNvPr>
          <p:cNvSpPr>
            <a:spLocks noGrp="1"/>
          </p:cNvSpPr>
          <p:nvPr>
            <p:ph type="ctrTitle"/>
          </p:nvPr>
        </p:nvSpPr>
        <p:spPr/>
        <p:txBody>
          <a:bodyPr>
            <a:normAutofit fontScale="90000"/>
          </a:bodyPr>
          <a:lstStyle/>
          <a:p>
            <a:r>
              <a:rPr lang="en" dirty="0"/>
              <a:t>WHAT IS VOCATIONAL REHABILITATION, REALLY?</a:t>
            </a:r>
            <a:endParaRPr lang="en-US" dirty="0"/>
          </a:p>
        </p:txBody>
      </p:sp>
      <p:sp>
        <p:nvSpPr>
          <p:cNvPr id="3" name="Subtitle 2">
            <a:extLst>
              <a:ext uri="{FF2B5EF4-FFF2-40B4-BE49-F238E27FC236}">
                <a16:creationId xmlns:a16="http://schemas.microsoft.com/office/drawing/2014/main" id="{FBBFB812-5127-D02F-CAE2-92C3D5B6A5D4}"/>
              </a:ext>
            </a:extLst>
          </p:cNvPr>
          <p:cNvSpPr>
            <a:spLocks noGrp="1"/>
          </p:cNvSpPr>
          <p:nvPr>
            <p:ph type="subTitle" idx="1"/>
          </p:nvPr>
        </p:nvSpPr>
        <p:spPr/>
        <p:txBody>
          <a:bodyPr>
            <a:normAutofit lnSpcReduction="10000"/>
          </a:bodyPr>
          <a:lstStyle/>
          <a:p>
            <a:pPr marL="0" lvl="0" indent="0" algn="l" rtl="0">
              <a:lnSpc>
                <a:spcPct val="120000"/>
              </a:lnSpc>
              <a:spcBef>
                <a:spcPts val="0"/>
              </a:spcBef>
              <a:spcAft>
                <a:spcPts val="0"/>
              </a:spcAft>
              <a:buSzPts val="2100"/>
              <a:buNone/>
            </a:pPr>
            <a:r>
              <a:rPr lang="en-US" sz="1400" dirty="0"/>
              <a:t>A PRESENTATION FOR THE MIHEC LEARNING COMMUNITY EVENT</a:t>
            </a:r>
            <a:endParaRPr lang="en-US" dirty="0"/>
          </a:p>
          <a:p>
            <a:pPr marL="0" lvl="0" indent="0" algn="l" rtl="0">
              <a:lnSpc>
                <a:spcPct val="120000"/>
              </a:lnSpc>
              <a:spcBef>
                <a:spcPts val="800"/>
              </a:spcBef>
              <a:spcAft>
                <a:spcPts val="0"/>
              </a:spcAft>
              <a:buSzPts val="2100"/>
              <a:buNone/>
            </a:pPr>
            <a:r>
              <a:rPr lang="en-US" sz="1400" dirty="0"/>
              <a:t>OCTOBER 15, 2024</a:t>
            </a:r>
            <a:endParaRPr lang="en-US" dirty="0"/>
          </a:p>
          <a:p>
            <a:endParaRPr lang="en-US" dirty="0"/>
          </a:p>
        </p:txBody>
      </p:sp>
    </p:spTree>
    <p:extLst>
      <p:ext uri="{BB962C8B-B14F-4D97-AF65-F5344CB8AC3E}">
        <p14:creationId xmlns:p14="http://schemas.microsoft.com/office/powerpoint/2010/main" val="279722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C141-75A0-A3CA-EA92-E191EF09E5A1}"/>
              </a:ext>
            </a:extLst>
          </p:cNvPr>
          <p:cNvSpPr>
            <a:spLocks noGrp="1"/>
          </p:cNvSpPr>
          <p:nvPr>
            <p:ph type="title"/>
          </p:nvPr>
        </p:nvSpPr>
        <p:spPr/>
        <p:txBody>
          <a:bodyPr/>
          <a:lstStyle/>
          <a:p>
            <a:r>
              <a:rPr lang="en" sz="2400" dirty="0"/>
              <a:t>INTRODUCTIONS</a:t>
            </a:r>
            <a:endParaRPr lang="en-US" dirty="0"/>
          </a:p>
        </p:txBody>
      </p:sp>
      <p:sp>
        <p:nvSpPr>
          <p:cNvPr id="3" name="Text Placeholder 2">
            <a:extLst>
              <a:ext uri="{FF2B5EF4-FFF2-40B4-BE49-F238E27FC236}">
                <a16:creationId xmlns:a16="http://schemas.microsoft.com/office/drawing/2014/main" id="{E5044A5B-7566-B3C6-8F58-A7AFA030E434}"/>
              </a:ext>
            </a:extLst>
          </p:cNvPr>
          <p:cNvSpPr>
            <a:spLocks noGrp="1"/>
          </p:cNvSpPr>
          <p:nvPr>
            <p:ph type="body" idx="1"/>
          </p:nvPr>
        </p:nvSpPr>
        <p:spPr/>
        <p:txBody>
          <a:bodyPr/>
          <a:lstStyle/>
          <a:p>
            <a:pPr marL="177800" lvl="0" indent="-177800" algn="l" rtl="0">
              <a:lnSpc>
                <a:spcPct val="120000"/>
              </a:lnSpc>
              <a:spcBef>
                <a:spcPts val="0"/>
              </a:spcBef>
              <a:spcAft>
                <a:spcPts val="0"/>
              </a:spcAft>
              <a:buSzPts val="2400"/>
              <a:buChar char="•"/>
            </a:pPr>
            <a:r>
              <a:rPr lang="en-US" sz="1600" b="1" dirty="0">
                <a:latin typeface="Helvetica Neue"/>
                <a:ea typeface="Helvetica Neue"/>
                <a:cs typeface="Helvetica Neue"/>
                <a:sym typeface="Helvetica Neue"/>
              </a:rPr>
              <a:t>Russ </a:t>
            </a:r>
            <a:r>
              <a:rPr lang="en-US" sz="1600" b="1" dirty="0" err="1">
                <a:latin typeface="Helvetica Neue"/>
                <a:ea typeface="Helvetica Neue"/>
                <a:cs typeface="Helvetica Neue"/>
                <a:sym typeface="Helvetica Neue"/>
              </a:rPr>
              <a:t>Thelin</a:t>
            </a:r>
            <a:r>
              <a:rPr lang="en-US" sz="1600" dirty="0">
                <a:latin typeface="Helvetica Neue"/>
                <a:ea typeface="Helvetica Neue"/>
                <a:cs typeface="Helvetica Neue"/>
                <a:sym typeface="Helvetica Neue"/>
              </a:rPr>
              <a:t>, Senior Policy Fellow, University of Massachusetts, Institute on Community Inclusion (ICI)</a:t>
            </a:r>
            <a:endParaRPr lang="en-US" dirty="0"/>
          </a:p>
          <a:p>
            <a:pPr marL="177800" lvl="0" indent="-177800" algn="l" rtl="0">
              <a:lnSpc>
                <a:spcPct val="120000"/>
              </a:lnSpc>
              <a:spcBef>
                <a:spcPts val="800"/>
              </a:spcBef>
              <a:spcAft>
                <a:spcPts val="0"/>
              </a:spcAft>
              <a:buSzPts val="2400"/>
              <a:buChar char="•"/>
            </a:pPr>
            <a:r>
              <a:rPr lang="en-US" sz="1600" b="1" dirty="0">
                <a:latin typeface="Helvetica Neue"/>
                <a:ea typeface="Helvetica Neue"/>
                <a:cs typeface="Helvetica Neue"/>
                <a:sym typeface="Helvetica Neue"/>
              </a:rPr>
              <a:t>Alyssa Klein</a:t>
            </a:r>
            <a:r>
              <a:rPr lang="en-US" sz="1600" dirty="0">
                <a:latin typeface="Helvetica Neue"/>
                <a:ea typeface="Helvetica Neue"/>
                <a:cs typeface="Helvetica Neue"/>
                <a:sym typeface="Helvetica Neue"/>
              </a:rPr>
              <a:t>, Youth Services Coordinator, MN Department of Employment and Economic Development (DEED)-Vocational Rehabilitation Services (VRS)</a:t>
            </a:r>
            <a:endParaRPr lang="en-US" dirty="0"/>
          </a:p>
        </p:txBody>
      </p:sp>
    </p:spTree>
    <p:extLst>
      <p:ext uri="{BB962C8B-B14F-4D97-AF65-F5344CB8AC3E}">
        <p14:creationId xmlns:p14="http://schemas.microsoft.com/office/powerpoint/2010/main" val="227096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583F-DF69-F776-F8AB-59D9F98A0941}"/>
              </a:ext>
            </a:extLst>
          </p:cNvPr>
          <p:cNvSpPr>
            <a:spLocks noGrp="1"/>
          </p:cNvSpPr>
          <p:nvPr>
            <p:ph type="title"/>
          </p:nvPr>
        </p:nvSpPr>
        <p:spPr/>
        <p:txBody>
          <a:bodyPr/>
          <a:lstStyle/>
          <a:p>
            <a:r>
              <a:rPr lang="en" sz="2400" dirty="0"/>
              <a:t>LET’S START AT THE BEGINNING</a:t>
            </a:r>
            <a:endParaRPr lang="en-US" dirty="0"/>
          </a:p>
        </p:txBody>
      </p:sp>
      <p:sp>
        <p:nvSpPr>
          <p:cNvPr id="3" name="Text Placeholder 2">
            <a:extLst>
              <a:ext uri="{FF2B5EF4-FFF2-40B4-BE49-F238E27FC236}">
                <a16:creationId xmlns:a16="http://schemas.microsoft.com/office/drawing/2014/main" id="{212B86C3-20FD-7C61-3E4D-302542063B50}"/>
              </a:ext>
            </a:extLst>
          </p:cNvPr>
          <p:cNvSpPr>
            <a:spLocks noGrp="1"/>
          </p:cNvSpPr>
          <p:nvPr>
            <p:ph type="body" idx="1"/>
          </p:nvPr>
        </p:nvSpPr>
        <p:spPr/>
        <p:txBody>
          <a:bodyPr/>
          <a:lstStyle/>
          <a:p>
            <a:pPr marL="177800" lvl="0" indent="-171450" algn="l" rtl="0">
              <a:lnSpc>
                <a:spcPct val="120000"/>
              </a:lnSpc>
              <a:spcBef>
                <a:spcPts val="0"/>
              </a:spcBef>
              <a:spcAft>
                <a:spcPts val="0"/>
              </a:spcAft>
              <a:buSzPts val="2100"/>
              <a:buChar char="•"/>
            </a:pPr>
            <a:r>
              <a:rPr lang="en-US" sz="1600" dirty="0">
                <a:latin typeface="Helvetica Neue"/>
                <a:ea typeface="Helvetica Neue"/>
                <a:cs typeface="Helvetica Neue"/>
                <a:sym typeface="Helvetica Neue"/>
              </a:rPr>
              <a:t>Since the inception of the public VR program in 1920, it has gone through a host of legislative reauthorization amendments.  </a:t>
            </a:r>
            <a:endParaRPr lang="en-US" dirty="0"/>
          </a:p>
          <a:p>
            <a:pPr marL="177800" lvl="0" indent="-171450" algn="l" rtl="0">
              <a:lnSpc>
                <a:spcPct val="120000"/>
              </a:lnSpc>
              <a:spcBef>
                <a:spcPts val="800"/>
              </a:spcBef>
              <a:spcAft>
                <a:spcPts val="0"/>
              </a:spcAft>
              <a:buSzPts val="2100"/>
              <a:buChar char="•"/>
            </a:pPr>
            <a:r>
              <a:rPr lang="en-US" sz="1600" dirty="0">
                <a:latin typeface="Helvetica Neue"/>
                <a:ea typeface="Helvetica Neue"/>
                <a:cs typeface="Helvetica Neue"/>
                <a:sym typeface="Helvetica Neue"/>
              </a:rPr>
              <a:t>While changes have occurred through these reauthorizations, some objectives of the VR program have been constant, though some elements under these objectives have seen change. </a:t>
            </a:r>
            <a:endParaRPr lang="en-US" dirty="0"/>
          </a:p>
          <a:p>
            <a:pPr marL="177800" lvl="0" indent="-171450" algn="l" rtl="0">
              <a:lnSpc>
                <a:spcPct val="120000"/>
              </a:lnSpc>
              <a:spcBef>
                <a:spcPts val="800"/>
              </a:spcBef>
              <a:spcAft>
                <a:spcPts val="0"/>
              </a:spcAft>
              <a:buSzPts val="2100"/>
              <a:buChar char="•"/>
            </a:pPr>
            <a:r>
              <a:rPr lang="en-US" sz="1600" dirty="0">
                <a:latin typeface="Helvetica Neue"/>
                <a:ea typeface="Helvetica Neue"/>
                <a:cs typeface="Helvetica Neue"/>
                <a:sym typeface="Helvetica Neue"/>
              </a:rPr>
              <a:t> For this presentation let’s focus on these constants, of which I want to highlight three… </a:t>
            </a:r>
            <a:endParaRPr lang="en-US" dirty="0"/>
          </a:p>
        </p:txBody>
      </p:sp>
    </p:spTree>
    <p:extLst>
      <p:ext uri="{BB962C8B-B14F-4D97-AF65-F5344CB8AC3E}">
        <p14:creationId xmlns:p14="http://schemas.microsoft.com/office/powerpoint/2010/main" val="325538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0518-9B27-419E-FFBE-0A803A6572F8}"/>
              </a:ext>
            </a:extLst>
          </p:cNvPr>
          <p:cNvSpPr>
            <a:spLocks noGrp="1"/>
          </p:cNvSpPr>
          <p:nvPr>
            <p:ph type="title"/>
          </p:nvPr>
        </p:nvSpPr>
        <p:spPr/>
        <p:txBody>
          <a:bodyPr/>
          <a:lstStyle/>
          <a:p>
            <a:r>
              <a:rPr lang="en" sz="2400" dirty="0"/>
              <a:t>1. PURPOSE</a:t>
            </a:r>
            <a:endParaRPr lang="en-US" dirty="0"/>
          </a:p>
        </p:txBody>
      </p:sp>
      <p:sp>
        <p:nvSpPr>
          <p:cNvPr id="3" name="Text Placeholder 2">
            <a:extLst>
              <a:ext uri="{FF2B5EF4-FFF2-40B4-BE49-F238E27FC236}">
                <a16:creationId xmlns:a16="http://schemas.microsoft.com/office/drawing/2014/main" id="{49437E7B-1321-BB64-70F1-884848C45A30}"/>
              </a:ext>
            </a:extLst>
          </p:cNvPr>
          <p:cNvSpPr>
            <a:spLocks noGrp="1"/>
          </p:cNvSpPr>
          <p:nvPr>
            <p:ph type="body" idx="1"/>
          </p:nvPr>
        </p:nvSpPr>
        <p:spPr/>
        <p:txBody>
          <a:bodyPr/>
          <a:lstStyle/>
          <a:p>
            <a:r>
              <a:rPr lang="en-US" sz="1600" dirty="0">
                <a:latin typeface="Helvetica Neue"/>
                <a:ea typeface="Helvetica Neue"/>
                <a:cs typeface="Helvetica Neue"/>
                <a:sym typeface="Helvetica Neue"/>
              </a:rPr>
              <a:t>“the Rehabilitation Act of 1973 . . . seeks to empower individuals with disabilities to maximize employment, economic self- sufficiency, independence, and inclusion in and integration into society.” (34 CFR 361)</a:t>
            </a:r>
          </a:p>
        </p:txBody>
      </p:sp>
    </p:spTree>
    <p:extLst>
      <p:ext uri="{BB962C8B-B14F-4D97-AF65-F5344CB8AC3E}">
        <p14:creationId xmlns:p14="http://schemas.microsoft.com/office/powerpoint/2010/main" val="26105800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1541</Words>
  <Application>Microsoft Macintosh PowerPoint</Application>
  <PresentationFormat>On-screen Show (16:9)</PresentationFormat>
  <Paragraphs>114</Paragraphs>
  <Slides>31</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Open Sans Light</vt:lpstr>
      <vt:lpstr>Helvetica Neue</vt:lpstr>
      <vt:lpstr>Raleway</vt:lpstr>
      <vt:lpstr>Calibri</vt:lpstr>
      <vt:lpstr>Open Sans</vt:lpstr>
      <vt:lpstr>Gill Sans</vt:lpstr>
      <vt:lpstr>Office Theme</vt:lpstr>
      <vt:lpstr>Gallery</vt:lpstr>
      <vt:lpstr>MN.IT</vt:lpstr>
      <vt:lpstr>MIHEC Learning Community</vt:lpstr>
      <vt:lpstr>Land Acknowledgement</vt:lpstr>
      <vt:lpstr>Affirmation of Commitment</vt:lpstr>
      <vt:lpstr>Russ Thelin, M.S., LVRC, CRC</vt:lpstr>
      <vt:lpstr>Alyssa Klein M.S., CRC</vt:lpstr>
      <vt:lpstr>WHAT IS VOCATIONAL REHABILITATION, REALLY?</vt:lpstr>
      <vt:lpstr>INTRODUCTIONS</vt:lpstr>
      <vt:lpstr>LET’S START AT THE BEGINNING</vt:lpstr>
      <vt:lpstr>1. PURPOSE</vt:lpstr>
      <vt:lpstr>DISCUSSION ON PURPOSE</vt:lpstr>
      <vt:lpstr>Transactional Rehabilitation</vt:lpstr>
      <vt:lpstr>Transactional Rehabilitation II</vt:lpstr>
      <vt:lpstr>3. KEY ELEMENTS WHEN WORKING WITH VR</vt:lpstr>
      <vt:lpstr>3. KEY ELEMENTS WHEN WORKING WITH VR II</vt:lpstr>
      <vt:lpstr>RESOURCES FOR WORKING WITH VR CODE OF FEDERAL REGULATIONS FOR VR,  COMMENTS SECTION</vt:lpstr>
      <vt:lpstr>RESOURCES FOR WORKING WITH VR CODE OF FEDERAL REGULATIONS FOR VR,  COMMENTS SECTION CONTINUED…</vt:lpstr>
      <vt:lpstr>RESOURCES FOR WORKING WITH VR TRANSITION GUIDE TO POSTSECONDARY EDUCATION &amp; EMPLOYMENT FOR STUDENTS AND YOUTH W/ DISABILITIES (RSA, 2020) </vt:lpstr>
      <vt:lpstr>RESOURCES FOR WORKING WITH VR TRANSITION GUIDE TO POSTSECONDARY EDUCATION &amp; EMPLOYMENT FOR STUDENTS AND YOUTH W/ DISABILITIES (RSA, 2020) CONTINUED. . .  </vt:lpstr>
      <vt:lpstr>RESOURCES FOR WORKING WITH VR INCREASING POSTSECONDARY OPPORTUNITIES &amp; SUCCESS FOR STUDENTS AND YOUTH WITH DISABILITIES (OSERS AND OPSE, 2019)</vt:lpstr>
      <vt:lpstr>RESOURCES FOR WORKING WITH VR II INCREASING POSTSECONDARY OPPORTUNITIES &amp; SUCCESS FOR STUDENTS AND YOUTH WITH DISABILITIES (OSERS AND OPSE, 2019)</vt:lpstr>
      <vt:lpstr>RESOURCES FOR WORKING WITH VR THINK COLLEGE</vt:lpstr>
      <vt:lpstr>RESOURCES FOR WORKING WITH VR II THINK COLLEGE</vt:lpstr>
      <vt:lpstr>Minnesota’s VR Program: Vocational Rehabilitation Services</vt:lpstr>
      <vt:lpstr>Vocational Rehabilitation Services (VRS)</vt:lpstr>
      <vt:lpstr>Services VRS Provides</vt:lpstr>
      <vt:lpstr>Pre-Employment Transition Services (Pre-ETS)</vt:lpstr>
      <vt:lpstr>Students: Two VRS Staff Assigned to Every School</vt:lpstr>
      <vt:lpstr>Adults: Accessing VRS</vt:lpstr>
      <vt:lpstr>Contact Information</vt:lpstr>
      <vt:lpstr>Q and A: Please type your questions and comments for discussion in the chat.</vt:lpstr>
      <vt:lpstr>MIHEC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Amanda W Ryan</cp:lastModifiedBy>
  <cp:revision>3</cp:revision>
  <dcterms:modified xsi:type="dcterms:W3CDTF">2024-10-17T19:40:24Z</dcterms:modified>
</cp:coreProperties>
</file>