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6" r:id="rId3"/>
  </p:sldMasterIdLst>
  <p:notesMasterIdLst>
    <p:notesMasterId r:id="rId19"/>
  </p:notesMasterIdLst>
  <p:sldIdLst>
    <p:sldId id="1051" r:id="rId4"/>
    <p:sldId id="977" r:id="rId5"/>
    <p:sldId id="1042" r:id="rId6"/>
    <p:sldId id="979" r:id="rId7"/>
    <p:sldId id="1035" r:id="rId8"/>
    <p:sldId id="262" r:id="rId9"/>
    <p:sldId id="1044" r:id="rId10"/>
    <p:sldId id="1050" r:id="rId11"/>
    <p:sldId id="1047" r:id="rId12"/>
    <p:sldId id="362" r:id="rId13"/>
    <p:sldId id="1033" r:id="rId14"/>
    <p:sldId id="1056" r:id="rId15"/>
    <p:sldId id="1048" r:id="rId16"/>
    <p:sldId id="1028" r:id="rId17"/>
    <p:sldId id="10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 id="{067895C6-5CD8-8940-9F42-E3CAE2D3C1FE}">
          <p14:sldIdLst>
            <p14:sldId id="1051"/>
          </p14:sldIdLst>
        </p14:section>
        <p14:section name="Introduction" id="{C36B6796-D9E6-44E4-9325-5F3B821BDEB5}">
          <p14:sldIdLst>
            <p14:sldId id="977"/>
            <p14:sldId id="1042"/>
          </p14:sldIdLst>
        </p14:section>
        <p14:section name="Beginning" id="{3ABE700C-7364-46D0-87E6-777E0B886571}">
          <p14:sldIdLst>
            <p14:sldId id="979"/>
            <p14:sldId id="1035"/>
          </p14:sldIdLst>
        </p14:section>
        <p14:section name="Content" id="{15FEDF78-D80C-4BD2-B1EE-FE81B5535724}">
          <p14:sldIdLst>
            <p14:sldId id="262"/>
            <p14:sldId id="1044"/>
            <p14:sldId id="1050"/>
            <p14:sldId id="1047"/>
            <p14:sldId id="362"/>
            <p14:sldId id="1033"/>
          </p14:sldIdLst>
        </p14:section>
        <p14:section name="Ending" id="{03D7DD15-27E9-490E-800A-2A682DBDD940}">
          <p14:sldIdLst>
            <p14:sldId id="1056"/>
            <p14:sldId id="1048"/>
            <p14:sldId id="1028"/>
            <p14:sldId id="1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rbara A Kleist" initials="BAK" lastIdx="5" clrIdx="0"/>
  <p:cmAuthor id="4" name="Laurie &quot;Chet&quot; Tschetter" initials="LT" lastIdx="4" clrIdx="1"/>
  <p:cmAuthor id="5" name="Connie J Burkhart" initials="CB" lastIdx="1" clrIdx="2"/>
  <p:cmAuthor id="6" name="Megan L Sanders" initials="MLS" lastIdx="5" clrIdx="3">
    <p:extLst>
      <p:ext uri="{19B8F6BF-5375-455C-9EA6-DF929625EA0E}">
        <p15:presenceInfo xmlns:p15="http://schemas.microsoft.com/office/powerpoint/2012/main" userId="Megan 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8C5EC"/>
    <a:srgbClr val="4DC7D7"/>
    <a:srgbClr val="00B1AB"/>
    <a:srgbClr val="28838A"/>
    <a:srgbClr val="34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A2CF-76C2-4FD9-BF09-0CCA1761EEF6}" v="356" dt="2020-10-22T14:05:36.798"/>
    <p1510:client id="{28B186E8-6196-415B-8581-CDA170997A30}" v="119" dt="2020-10-23T21:24:52.174"/>
    <p1510:client id="{339ABD99-4DE0-4601-A855-255600D12F42}" v="4" dt="2021-07-09T16:53:24.591"/>
    <p1510:client id="{37C3DE3E-21A7-44D1-BB88-3ED0F541BE77}" v="257" dt="2020-10-23T20:53:48.275"/>
    <p1510:client id="{43A955A1-F47B-47BC-B9D0-1478CD71E684}" v="406" dt="2021-03-17T20:26:21.384"/>
    <p1510:client id="{5006A35F-8991-4AA1-A515-B269D95809CF}" v="3" dt="2021-03-22T15:19:09.950"/>
    <p1510:client id="{547D843C-9940-4BD6-8123-706BFB49CBD8}" v="6" dt="2020-10-22T12:57:41.094"/>
    <p1510:client id="{ACD028A4-B645-4862-AC9B-AB810ECC6F54}" v="6" dt="2021-03-30T21:32:16.423"/>
    <p1510:client id="{B40058FA-3D4D-41D6-BF70-AA542A8AC697}" v="17" dt="2021-03-17T21:27:36.481"/>
    <p1510:client id="{C425A165-CF25-4938-91AF-45BD633C91F6}" v="7" dt="2020-10-22T13:06:51.535"/>
    <p1510:client id="{EF3DA8FC-4066-4969-AA1E-F71C65AC08CF}" v="11" dt="2021-03-23T13:20:51.768"/>
    <p1510:client id="{EF9A8990-6125-481F-80A4-364A84B0F4FD}" v="2" dt="2020-10-21T15:26:32.181"/>
    <p1510:client id="{F61FB496-9AEC-45C8-A3E1-A76C55D23179}" v="2" dt="2020-10-15T19:15:47.686"/>
    <p1510:client id="{F6CC7EFF-A3A9-4CB5-9A31-82AB698ED7C0}" v="348" dt="2020-10-21T16:11:07.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9" autoAdjust="0"/>
    <p:restoredTop sz="78496" autoAdjust="0"/>
  </p:normalViewPr>
  <p:slideViewPr>
    <p:cSldViewPr snapToGrid="0">
      <p:cViewPr varScale="1">
        <p:scale>
          <a:sx n="89" d="100"/>
          <a:sy n="89" d="100"/>
        </p:scale>
        <p:origin x="594" y="90"/>
      </p:cViewPr>
      <p:guideLst/>
    </p:cSldViewPr>
  </p:slideViewPr>
  <p:outlineViewPr>
    <p:cViewPr>
      <p:scale>
        <a:sx n="33" d="100"/>
        <a:sy n="33" d="100"/>
      </p:scale>
      <p:origin x="0" y="-1980"/>
    </p:cViewPr>
  </p:outlineViewPr>
  <p:notesTextViewPr>
    <p:cViewPr>
      <p:scale>
        <a:sx n="1" d="1"/>
        <a:sy n="1" d="1"/>
      </p:scale>
      <p:origin x="0" y="0"/>
    </p:cViewPr>
  </p:notesTextViewPr>
  <p:sorterViewPr>
    <p:cViewPr varScale="1">
      <p:scale>
        <a:sx n="100" d="100"/>
        <a:sy n="100" d="100"/>
      </p:scale>
      <p:origin x="0" y="-3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userId="ZfbOj8bIWOg4GtN4cFtDONZxAPuygRbIMIWUQj+akMI=" providerId="None" clId="Web-{B7764F04-C4FA-4D85-93B7-25EA3EC2C4D3}"/>
    <pc:docChg chg="modSld">
      <pc:chgData name="Laurie &quot;Chet&quot; Tschetter" userId="ZfbOj8bIWOg4GtN4cFtDONZxAPuygRbIMIWUQj+akMI=" providerId="None" clId="Web-{B7764F04-C4FA-4D85-93B7-25EA3EC2C4D3}" dt="2020-10-22T19:31:43.862" v="26"/>
      <pc:docMkLst>
        <pc:docMk/>
      </pc:docMkLst>
      <pc:sldChg chg="modNotes">
        <pc:chgData name="Laurie &quot;Chet&quot; Tschetter" userId="ZfbOj8bIWOg4GtN4cFtDONZxAPuygRbIMIWUQj+akMI=" providerId="None" clId="Web-{B7764F04-C4FA-4D85-93B7-25EA3EC2C4D3}" dt="2020-10-22T19:31:43.862" v="26"/>
        <pc:sldMkLst>
          <pc:docMk/>
          <pc:sldMk cId="105618834" sldId="1034"/>
        </pc:sldMkLst>
      </pc:sldChg>
    </pc:docChg>
  </pc:docChgLst>
  <pc:docChgLst>
    <pc:chgData name="Laurie &quot;Chet&quot; Tschetter" userId="ZfbOj8bIWOg4GtN4cFtDONZxAPuygRbIMIWUQj+akMI=" providerId="None" clId="Web-{5C922AD4-4525-4AF9-83E7-306689D77D92}"/>
    <pc:docChg chg="modSld">
      <pc:chgData name="Laurie &quot;Chet&quot; Tschetter" userId="ZfbOj8bIWOg4GtN4cFtDONZxAPuygRbIMIWUQj+akMI=" providerId="None" clId="Web-{5C922AD4-4525-4AF9-83E7-306689D77D92}" dt="2020-11-02T20:29:37.223" v="1"/>
      <pc:docMkLst>
        <pc:docMk/>
      </pc:docMkLst>
      <pc:sldChg chg="modNotes">
        <pc:chgData name="Laurie &quot;Chet&quot; Tschetter" userId="ZfbOj8bIWOg4GtN4cFtDONZxAPuygRbIMIWUQj+akMI=" providerId="None" clId="Web-{5C922AD4-4525-4AF9-83E7-306689D77D92}" dt="2020-11-02T20:29:37.223" v="1"/>
        <pc:sldMkLst>
          <pc:docMk/>
          <pc:sldMk cId="105618834" sldId="1034"/>
        </pc:sldMkLst>
      </pc:sldChg>
    </pc:docChg>
  </pc:docChgLst>
  <pc:docChgLst>
    <pc:chgData name="Megan L Sanders" userId="vB+wNjkiHp4Sg8GbN2gZBIpr5am/1JInunnHDcWAE8w=" providerId="None" clId="Web-{5006A35F-8991-4AA1-A515-B269D95809CF}"/>
    <pc:docChg chg="delSld modSection">
      <pc:chgData name="Megan L Sanders" userId="vB+wNjkiHp4Sg8GbN2gZBIpr5am/1JInunnHDcWAE8w=" providerId="None" clId="Web-{5006A35F-8991-4AA1-A515-B269D95809CF}" dt="2021-03-22T15:19:09.950" v="2"/>
      <pc:docMkLst>
        <pc:docMk/>
      </pc:docMkLst>
      <pc:sldChg chg="delCm">
        <pc:chgData name="Megan L Sanders" userId="vB+wNjkiHp4Sg8GbN2gZBIpr5am/1JInunnHDcWAE8w=" providerId="None" clId="Web-{5006A35F-8991-4AA1-A515-B269D95809CF}" dt="2021-03-22T15:19:09.950" v="2"/>
        <pc:sldMkLst>
          <pc:docMk/>
          <pc:sldMk cId="1058735233" sldId="362"/>
        </pc:sldMkLst>
      </pc:sldChg>
      <pc:sldChg chg="del">
        <pc:chgData name="Megan L Sanders" userId="vB+wNjkiHp4Sg8GbN2gZBIpr5am/1JInunnHDcWAE8w=" providerId="None" clId="Web-{5006A35F-8991-4AA1-A515-B269D95809CF}" dt="2021-03-22T15:18:53.902" v="0"/>
        <pc:sldMkLst>
          <pc:docMk/>
          <pc:sldMk cId="2742090533" sldId="370"/>
        </pc:sldMkLst>
      </pc:sldChg>
      <pc:sldChg chg="delCm">
        <pc:chgData name="Megan L Sanders" userId="vB+wNjkiHp4Sg8GbN2gZBIpr5am/1JInunnHDcWAE8w=" providerId="None" clId="Web-{5006A35F-8991-4AA1-A515-B269D95809CF}" dt="2021-03-22T15:19:03.121" v="1"/>
        <pc:sldMkLst>
          <pc:docMk/>
          <pc:sldMk cId="1712319793" sldId="1044"/>
        </pc:sldMkLst>
      </pc:sldChg>
    </pc:docChg>
  </pc:docChgLst>
  <pc:docChgLst>
    <pc:chgData name="Connie J Burkhart" userId="rEJa+XlJAXBJR861XPWw1Jt3Z/z71HKSdmzcKAHquhs=" providerId="None" clId="Web-{28B186E8-6196-415B-8581-CDA170997A30}"/>
    <pc:docChg chg="modSld">
      <pc:chgData name="Connie J Burkhart" userId="rEJa+XlJAXBJR861XPWw1Jt3Z/z71HKSdmzcKAHquhs=" providerId="None" clId="Web-{28B186E8-6196-415B-8581-CDA170997A30}" dt="2020-10-23T21:24:52.174" v="116" actId="1076"/>
      <pc:docMkLst>
        <pc:docMk/>
      </pc:docMkLst>
      <pc:sldChg chg="addCm">
        <pc:chgData name="Connie J Burkhart" userId="rEJa+XlJAXBJR861XPWw1Jt3Z/z71HKSdmzcKAHquhs=" providerId="None" clId="Web-{28B186E8-6196-415B-8581-CDA170997A30}" dt="2020-10-23T21:16:55.968" v="45"/>
        <pc:sldMkLst>
          <pc:docMk/>
          <pc:sldMk cId="412258453" sldId="258"/>
        </pc:sldMkLst>
      </pc:sldChg>
      <pc:sldChg chg="modSp mod modClrScheme chgLayout">
        <pc:chgData name="Connie J Burkhart" userId="rEJa+XlJAXBJR861XPWw1Jt3Z/z71HKSdmzcKAHquhs=" providerId="None" clId="Web-{28B186E8-6196-415B-8581-CDA170997A30}" dt="2020-10-23T21:18:24.937" v="49"/>
        <pc:sldMkLst>
          <pc:docMk/>
          <pc:sldMk cId="3168026006" sldId="262"/>
        </pc:sldMkLst>
        <pc:spChg chg="mod ord">
          <ac:chgData name="Connie J Burkhart" userId="rEJa+XlJAXBJR861XPWw1Jt3Z/z71HKSdmzcKAHquhs=" providerId="None" clId="Web-{28B186E8-6196-415B-8581-CDA170997A30}" dt="2020-10-23T21:18:24.937" v="49"/>
          <ac:spMkLst>
            <pc:docMk/>
            <pc:sldMk cId="3168026006" sldId="262"/>
            <ac:spMk id="2" creationId="{00000000-0000-0000-0000-000000000000}"/>
          </ac:spMkLst>
        </pc:spChg>
        <pc:spChg chg="mod ord">
          <ac:chgData name="Connie J Burkhart" userId="rEJa+XlJAXBJR861XPWw1Jt3Z/z71HKSdmzcKAHquhs=" providerId="None" clId="Web-{28B186E8-6196-415B-8581-CDA170997A30}" dt="2020-10-23T21:18:24.937" v="49"/>
          <ac:spMkLst>
            <pc:docMk/>
            <pc:sldMk cId="3168026006" sldId="262"/>
            <ac:spMk id="3" creationId="{00000000-0000-0000-0000-000000000000}"/>
          </ac:spMkLst>
        </pc:spChg>
      </pc:sldChg>
      <pc:sldChg chg="modSp mod modClrScheme chgLayout">
        <pc:chgData name="Connie J Burkhart" userId="rEJa+XlJAXBJR861XPWw1Jt3Z/z71HKSdmzcKAHquhs=" providerId="None" clId="Web-{28B186E8-6196-415B-8581-CDA170997A30}" dt="2020-10-23T21:19:47.750" v="57" actId="1076"/>
        <pc:sldMkLst>
          <pc:docMk/>
          <pc:sldMk cId="2777053810" sldId="310"/>
        </pc:sldMkLst>
        <pc:spChg chg="mod ord">
          <ac:chgData name="Connie J Burkhart" userId="rEJa+XlJAXBJR861XPWw1Jt3Z/z71HKSdmzcKAHquhs=" providerId="None" clId="Web-{28B186E8-6196-415B-8581-CDA170997A30}" dt="2020-10-23T21:19:47.750" v="57" actId="1076"/>
          <ac:spMkLst>
            <pc:docMk/>
            <pc:sldMk cId="2777053810" sldId="310"/>
            <ac:spMk id="2" creationId="{CBAB22D7-0A10-D24C-8DA0-03183FD05F67}"/>
          </ac:spMkLst>
        </pc:spChg>
        <pc:picChg chg="mod ord">
          <ac:chgData name="Connie J Burkhart" userId="rEJa+XlJAXBJR861XPWw1Jt3Z/z71HKSdmzcKAHquhs=" providerId="None" clId="Web-{28B186E8-6196-415B-8581-CDA170997A30}" dt="2020-10-23T21:19:40.187" v="55" actId="1076"/>
          <ac:picMkLst>
            <pc:docMk/>
            <pc:sldMk cId="2777053810" sldId="310"/>
            <ac:picMk id="10" creationId="{1658E0AE-F7D0-9C40-A501-579CE90234A8}"/>
          </ac:picMkLst>
        </pc:picChg>
      </pc:sldChg>
      <pc:sldChg chg="modSp">
        <pc:chgData name="Connie J Burkhart" userId="rEJa+XlJAXBJR861XPWw1Jt3Z/z71HKSdmzcKAHquhs=" providerId="None" clId="Web-{28B186E8-6196-415B-8581-CDA170997A30}" dt="2020-10-23T21:22:23.485" v="101" actId="1076"/>
        <pc:sldMkLst>
          <pc:docMk/>
          <pc:sldMk cId="1112230656" sldId="317"/>
        </pc:sldMkLst>
        <pc:picChg chg="mod">
          <ac:chgData name="Connie J Burkhart" userId="rEJa+XlJAXBJR861XPWw1Jt3Z/z71HKSdmzcKAHquhs=" providerId="None" clId="Web-{28B186E8-6196-415B-8581-CDA170997A30}" dt="2020-10-23T21:22:21.501" v="100" actId="1076"/>
          <ac:picMkLst>
            <pc:docMk/>
            <pc:sldMk cId="1112230656" sldId="317"/>
            <ac:picMk id="7" creationId="{117D9AE0-64F7-D64F-93E3-76E329B34FF9}"/>
          </ac:picMkLst>
        </pc:picChg>
        <pc:picChg chg="mod">
          <ac:chgData name="Connie J Burkhart" userId="rEJa+XlJAXBJR861XPWw1Jt3Z/z71HKSdmzcKAHquhs=" providerId="None" clId="Web-{28B186E8-6196-415B-8581-CDA170997A30}" dt="2020-10-23T21:22:20.126" v="99" actId="1076"/>
          <ac:picMkLst>
            <pc:docMk/>
            <pc:sldMk cId="1112230656" sldId="317"/>
            <ac:picMk id="9" creationId="{77BD162E-C47B-4945-B84A-0B0427A62068}"/>
          </ac:picMkLst>
        </pc:picChg>
        <pc:picChg chg="mod">
          <ac:chgData name="Connie J Burkhart" userId="rEJa+XlJAXBJR861XPWw1Jt3Z/z71HKSdmzcKAHquhs=" providerId="None" clId="Web-{28B186E8-6196-415B-8581-CDA170997A30}" dt="2020-10-23T21:22:18.017" v="98" actId="1076"/>
          <ac:picMkLst>
            <pc:docMk/>
            <pc:sldMk cId="1112230656" sldId="317"/>
            <ac:picMk id="11" creationId="{755F94E8-1005-4A4F-A242-A8D77F2FECC5}"/>
          </ac:picMkLst>
        </pc:picChg>
        <pc:picChg chg="mod ord">
          <ac:chgData name="Connie J Burkhart" userId="rEJa+XlJAXBJR861XPWw1Jt3Z/z71HKSdmzcKAHquhs=" providerId="None" clId="Web-{28B186E8-6196-415B-8581-CDA170997A30}" dt="2020-10-23T21:22:23.485" v="101" actId="1076"/>
          <ac:picMkLst>
            <pc:docMk/>
            <pc:sldMk cId="1112230656" sldId="317"/>
            <ac:picMk id="13" creationId="{DDF7232B-7909-FA4E-A8D2-824734798266}"/>
          </ac:picMkLst>
        </pc:picChg>
      </pc:sldChg>
      <pc:sldChg chg="addSp delSp modSp">
        <pc:chgData name="Connie J Burkhart" userId="rEJa+XlJAXBJR861XPWw1Jt3Z/z71HKSdmzcKAHquhs=" providerId="None" clId="Web-{28B186E8-6196-415B-8581-CDA170997A30}" dt="2020-10-23T21:24:52.174" v="116" actId="1076"/>
        <pc:sldMkLst>
          <pc:docMk/>
          <pc:sldMk cId="2396088333" sldId="976"/>
        </pc:sldMkLst>
        <pc:spChg chg="mod">
          <ac:chgData name="Connie J Burkhart" userId="rEJa+XlJAXBJR861XPWw1Jt3Z/z71HKSdmzcKAHquhs=" providerId="None" clId="Web-{28B186E8-6196-415B-8581-CDA170997A30}" dt="2020-10-23T21:22:55.782" v="102" actId="20577"/>
          <ac:spMkLst>
            <pc:docMk/>
            <pc:sldMk cId="2396088333" sldId="976"/>
            <ac:spMk id="2" creationId="{66BCC94B-76B8-FF47-843B-B153C766ABA7}"/>
          </ac:spMkLst>
        </pc:spChg>
        <pc:spChg chg="mod">
          <ac:chgData name="Connie J Burkhart" userId="rEJa+XlJAXBJR861XPWw1Jt3Z/z71HKSdmzcKAHquhs=" providerId="None" clId="Web-{28B186E8-6196-415B-8581-CDA170997A30}" dt="2020-10-23T21:23:14.501" v="107" actId="1076"/>
          <ac:spMkLst>
            <pc:docMk/>
            <pc:sldMk cId="2396088333" sldId="976"/>
            <ac:spMk id="11" creationId="{E61D87FF-32F0-7A4B-926D-CE9E16D9B931}"/>
          </ac:spMkLst>
        </pc:spChg>
        <pc:spChg chg="mod">
          <ac:chgData name="Connie J Burkhart" userId="rEJa+XlJAXBJR861XPWw1Jt3Z/z71HKSdmzcKAHquhs=" providerId="None" clId="Web-{28B186E8-6196-415B-8581-CDA170997A30}" dt="2020-10-23T21:24:52.174" v="116" actId="1076"/>
          <ac:spMkLst>
            <pc:docMk/>
            <pc:sldMk cId="2396088333" sldId="976"/>
            <ac:spMk id="12" creationId="{D6D40DD4-5222-C74D-89EB-06A9E1B06B86}"/>
          </ac:spMkLst>
        </pc:spChg>
        <pc:spChg chg="mod">
          <ac:chgData name="Connie J Burkhart" userId="rEJa+XlJAXBJR861XPWw1Jt3Z/z71HKSdmzcKAHquhs=" providerId="None" clId="Web-{28B186E8-6196-415B-8581-CDA170997A30}" dt="2020-10-23T21:24:48.846" v="115" actId="1076"/>
          <ac:spMkLst>
            <pc:docMk/>
            <pc:sldMk cId="2396088333" sldId="976"/>
            <ac:spMk id="13" creationId="{D3631DB0-800D-D64F-AA4B-C9553F988FFA}"/>
          </ac:spMkLst>
        </pc:spChg>
        <pc:picChg chg="add mod">
          <ac:chgData name="Connie J Burkhart" userId="rEJa+XlJAXBJR861XPWw1Jt3Z/z71HKSdmzcKAHquhs=" providerId="None" clId="Web-{28B186E8-6196-415B-8581-CDA170997A30}" dt="2020-10-23T21:24:40.627" v="112" actId="1076"/>
          <ac:picMkLst>
            <pc:docMk/>
            <pc:sldMk cId="2396088333" sldId="976"/>
            <ac:picMk id="3" creationId="{079BF8F4-91DD-494F-8634-5A6B85A94E68}"/>
          </ac:picMkLst>
        </pc:picChg>
        <pc:picChg chg="mod">
          <ac:chgData name="Connie J Burkhart" userId="rEJa+XlJAXBJR861XPWw1Jt3Z/z71HKSdmzcKAHquhs=" providerId="None" clId="Web-{28B186E8-6196-415B-8581-CDA170997A30}" dt="2020-10-23T21:23:06.782" v="105" actId="1076"/>
          <ac:picMkLst>
            <pc:docMk/>
            <pc:sldMk cId="2396088333" sldId="976"/>
            <ac:picMk id="4" creationId="{04EBC833-829E-B642-AE56-0E45FF2AED58}"/>
          </ac:picMkLst>
        </pc:picChg>
        <pc:picChg chg="del mod">
          <ac:chgData name="Connie J Burkhart" userId="rEJa+XlJAXBJR861XPWw1Jt3Z/z71HKSdmzcKAHquhs=" providerId="None" clId="Web-{28B186E8-6196-415B-8581-CDA170997A30}" dt="2020-10-23T21:24:37.861" v="111"/>
          <ac:picMkLst>
            <pc:docMk/>
            <pc:sldMk cId="2396088333" sldId="976"/>
            <ac:picMk id="8" creationId="{B430AE88-4E2D-9747-AE53-B5553D463532}"/>
          </ac:picMkLst>
        </pc:picChg>
        <pc:picChg chg="mod">
          <ac:chgData name="Connie J Burkhart" userId="rEJa+XlJAXBJR861XPWw1Jt3Z/z71HKSdmzcKAHquhs=" providerId="None" clId="Web-{28B186E8-6196-415B-8581-CDA170997A30}" dt="2020-10-23T21:24:43.111" v="113" actId="1076"/>
          <ac:picMkLst>
            <pc:docMk/>
            <pc:sldMk cId="2396088333" sldId="976"/>
            <ac:picMk id="9" creationId="{40C2BC5D-0F5C-C64F-A7F8-6D5AF2EA8F54}"/>
          </ac:picMkLst>
        </pc:picChg>
        <pc:picChg chg="mod">
          <ac:chgData name="Connie J Burkhart" userId="rEJa+XlJAXBJR861XPWw1Jt3Z/z71HKSdmzcKAHquhs=" providerId="None" clId="Web-{28B186E8-6196-415B-8581-CDA170997A30}" dt="2020-10-23T21:24:45.439" v="114" actId="1076"/>
          <ac:picMkLst>
            <pc:docMk/>
            <pc:sldMk cId="2396088333" sldId="976"/>
            <ac:picMk id="10" creationId="{7A46927D-EFC1-B140-ABA2-4EAB59568BCD}"/>
          </ac:picMkLst>
        </pc:picChg>
      </pc:sldChg>
      <pc:sldChg chg="addSp delSp modSp">
        <pc:chgData name="Connie J Burkhart" userId="rEJa+XlJAXBJR861XPWw1Jt3Z/z71HKSdmzcKAHquhs=" providerId="None" clId="Web-{28B186E8-6196-415B-8581-CDA170997A30}" dt="2020-10-23T21:15:56.936" v="44" actId="14100"/>
        <pc:sldMkLst>
          <pc:docMk/>
          <pc:sldMk cId="1701135720" sldId="977"/>
        </pc:sldMkLst>
        <pc:spChg chg="mod">
          <ac:chgData name="Connie J Burkhart" userId="rEJa+XlJAXBJR861XPWw1Jt3Z/z71HKSdmzcKAHquhs=" providerId="None" clId="Web-{28B186E8-6196-415B-8581-CDA170997A30}" dt="2020-10-23T21:15:56.936" v="44" actId="14100"/>
          <ac:spMkLst>
            <pc:docMk/>
            <pc:sldMk cId="1701135720" sldId="977"/>
            <ac:spMk id="3" creationId="{00000000-0000-0000-0000-000000000000}"/>
          </ac:spMkLst>
        </pc:spChg>
        <pc:picChg chg="add mod ord modCrop">
          <ac:chgData name="Connie J Burkhart" userId="rEJa+XlJAXBJR861XPWw1Jt3Z/z71HKSdmzcKAHquhs=" providerId="None" clId="Web-{28B186E8-6196-415B-8581-CDA170997A30}" dt="2020-10-23T21:15:51.358" v="43"/>
          <ac:picMkLst>
            <pc:docMk/>
            <pc:sldMk cId="1701135720" sldId="977"/>
            <ac:picMk id="4" creationId="{96087D44-A828-4F12-A413-197C2D125D94}"/>
          </ac:picMkLst>
        </pc:picChg>
        <pc:picChg chg="del">
          <ac:chgData name="Connie J Burkhart" userId="rEJa+XlJAXBJR861XPWw1Jt3Z/z71HKSdmzcKAHquhs=" providerId="None" clId="Web-{28B186E8-6196-415B-8581-CDA170997A30}" dt="2020-10-23T21:15:14.576" v="39"/>
          <ac:picMkLst>
            <pc:docMk/>
            <pc:sldMk cId="1701135720" sldId="977"/>
            <ac:picMk id="5" creationId="{00000000-0000-0000-0000-000000000000}"/>
          </ac:picMkLst>
        </pc:picChg>
      </pc:sldChg>
      <pc:sldChg chg="addSp delSp modSp mod modClrScheme chgLayout">
        <pc:chgData name="Connie J Burkhart" userId="rEJa+XlJAXBJR861XPWw1Jt3Z/z71HKSdmzcKAHquhs=" providerId="None" clId="Web-{28B186E8-6196-415B-8581-CDA170997A30}" dt="2020-10-23T21:18:03.843" v="47"/>
        <pc:sldMkLst>
          <pc:docMk/>
          <pc:sldMk cId="2981875375" sldId="983"/>
        </pc:sldMkLst>
        <pc:spChg chg="mod ord">
          <ac:chgData name="Connie J Burkhart" userId="rEJa+XlJAXBJR861XPWw1Jt3Z/z71HKSdmzcKAHquhs=" providerId="None" clId="Web-{28B186E8-6196-415B-8581-CDA170997A30}" dt="2020-10-23T21:18:03.843" v="47"/>
          <ac:spMkLst>
            <pc:docMk/>
            <pc:sldMk cId="2981875375" sldId="983"/>
            <ac:spMk id="2" creationId="{32FBD813-FA4A-3E4C-B9B3-D1E6DCA67327}"/>
          </ac:spMkLst>
        </pc:spChg>
        <pc:spChg chg="mod ord">
          <ac:chgData name="Connie J Burkhart" userId="rEJa+XlJAXBJR861XPWw1Jt3Z/z71HKSdmzcKAHquhs=" providerId="None" clId="Web-{28B186E8-6196-415B-8581-CDA170997A30}" dt="2020-10-23T21:18:03.843" v="47"/>
          <ac:spMkLst>
            <pc:docMk/>
            <pc:sldMk cId="2981875375" sldId="983"/>
            <ac:spMk id="3" creationId="{B6DF4158-A67E-9B44-AD88-CE525DB7F384}"/>
          </ac:spMkLst>
        </pc:spChg>
        <pc:spChg chg="add del mod ord">
          <ac:chgData name="Connie J Burkhart" userId="rEJa+XlJAXBJR861XPWw1Jt3Z/z71HKSdmzcKAHquhs=" providerId="None" clId="Web-{28B186E8-6196-415B-8581-CDA170997A30}" dt="2020-10-23T21:18:03.843" v="47"/>
          <ac:spMkLst>
            <pc:docMk/>
            <pc:sldMk cId="2981875375" sldId="983"/>
            <ac:spMk id="4" creationId="{0988302C-9CEE-43C6-8918-CC33605FF041}"/>
          </ac:spMkLst>
        </pc:spChg>
      </pc:sldChg>
      <pc:sldChg chg="modSp">
        <pc:chgData name="Connie J Burkhart" userId="rEJa+XlJAXBJR861XPWw1Jt3Z/z71HKSdmzcKAHquhs=" providerId="None" clId="Web-{28B186E8-6196-415B-8581-CDA170997A30}" dt="2020-10-23T21:04:45.573" v="9" actId="14100"/>
        <pc:sldMkLst>
          <pc:docMk/>
          <pc:sldMk cId="1167459502" sldId="993"/>
        </pc:sldMkLst>
        <pc:picChg chg="mod">
          <ac:chgData name="Connie J Burkhart" userId="rEJa+XlJAXBJR861XPWw1Jt3Z/z71HKSdmzcKAHquhs=" providerId="None" clId="Web-{28B186E8-6196-415B-8581-CDA170997A30}" dt="2020-10-23T21:04:45.573" v="9" actId="14100"/>
          <ac:picMkLst>
            <pc:docMk/>
            <pc:sldMk cId="1167459502" sldId="993"/>
            <ac:picMk id="3" creationId="{EE05F799-D48F-9B41-87DB-65C53F14BD9D}"/>
          </ac:picMkLst>
        </pc:picChg>
      </pc:sldChg>
      <pc:sldChg chg="modSp">
        <pc:chgData name="Connie J Burkhart" userId="rEJa+XlJAXBJR861XPWw1Jt3Z/z71HKSdmzcKAHquhs=" providerId="None" clId="Web-{28B186E8-6196-415B-8581-CDA170997A30}" dt="2020-10-23T21:05:45.964" v="13" actId="1076"/>
        <pc:sldMkLst>
          <pc:docMk/>
          <pc:sldMk cId="3087299101" sldId="1002"/>
        </pc:sldMkLst>
        <pc:spChg chg="mod">
          <ac:chgData name="Connie J Burkhart" userId="rEJa+XlJAXBJR861XPWw1Jt3Z/z71HKSdmzcKAHquhs=" providerId="None" clId="Web-{28B186E8-6196-415B-8581-CDA170997A30}" dt="2020-10-23T21:05:38.870" v="11" actId="1076"/>
          <ac:spMkLst>
            <pc:docMk/>
            <pc:sldMk cId="3087299101" sldId="1002"/>
            <ac:spMk id="9" creationId="{00000000-0000-0000-0000-000000000000}"/>
          </ac:spMkLst>
        </pc:spChg>
        <pc:spChg chg="mod">
          <ac:chgData name="Connie J Burkhart" userId="rEJa+XlJAXBJR861XPWw1Jt3Z/z71HKSdmzcKAHquhs=" providerId="None" clId="Web-{28B186E8-6196-415B-8581-CDA170997A30}" dt="2020-10-23T21:05:45.964" v="13" actId="1076"/>
          <ac:spMkLst>
            <pc:docMk/>
            <pc:sldMk cId="3087299101" sldId="1002"/>
            <ac:spMk id="10" creationId="{00000000-0000-0000-0000-000000000000}"/>
          </ac:spMkLst>
        </pc:spChg>
        <pc:spChg chg="mod">
          <ac:chgData name="Connie J Burkhart" userId="rEJa+XlJAXBJR861XPWw1Jt3Z/z71HKSdmzcKAHquhs=" providerId="None" clId="Web-{28B186E8-6196-415B-8581-CDA170997A30}" dt="2020-10-23T21:05:41.776" v="12" actId="1076"/>
          <ac:spMkLst>
            <pc:docMk/>
            <pc:sldMk cId="3087299101" sldId="1002"/>
            <ac:spMk id="11" creationId="{00000000-0000-0000-0000-000000000000}"/>
          </ac:spMkLst>
        </pc:spChg>
      </pc:sldChg>
      <pc:sldChg chg="modSp">
        <pc:chgData name="Connie J Burkhart" userId="rEJa+XlJAXBJR861XPWw1Jt3Z/z71HKSdmzcKAHquhs=" providerId="None" clId="Web-{28B186E8-6196-415B-8581-CDA170997A30}" dt="2020-10-23T21:07:53.746" v="15" actId="1076"/>
        <pc:sldMkLst>
          <pc:docMk/>
          <pc:sldMk cId="1881807710" sldId="1032"/>
        </pc:sldMkLst>
        <pc:spChg chg="mod">
          <ac:chgData name="Connie J Burkhart" userId="rEJa+XlJAXBJR861XPWw1Jt3Z/z71HKSdmzcKAHquhs=" providerId="None" clId="Web-{28B186E8-6196-415B-8581-CDA170997A30}" dt="2020-10-23T21:07:53.746" v="15" actId="1076"/>
          <ac:spMkLst>
            <pc:docMk/>
            <pc:sldMk cId="1881807710" sldId="1032"/>
            <ac:spMk id="8" creationId="{00000000-0000-0000-0000-000000000000}"/>
          </ac:spMkLst>
        </pc:spChg>
      </pc:sldChg>
    </pc:docChg>
  </pc:docChgLst>
  <pc:docChgLst>
    <pc:chgData name="Laurie &quot;Chet&quot; Tschetter" clId="Web-{339ABD99-4DE0-4601-A855-255600D12F42}"/>
    <pc:docChg chg="modSld">
      <pc:chgData name="Laurie &quot;Chet&quot; Tschetter" userId="" providerId="" clId="Web-{339ABD99-4DE0-4601-A855-255600D12F42}" dt="2021-07-09T16:53:24.575" v="1" actId="20577"/>
      <pc:docMkLst>
        <pc:docMk/>
      </pc:docMkLst>
      <pc:sldChg chg="modSp">
        <pc:chgData name="Laurie &quot;Chet&quot; Tschetter" userId="" providerId="" clId="Web-{339ABD99-4DE0-4601-A855-255600D12F42}" dt="2021-07-09T16:53:24.575" v="1" actId="20577"/>
        <pc:sldMkLst>
          <pc:docMk/>
          <pc:sldMk cId="613084431" sldId="1050"/>
        </pc:sldMkLst>
        <pc:spChg chg="mod">
          <ac:chgData name="Laurie &quot;Chet&quot; Tschetter" userId="" providerId="" clId="Web-{339ABD99-4DE0-4601-A855-255600D12F42}" dt="2021-07-09T16:53:24.575" v="1" actId="20577"/>
          <ac:spMkLst>
            <pc:docMk/>
            <pc:sldMk cId="613084431" sldId="1050"/>
            <ac:spMk id="3" creationId="{00000000-0000-0000-0000-000000000000}"/>
          </ac:spMkLst>
        </pc:spChg>
      </pc:sldChg>
    </pc:docChg>
  </pc:docChgLst>
  <pc:docChgLst>
    <pc:chgData name="Laurie &quot;Chet&quot; Tschetter" clId="Web-{E32A3334-E02A-420A-95A0-64167331069F}"/>
    <pc:docChg chg="modSld">
      <pc:chgData name="Laurie &quot;Chet&quot; Tschetter" userId="" providerId="" clId="Web-{E32A3334-E02A-420A-95A0-64167331069F}" dt="2021-04-16T18:28:23.720" v="0"/>
      <pc:docMkLst>
        <pc:docMk/>
      </pc:docMkLst>
      <pc:sldChg chg="modNotes">
        <pc:chgData name="Laurie &quot;Chet&quot; Tschetter" userId="" providerId="" clId="Web-{E32A3334-E02A-420A-95A0-64167331069F}" dt="2021-04-16T18:28:23.720" v="0"/>
        <pc:sldMkLst>
          <pc:docMk/>
          <pc:sldMk cId="1701135720" sldId="977"/>
        </pc:sldMkLst>
      </pc:sldChg>
    </pc:docChg>
  </pc:docChgLst>
  <pc:docChgLst>
    <pc:chgData name="Sarah Hall" userId="BiXO0zYXhc6Agds5NGJJgiS9uhs+fnwkjjDPe7tjfJg=" providerId="None" clId="Web-{37C3DE3E-21A7-44D1-BB88-3ED0F541BE77}"/>
    <pc:docChg chg="modSld">
      <pc:chgData name="Sarah Hall" userId="BiXO0zYXhc6Agds5NGJJgiS9uhs+fnwkjjDPe7tjfJg=" providerId="None" clId="Web-{37C3DE3E-21A7-44D1-BB88-3ED0F541BE77}" dt="2020-10-23T20:53:48.275" v="241" actId="20577"/>
      <pc:docMkLst>
        <pc:docMk/>
      </pc:docMkLst>
      <pc:sldChg chg="modSp">
        <pc:chgData name="Sarah Hall" userId="BiXO0zYXhc6Agds5NGJJgiS9uhs+fnwkjjDPe7tjfJg=" providerId="None" clId="Web-{37C3DE3E-21A7-44D1-BB88-3ED0F541BE77}" dt="2020-10-23T20:32:27.754" v="5" actId="20577"/>
        <pc:sldMkLst>
          <pc:docMk/>
          <pc:sldMk cId="412258453" sldId="258"/>
        </pc:sldMkLst>
        <pc:spChg chg="mod">
          <ac:chgData name="Sarah Hall" userId="BiXO0zYXhc6Agds5NGJJgiS9uhs+fnwkjjDPe7tjfJg=" providerId="None" clId="Web-{37C3DE3E-21A7-44D1-BB88-3ED0F541BE77}" dt="2020-10-23T20:32:27.754" v="5" actId="20577"/>
          <ac:spMkLst>
            <pc:docMk/>
            <pc:sldMk cId="412258453" sldId="258"/>
            <ac:spMk id="2" creationId="{00000000-0000-0000-0000-000000000000}"/>
          </ac:spMkLst>
        </pc:spChg>
      </pc:sldChg>
      <pc:sldChg chg="delSp modSp">
        <pc:chgData name="Sarah Hall" userId="BiXO0zYXhc6Agds5NGJJgiS9uhs+fnwkjjDPe7tjfJg=" providerId="None" clId="Web-{37C3DE3E-21A7-44D1-BB88-3ED0F541BE77}" dt="2020-10-23T20:39:55.516" v="67" actId="20577"/>
        <pc:sldMkLst>
          <pc:docMk/>
          <pc:sldMk cId="1811787006" sldId="274"/>
        </pc:sldMkLst>
        <pc:spChg chg="mod">
          <ac:chgData name="Sarah Hall" userId="BiXO0zYXhc6Agds5NGJJgiS9uhs+fnwkjjDPe7tjfJg=" providerId="None" clId="Web-{37C3DE3E-21A7-44D1-BB88-3ED0F541BE77}" dt="2020-10-23T20:39:25.282" v="61" actId="14100"/>
          <ac:spMkLst>
            <pc:docMk/>
            <pc:sldMk cId="1811787006" sldId="274"/>
            <ac:spMk id="2" creationId="{00000000-0000-0000-0000-000000000000}"/>
          </ac:spMkLst>
        </pc:spChg>
        <pc:spChg chg="del mod">
          <ac:chgData name="Sarah Hall" userId="BiXO0zYXhc6Agds5NGJJgiS9uhs+fnwkjjDPe7tjfJg=" providerId="None" clId="Web-{37C3DE3E-21A7-44D1-BB88-3ED0F541BE77}" dt="2020-10-23T20:39:13.298" v="59"/>
          <ac:spMkLst>
            <pc:docMk/>
            <pc:sldMk cId="1811787006" sldId="274"/>
            <ac:spMk id="7" creationId="{76979745-65E1-D84B-A356-F614603479A1}"/>
          </ac:spMkLst>
        </pc:spChg>
        <pc:spChg chg="mod">
          <ac:chgData name="Sarah Hall" userId="BiXO0zYXhc6Agds5NGJJgiS9uhs+fnwkjjDPe7tjfJg=" providerId="None" clId="Web-{37C3DE3E-21A7-44D1-BB88-3ED0F541BE77}" dt="2020-10-23T20:39:55.516" v="67" actId="20577"/>
          <ac:spMkLst>
            <pc:docMk/>
            <pc:sldMk cId="1811787006" sldId="274"/>
            <ac:spMk id="9" creationId="{DCF8AE6D-B9CE-E142-A8C2-FC6E4957A1AC}"/>
          </ac:spMkLst>
        </pc:spChg>
        <pc:picChg chg="mod">
          <ac:chgData name="Sarah Hall" userId="BiXO0zYXhc6Agds5NGJJgiS9uhs+fnwkjjDPe7tjfJg=" providerId="None" clId="Web-{37C3DE3E-21A7-44D1-BB88-3ED0F541BE77}" dt="2020-10-23T20:39:30.313" v="62" actId="1076"/>
          <ac:picMkLst>
            <pc:docMk/>
            <pc:sldMk cId="1811787006" sldId="274"/>
            <ac:picMk id="8" creationId="{00000000-0000-0000-0000-000000000000}"/>
          </ac:picMkLst>
        </pc:picChg>
      </pc:sldChg>
      <pc:sldChg chg="delSp modSp">
        <pc:chgData name="Sarah Hall" userId="BiXO0zYXhc6Agds5NGJJgiS9uhs+fnwkjjDPe7tjfJg=" providerId="None" clId="Web-{37C3DE3E-21A7-44D1-BB88-3ED0F541BE77}" dt="2020-10-23T20:40:15.360" v="71" actId="14100"/>
        <pc:sldMkLst>
          <pc:docMk/>
          <pc:sldMk cId="4156838382" sldId="275"/>
        </pc:sldMkLst>
        <pc:spChg chg="mod">
          <ac:chgData name="Sarah Hall" userId="BiXO0zYXhc6Agds5NGJJgiS9uhs+fnwkjjDPe7tjfJg=" providerId="None" clId="Web-{37C3DE3E-21A7-44D1-BB88-3ED0F541BE77}" dt="2020-10-23T20:40:15.360" v="71" actId="14100"/>
          <ac:spMkLst>
            <pc:docMk/>
            <pc:sldMk cId="4156838382" sldId="275"/>
            <ac:spMk id="2" creationId="{00000000-0000-0000-0000-000000000000}"/>
          </ac:spMkLst>
        </pc:spChg>
        <pc:spChg chg="del mod">
          <ac:chgData name="Sarah Hall" userId="BiXO0zYXhc6Agds5NGJJgiS9uhs+fnwkjjDPe7tjfJg=" providerId="None" clId="Web-{37C3DE3E-21A7-44D1-BB88-3ED0F541BE77}" dt="2020-10-23T20:40:09.360" v="70"/>
          <ac:spMkLst>
            <pc:docMk/>
            <pc:sldMk cId="4156838382" sldId="275"/>
            <ac:spMk id="6" creationId="{84BF4EEE-995A-AA4F-AEED-70DF21014064}"/>
          </ac:spMkLst>
        </pc:spChg>
      </pc:sldChg>
      <pc:sldChg chg="modSp">
        <pc:chgData name="Sarah Hall" userId="BiXO0zYXhc6Agds5NGJJgiS9uhs+fnwkjjDPe7tjfJg=" providerId="None" clId="Web-{37C3DE3E-21A7-44D1-BB88-3ED0F541BE77}" dt="2020-10-23T20:37:53.376" v="51" actId="1076"/>
        <pc:sldMkLst>
          <pc:docMk/>
          <pc:sldMk cId="3336844382" sldId="285"/>
        </pc:sldMkLst>
        <pc:spChg chg="mod">
          <ac:chgData name="Sarah Hall" userId="BiXO0zYXhc6Agds5NGJJgiS9uhs+fnwkjjDPe7tjfJg=" providerId="None" clId="Web-{37C3DE3E-21A7-44D1-BB88-3ED0F541BE77}" dt="2020-10-23T20:37:45.033" v="50" actId="14100"/>
          <ac:spMkLst>
            <pc:docMk/>
            <pc:sldMk cId="3336844382" sldId="285"/>
            <ac:spMk id="2" creationId="{00000000-0000-0000-0000-000000000000}"/>
          </ac:spMkLst>
        </pc:spChg>
        <pc:picChg chg="mod">
          <ac:chgData name="Sarah Hall" userId="BiXO0zYXhc6Agds5NGJJgiS9uhs+fnwkjjDPe7tjfJg=" providerId="None" clId="Web-{37C3DE3E-21A7-44D1-BB88-3ED0F541BE77}" dt="2020-10-23T20:37:53.376" v="51" actId="1076"/>
          <ac:picMkLst>
            <pc:docMk/>
            <pc:sldMk cId="3336844382" sldId="285"/>
            <ac:picMk id="5" creationId="{00000000-0000-0000-0000-000000000000}"/>
          </ac:picMkLst>
        </pc:picChg>
      </pc:sldChg>
      <pc:sldChg chg="addSp delSp modSp">
        <pc:chgData name="Sarah Hall" userId="BiXO0zYXhc6Agds5NGJJgiS9uhs+fnwkjjDPe7tjfJg=" providerId="None" clId="Web-{37C3DE3E-21A7-44D1-BB88-3ED0F541BE77}" dt="2020-10-23T20:41:29.328" v="80"/>
        <pc:sldMkLst>
          <pc:docMk/>
          <pc:sldMk cId="3945589968" sldId="290"/>
        </pc:sldMkLst>
        <pc:spChg chg="add del mod">
          <ac:chgData name="Sarah Hall" userId="BiXO0zYXhc6Agds5NGJJgiS9uhs+fnwkjjDPe7tjfJg=" providerId="None" clId="Web-{37C3DE3E-21A7-44D1-BB88-3ED0F541BE77}" dt="2020-10-23T20:41:29.328" v="80"/>
          <ac:spMkLst>
            <pc:docMk/>
            <pc:sldMk cId="3945589968" sldId="290"/>
            <ac:spMk id="7" creationId="{3BC61B60-6EEA-5F42-B402-63EE7246DD19}"/>
          </ac:spMkLst>
        </pc:spChg>
      </pc:sldChg>
      <pc:sldChg chg="modSp">
        <pc:chgData name="Sarah Hall" userId="BiXO0zYXhc6Agds5NGJJgiS9uhs+fnwkjjDPe7tjfJg=" providerId="None" clId="Web-{37C3DE3E-21A7-44D1-BB88-3ED0F541BE77}" dt="2020-10-23T20:34:44.628" v="27" actId="20577"/>
        <pc:sldMkLst>
          <pc:docMk/>
          <pc:sldMk cId="1112230656" sldId="317"/>
        </pc:sldMkLst>
        <pc:spChg chg="mod">
          <ac:chgData name="Sarah Hall" userId="BiXO0zYXhc6Agds5NGJJgiS9uhs+fnwkjjDPe7tjfJg=" providerId="None" clId="Web-{37C3DE3E-21A7-44D1-BB88-3ED0F541BE77}" dt="2020-10-23T20:34:44.628" v="27" actId="20577"/>
          <ac:spMkLst>
            <pc:docMk/>
            <pc:sldMk cId="1112230656" sldId="317"/>
            <ac:spMk id="4" creationId="{C4FF2830-B8F7-8745-BBAD-3D8614BB5DFA}"/>
          </ac:spMkLst>
        </pc:spChg>
      </pc:sldChg>
      <pc:sldChg chg="modSp">
        <pc:chgData name="Sarah Hall" userId="BiXO0zYXhc6Agds5NGJJgiS9uhs+fnwkjjDPe7tjfJg=" providerId="None" clId="Web-{37C3DE3E-21A7-44D1-BB88-3ED0F541BE77}" dt="2020-10-23T20:52:31.541" v="212" actId="20577"/>
        <pc:sldMkLst>
          <pc:docMk/>
          <pc:sldMk cId="1219969532" sldId="325"/>
        </pc:sldMkLst>
        <pc:spChg chg="mod">
          <ac:chgData name="Sarah Hall" userId="BiXO0zYXhc6Agds5NGJJgiS9uhs+fnwkjjDPe7tjfJg=" providerId="None" clId="Web-{37C3DE3E-21A7-44D1-BB88-3ED0F541BE77}" dt="2020-10-23T20:52:31.541" v="212" actId="20577"/>
          <ac:spMkLst>
            <pc:docMk/>
            <pc:sldMk cId="1219969532" sldId="325"/>
            <ac:spMk id="2" creationId="{A34FD8EA-6668-3048-BC13-15B939799DC4}"/>
          </ac:spMkLst>
        </pc:spChg>
      </pc:sldChg>
      <pc:sldChg chg="modSp">
        <pc:chgData name="Sarah Hall" userId="BiXO0zYXhc6Agds5NGJJgiS9uhs+fnwkjjDPe7tjfJg=" providerId="None" clId="Web-{37C3DE3E-21A7-44D1-BB88-3ED0F541BE77}" dt="2020-10-23T20:42:02.859" v="94" actId="1076"/>
        <pc:sldMkLst>
          <pc:docMk/>
          <pc:sldMk cId="4168181922" sldId="343"/>
        </pc:sldMkLst>
        <pc:picChg chg="mod">
          <ac:chgData name="Sarah Hall" userId="BiXO0zYXhc6Agds5NGJJgiS9uhs+fnwkjjDPe7tjfJg=" providerId="None" clId="Web-{37C3DE3E-21A7-44D1-BB88-3ED0F541BE77}" dt="2020-10-23T20:42:02.859" v="94" actId="1076"/>
          <ac:picMkLst>
            <pc:docMk/>
            <pc:sldMk cId="4168181922" sldId="343"/>
            <ac:picMk id="6" creationId="{FF0FC137-C11B-5B49-AFF8-58D5E039A13B}"/>
          </ac:picMkLst>
        </pc:picChg>
      </pc:sldChg>
      <pc:sldChg chg="modSp">
        <pc:chgData name="Sarah Hall" userId="BiXO0zYXhc6Agds5NGJJgiS9uhs+fnwkjjDPe7tjfJg=" providerId="None" clId="Web-{37C3DE3E-21A7-44D1-BB88-3ED0F541BE77}" dt="2020-10-23T20:41:52.625" v="91" actId="20577"/>
        <pc:sldMkLst>
          <pc:docMk/>
          <pc:sldMk cId="2977147555" sldId="915"/>
        </pc:sldMkLst>
        <pc:spChg chg="mod">
          <ac:chgData name="Sarah Hall" userId="BiXO0zYXhc6Agds5NGJJgiS9uhs+fnwkjjDPe7tjfJg=" providerId="None" clId="Web-{37C3DE3E-21A7-44D1-BB88-3ED0F541BE77}" dt="2020-10-23T20:41:52.625" v="91" actId="20577"/>
          <ac:spMkLst>
            <pc:docMk/>
            <pc:sldMk cId="2977147555" sldId="915"/>
            <ac:spMk id="2" creationId="{D3594052-0C2B-154A-A627-50392CB9660C}"/>
          </ac:spMkLst>
        </pc:spChg>
      </pc:sldChg>
      <pc:sldChg chg="modSp">
        <pc:chgData name="Sarah Hall" userId="BiXO0zYXhc6Agds5NGJJgiS9uhs+fnwkjjDPe7tjfJg=" providerId="None" clId="Web-{37C3DE3E-21A7-44D1-BB88-3ED0F541BE77}" dt="2020-10-23T20:43:51.780" v="121" actId="20577"/>
        <pc:sldMkLst>
          <pc:docMk/>
          <pc:sldMk cId="2690013177" sldId="917"/>
        </pc:sldMkLst>
        <pc:spChg chg="mod">
          <ac:chgData name="Sarah Hall" userId="BiXO0zYXhc6Agds5NGJJgiS9uhs+fnwkjjDPe7tjfJg=" providerId="None" clId="Web-{37C3DE3E-21A7-44D1-BB88-3ED0F541BE77}" dt="2020-10-23T20:43:51.780" v="121" actId="20577"/>
          <ac:spMkLst>
            <pc:docMk/>
            <pc:sldMk cId="2690013177" sldId="917"/>
            <ac:spMk id="2" creationId="{A34FD8EA-6668-3048-BC13-15B939799DC4}"/>
          </ac:spMkLst>
        </pc:spChg>
      </pc:sldChg>
      <pc:sldChg chg="modSp">
        <pc:chgData name="Sarah Hall" userId="BiXO0zYXhc6Agds5NGJJgiS9uhs+fnwkjjDPe7tjfJg=" providerId="None" clId="Web-{37C3DE3E-21A7-44D1-BB88-3ED0F541BE77}" dt="2020-10-23T20:51:06.651" v="199" actId="20577"/>
        <pc:sldMkLst>
          <pc:docMk/>
          <pc:sldMk cId="2272216694" sldId="969"/>
        </pc:sldMkLst>
        <pc:spChg chg="mod">
          <ac:chgData name="Sarah Hall" userId="BiXO0zYXhc6Agds5NGJJgiS9uhs+fnwkjjDPe7tjfJg=" providerId="None" clId="Web-{37C3DE3E-21A7-44D1-BB88-3ED0F541BE77}" dt="2020-10-23T20:51:06.651" v="199" actId="20577"/>
          <ac:spMkLst>
            <pc:docMk/>
            <pc:sldMk cId="2272216694" sldId="969"/>
            <ac:spMk id="3" creationId="{45BBEEFA-DE4F-5F41-9C19-6A8C764488AF}"/>
          </ac:spMkLst>
        </pc:spChg>
      </pc:sldChg>
      <pc:sldChg chg="modSp">
        <pc:chgData name="Sarah Hall" userId="BiXO0zYXhc6Agds5NGJJgiS9uhs+fnwkjjDPe7tjfJg=" providerId="None" clId="Web-{37C3DE3E-21A7-44D1-BB88-3ED0F541BE77}" dt="2020-10-23T20:52:07.995" v="208" actId="20577"/>
        <pc:sldMkLst>
          <pc:docMk/>
          <pc:sldMk cId="977910077" sldId="970"/>
        </pc:sldMkLst>
        <pc:spChg chg="mod">
          <ac:chgData name="Sarah Hall" userId="BiXO0zYXhc6Agds5NGJJgiS9uhs+fnwkjjDPe7tjfJg=" providerId="None" clId="Web-{37C3DE3E-21A7-44D1-BB88-3ED0F541BE77}" dt="2020-10-23T20:52:07.995" v="208" actId="20577"/>
          <ac:spMkLst>
            <pc:docMk/>
            <pc:sldMk cId="977910077" sldId="970"/>
            <ac:spMk id="2" creationId="{9678B480-40A3-0F47-BE51-CC05179F45EA}"/>
          </ac:spMkLst>
        </pc:spChg>
      </pc:sldChg>
      <pc:sldChg chg="modSp">
        <pc:chgData name="Sarah Hall" userId="BiXO0zYXhc6Agds5NGJJgiS9uhs+fnwkjjDPe7tjfJg=" providerId="None" clId="Web-{37C3DE3E-21A7-44D1-BB88-3ED0F541BE77}" dt="2020-10-23T20:32:06.614" v="0" actId="20577"/>
        <pc:sldMkLst>
          <pc:docMk/>
          <pc:sldMk cId="1701135720" sldId="977"/>
        </pc:sldMkLst>
        <pc:spChg chg="mod">
          <ac:chgData name="Sarah Hall" userId="BiXO0zYXhc6Agds5NGJJgiS9uhs+fnwkjjDPe7tjfJg=" providerId="None" clId="Web-{37C3DE3E-21A7-44D1-BB88-3ED0F541BE77}" dt="2020-10-23T20:32:06.614" v="0" actId="20577"/>
          <ac:spMkLst>
            <pc:docMk/>
            <pc:sldMk cId="1701135720" sldId="977"/>
            <ac:spMk id="3" creationId="{00000000-0000-0000-0000-000000000000}"/>
          </ac:spMkLst>
        </pc:spChg>
      </pc:sldChg>
      <pc:sldChg chg="modSp">
        <pc:chgData name="Sarah Hall" userId="BiXO0zYXhc6Agds5NGJJgiS9uhs+fnwkjjDPe7tjfJg=" providerId="None" clId="Web-{37C3DE3E-21A7-44D1-BB88-3ED0F541BE77}" dt="2020-10-23T20:33:12.488" v="23" actId="20577"/>
        <pc:sldMkLst>
          <pc:docMk/>
          <pc:sldMk cId="2769822600" sldId="978"/>
        </pc:sldMkLst>
        <pc:spChg chg="mod">
          <ac:chgData name="Sarah Hall" userId="BiXO0zYXhc6Agds5NGJJgiS9uhs+fnwkjjDPe7tjfJg=" providerId="None" clId="Web-{37C3DE3E-21A7-44D1-BB88-3ED0F541BE77}" dt="2020-10-23T20:33:12.488" v="23" actId="20577"/>
          <ac:spMkLst>
            <pc:docMk/>
            <pc:sldMk cId="2769822600" sldId="978"/>
            <ac:spMk id="3" creationId="{00000000-0000-0000-0000-000000000000}"/>
          </ac:spMkLst>
        </pc:spChg>
      </pc:sldChg>
      <pc:sldChg chg="modSp">
        <pc:chgData name="Sarah Hall" userId="BiXO0zYXhc6Agds5NGJJgiS9uhs+fnwkjjDPe7tjfJg=" providerId="None" clId="Web-{37C3DE3E-21A7-44D1-BB88-3ED0F541BE77}" dt="2020-10-23T20:35:36.659" v="48" actId="20577"/>
        <pc:sldMkLst>
          <pc:docMk/>
          <pc:sldMk cId="3869471613" sldId="985"/>
        </pc:sldMkLst>
        <pc:spChg chg="mod">
          <ac:chgData name="Sarah Hall" userId="BiXO0zYXhc6Agds5NGJJgiS9uhs+fnwkjjDPe7tjfJg=" providerId="None" clId="Web-{37C3DE3E-21A7-44D1-BB88-3ED0F541BE77}" dt="2020-10-23T20:35:36.659" v="48" actId="20577"/>
          <ac:spMkLst>
            <pc:docMk/>
            <pc:sldMk cId="3869471613" sldId="985"/>
            <ac:spMk id="6" creationId="{00000000-0000-0000-0000-000000000000}"/>
          </ac:spMkLst>
        </pc:spChg>
      </pc:sldChg>
      <pc:sldChg chg="modSp">
        <pc:chgData name="Sarah Hall" userId="BiXO0zYXhc6Agds5NGJJgiS9uhs+fnwkjjDPe7tjfJg=" providerId="None" clId="Web-{37C3DE3E-21A7-44D1-BB88-3ED0F541BE77}" dt="2020-10-23T20:40:27.203" v="72" actId="1076"/>
        <pc:sldMkLst>
          <pc:docMk/>
          <pc:sldMk cId="3087299101" sldId="1002"/>
        </pc:sldMkLst>
        <pc:picChg chg="mod">
          <ac:chgData name="Sarah Hall" userId="BiXO0zYXhc6Agds5NGJJgiS9uhs+fnwkjjDPe7tjfJg=" providerId="None" clId="Web-{37C3DE3E-21A7-44D1-BB88-3ED0F541BE77}" dt="2020-10-23T20:40:27.203" v="72" actId="1076"/>
          <ac:picMkLst>
            <pc:docMk/>
            <pc:sldMk cId="3087299101" sldId="1002"/>
            <ac:picMk id="6" creationId="{01A7B8CB-501D-A44D-BD9B-07976D93D44C}"/>
          </ac:picMkLst>
        </pc:picChg>
      </pc:sldChg>
      <pc:sldChg chg="modSp">
        <pc:chgData name="Sarah Hall" userId="BiXO0zYXhc6Agds5NGJJgiS9uhs+fnwkjjDPe7tjfJg=" providerId="None" clId="Web-{37C3DE3E-21A7-44D1-BB88-3ED0F541BE77}" dt="2020-10-23T20:41:19.984" v="78" actId="1076"/>
        <pc:sldMkLst>
          <pc:docMk/>
          <pc:sldMk cId="1547693091" sldId="1006"/>
        </pc:sldMkLst>
        <pc:picChg chg="mod">
          <ac:chgData name="Sarah Hall" userId="BiXO0zYXhc6Agds5NGJJgiS9uhs+fnwkjjDPe7tjfJg=" providerId="None" clId="Web-{37C3DE3E-21A7-44D1-BB88-3ED0F541BE77}" dt="2020-10-23T20:41:19.984" v="78" actId="1076"/>
          <ac:picMkLst>
            <pc:docMk/>
            <pc:sldMk cId="1547693091" sldId="1006"/>
            <ac:picMk id="5" creationId="{F143A52C-3FB2-0F40-AD40-DE6AD4A5DE10}"/>
          </ac:picMkLst>
        </pc:picChg>
      </pc:sldChg>
      <pc:sldChg chg="modSp">
        <pc:chgData name="Sarah Hall" userId="BiXO0zYXhc6Agds5NGJJgiS9uhs+fnwkjjDPe7tjfJg=" providerId="None" clId="Web-{37C3DE3E-21A7-44D1-BB88-3ED0F541BE77}" dt="2020-10-23T20:41:17.437" v="77" actId="1076"/>
        <pc:sldMkLst>
          <pc:docMk/>
          <pc:sldMk cId="3734126250" sldId="1008"/>
        </pc:sldMkLst>
        <pc:picChg chg="mod">
          <ac:chgData name="Sarah Hall" userId="BiXO0zYXhc6Agds5NGJJgiS9uhs+fnwkjjDPe7tjfJg=" providerId="None" clId="Web-{37C3DE3E-21A7-44D1-BB88-3ED0F541BE77}" dt="2020-10-23T20:41:17.437" v="77" actId="1076"/>
          <ac:picMkLst>
            <pc:docMk/>
            <pc:sldMk cId="3734126250" sldId="1008"/>
            <ac:picMk id="3" creationId="{BB6FF825-2588-B94C-AF49-70C9D830192B}"/>
          </ac:picMkLst>
        </pc:picChg>
      </pc:sldChg>
      <pc:sldChg chg="modSp">
        <pc:chgData name="Sarah Hall" userId="BiXO0zYXhc6Agds5NGJJgiS9uhs+fnwkjjDPe7tjfJg=" providerId="None" clId="Web-{37C3DE3E-21A7-44D1-BB88-3ED0F541BE77}" dt="2020-10-23T20:42:10.702" v="97" actId="20577"/>
        <pc:sldMkLst>
          <pc:docMk/>
          <pc:sldMk cId="2331698520" sldId="1012"/>
        </pc:sldMkLst>
        <pc:spChg chg="mod">
          <ac:chgData name="Sarah Hall" userId="BiXO0zYXhc6Agds5NGJJgiS9uhs+fnwkjjDPe7tjfJg=" providerId="None" clId="Web-{37C3DE3E-21A7-44D1-BB88-3ED0F541BE77}" dt="2020-10-23T20:42:10.702" v="97" actId="20577"/>
          <ac:spMkLst>
            <pc:docMk/>
            <pc:sldMk cId="2331698520" sldId="1012"/>
            <ac:spMk id="2" creationId="{1DE92759-59B9-794E-8482-BEC23FEE1D2B}"/>
          </ac:spMkLst>
        </pc:spChg>
      </pc:sldChg>
      <pc:sldChg chg="modSp">
        <pc:chgData name="Sarah Hall" userId="BiXO0zYXhc6Agds5NGJJgiS9uhs+fnwkjjDPe7tjfJg=" providerId="None" clId="Web-{37C3DE3E-21A7-44D1-BB88-3ED0F541BE77}" dt="2020-10-23T20:42:25.890" v="102" actId="20577"/>
        <pc:sldMkLst>
          <pc:docMk/>
          <pc:sldMk cId="2568660740" sldId="1017"/>
        </pc:sldMkLst>
        <pc:spChg chg="mod">
          <ac:chgData name="Sarah Hall" userId="BiXO0zYXhc6Agds5NGJJgiS9uhs+fnwkjjDPe7tjfJg=" providerId="None" clId="Web-{37C3DE3E-21A7-44D1-BB88-3ED0F541BE77}" dt="2020-10-23T20:42:25.890" v="102" actId="20577"/>
          <ac:spMkLst>
            <pc:docMk/>
            <pc:sldMk cId="2568660740" sldId="1017"/>
            <ac:spMk id="2" creationId="{DDA872B3-EBBD-664D-87D0-AAF4B8DE91B4}"/>
          </ac:spMkLst>
        </pc:spChg>
      </pc:sldChg>
      <pc:sldChg chg="modSp">
        <pc:chgData name="Sarah Hall" userId="BiXO0zYXhc6Agds5NGJJgiS9uhs+fnwkjjDPe7tjfJg=" providerId="None" clId="Web-{37C3DE3E-21A7-44D1-BB88-3ED0F541BE77}" dt="2020-10-23T20:42:52.093" v="107" actId="20577"/>
        <pc:sldMkLst>
          <pc:docMk/>
          <pc:sldMk cId="3901011387" sldId="1022"/>
        </pc:sldMkLst>
        <pc:spChg chg="mod">
          <ac:chgData name="Sarah Hall" userId="BiXO0zYXhc6Agds5NGJJgiS9uhs+fnwkjjDPe7tjfJg=" providerId="None" clId="Web-{37C3DE3E-21A7-44D1-BB88-3ED0F541BE77}" dt="2020-10-23T20:42:52.093" v="107" actId="20577"/>
          <ac:spMkLst>
            <pc:docMk/>
            <pc:sldMk cId="3901011387" sldId="1022"/>
            <ac:spMk id="2" creationId="{DDA872B3-EBBD-664D-87D0-AAF4B8DE91B4}"/>
          </ac:spMkLst>
        </pc:spChg>
      </pc:sldChg>
      <pc:sldChg chg="modSp">
        <pc:chgData name="Sarah Hall" userId="BiXO0zYXhc6Agds5NGJJgiS9uhs+fnwkjjDPe7tjfJg=" providerId="None" clId="Web-{37C3DE3E-21A7-44D1-BB88-3ED0F541BE77}" dt="2020-10-23T20:53:02.369" v="220" actId="20577"/>
        <pc:sldMkLst>
          <pc:docMk/>
          <pc:sldMk cId="102340603" sldId="1026"/>
        </pc:sldMkLst>
        <pc:spChg chg="mod">
          <ac:chgData name="Sarah Hall" userId="BiXO0zYXhc6Agds5NGJJgiS9uhs+fnwkjjDPe7tjfJg=" providerId="None" clId="Web-{37C3DE3E-21A7-44D1-BB88-3ED0F541BE77}" dt="2020-10-23T20:52:48.010" v="216" actId="20577"/>
          <ac:spMkLst>
            <pc:docMk/>
            <pc:sldMk cId="102340603" sldId="1026"/>
            <ac:spMk id="2" creationId="{00000000-0000-0000-0000-000000000000}"/>
          </ac:spMkLst>
        </pc:spChg>
        <pc:spChg chg="mod">
          <ac:chgData name="Sarah Hall" userId="BiXO0zYXhc6Agds5NGJJgiS9uhs+fnwkjjDPe7tjfJg=" providerId="None" clId="Web-{37C3DE3E-21A7-44D1-BB88-3ED0F541BE77}" dt="2020-10-23T20:53:02.369" v="220" actId="20577"/>
          <ac:spMkLst>
            <pc:docMk/>
            <pc:sldMk cId="102340603" sldId="1026"/>
            <ac:spMk id="3" creationId="{00000000-0000-0000-0000-000000000000}"/>
          </ac:spMkLst>
        </pc:spChg>
      </pc:sldChg>
      <pc:sldChg chg="modSp">
        <pc:chgData name="Sarah Hall" userId="BiXO0zYXhc6Agds5NGJJgiS9uhs+fnwkjjDPe7tjfJg=" providerId="None" clId="Web-{37C3DE3E-21A7-44D1-BB88-3ED0F541BE77}" dt="2020-10-23T20:53:48.275" v="240" actId="20577"/>
        <pc:sldMkLst>
          <pc:docMk/>
          <pc:sldMk cId="1059410513" sldId="1027"/>
        </pc:sldMkLst>
        <pc:spChg chg="mod">
          <ac:chgData name="Sarah Hall" userId="BiXO0zYXhc6Agds5NGJJgiS9uhs+fnwkjjDPe7tjfJg=" providerId="None" clId="Web-{37C3DE3E-21A7-44D1-BB88-3ED0F541BE77}" dt="2020-10-23T20:53:48.275" v="240" actId="20577"/>
          <ac:spMkLst>
            <pc:docMk/>
            <pc:sldMk cId="1059410513" sldId="1027"/>
            <ac:spMk id="7" creationId="{00000000-0000-0000-0000-000000000000}"/>
          </ac:spMkLst>
        </pc:spChg>
      </pc:sldChg>
      <pc:sldChg chg="modSp">
        <pc:chgData name="Sarah Hall" userId="BiXO0zYXhc6Agds5NGJJgiS9uhs+fnwkjjDPe7tjfJg=" providerId="None" clId="Web-{37C3DE3E-21A7-44D1-BB88-3ED0F541BE77}" dt="2020-10-23T20:43:35.592" v="110" actId="20577"/>
        <pc:sldMkLst>
          <pc:docMk/>
          <pc:sldMk cId="4244846105" sldId="1033"/>
        </pc:sldMkLst>
        <pc:spChg chg="mod">
          <ac:chgData name="Sarah Hall" userId="BiXO0zYXhc6Agds5NGJJgiS9uhs+fnwkjjDPe7tjfJg=" providerId="None" clId="Web-{37C3DE3E-21A7-44D1-BB88-3ED0F541BE77}" dt="2020-10-23T20:43:35.592" v="110" actId="20577"/>
          <ac:spMkLst>
            <pc:docMk/>
            <pc:sldMk cId="4244846105" sldId="1033"/>
            <ac:spMk id="3" creationId="{17DE1B0E-95A4-4D01-96EC-5A8C56789213}"/>
          </ac:spMkLst>
        </pc:spChg>
      </pc:sldChg>
    </pc:docChg>
  </pc:docChgLst>
  <pc:docChgLst>
    <pc:chgData name="Laurie &quot;Chet&quot; Tschetter" userId="dKcuRO0pY3EEs1jmEUDChqXglE3EEe4sNRMms6ynv08=" providerId="None" clId="Web-{ACD028A4-B645-4862-AC9B-AB810ECC6F54}"/>
    <pc:docChg chg="modSld">
      <pc:chgData name="Laurie &quot;Chet&quot; Tschetter" userId="dKcuRO0pY3EEs1jmEUDChqXglE3EEe4sNRMms6ynv08=" providerId="None" clId="Web-{ACD028A4-B645-4862-AC9B-AB810ECC6F54}" dt="2021-03-30T21:32:16.423" v="2" actId="20577"/>
      <pc:docMkLst>
        <pc:docMk/>
      </pc:docMkLst>
      <pc:sldChg chg="modSp">
        <pc:chgData name="Laurie &quot;Chet&quot; Tschetter" userId="dKcuRO0pY3EEs1jmEUDChqXglE3EEe4sNRMms6ynv08=" providerId="None" clId="Web-{ACD028A4-B645-4862-AC9B-AB810ECC6F54}" dt="2021-03-30T21:32:16.423" v="2" actId="20577"/>
        <pc:sldMkLst>
          <pc:docMk/>
          <pc:sldMk cId="799790209" sldId="1042"/>
        </pc:sldMkLst>
        <pc:spChg chg="mod">
          <ac:chgData name="Laurie &quot;Chet&quot; Tschetter" userId="dKcuRO0pY3EEs1jmEUDChqXglE3EEe4sNRMms6ynv08=" providerId="None" clId="Web-{ACD028A4-B645-4862-AC9B-AB810ECC6F54}" dt="2021-03-30T21:32:16.423" v="2" actId="20577"/>
          <ac:spMkLst>
            <pc:docMk/>
            <pc:sldMk cId="799790209" sldId="1042"/>
            <ac:spMk id="3" creationId="{00000000-0000-0000-0000-000000000000}"/>
          </ac:spMkLst>
        </pc:spChg>
      </pc:sldChg>
    </pc:docChg>
  </pc:docChgLst>
  <pc:docChgLst>
    <pc:chgData name="Laurie &quot;Chet&quot; Tschetter" userId="dKcuRO0pY3EEs1jmEUDChqXglE3EEe4sNRMms6ynv08=" providerId="None" clId="Web-{B40058FA-3D4D-41D6-BF70-AA542A8AC697}"/>
    <pc:docChg chg="modSld">
      <pc:chgData name="Laurie &quot;Chet&quot; Tschetter" userId="dKcuRO0pY3EEs1jmEUDChqXglE3EEe4sNRMms6ynv08=" providerId="None" clId="Web-{B40058FA-3D4D-41D6-BF70-AA542A8AC697}" dt="2021-03-17T21:27:33.888" v="11" actId="20577"/>
      <pc:docMkLst>
        <pc:docMk/>
      </pc:docMkLst>
      <pc:sldChg chg="delCm">
        <pc:chgData name="Laurie &quot;Chet&quot; Tschetter" userId="dKcuRO0pY3EEs1jmEUDChqXglE3EEe4sNRMms6ynv08=" providerId="None" clId="Web-{B40058FA-3D4D-41D6-BF70-AA542A8AC697}" dt="2021-03-17T21:24:50.061" v="3"/>
        <pc:sldMkLst>
          <pc:docMk/>
          <pc:sldMk cId="412258453" sldId="258"/>
        </pc:sldMkLst>
      </pc:sldChg>
      <pc:sldChg chg="mod modShow delCm">
        <pc:chgData name="Laurie &quot;Chet&quot; Tschetter" userId="dKcuRO0pY3EEs1jmEUDChqXglE3EEe4sNRMms6ynv08=" providerId="None" clId="Web-{B40058FA-3D4D-41D6-BF70-AA542A8AC697}" dt="2021-03-17T21:23:45.108" v="1"/>
        <pc:sldMkLst>
          <pc:docMk/>
          <pc:sldMk cId="2742090533" sldId="370"/>
        </pc:sldMkLst>
      </pc:sldChg>
      <pc:sldChg chg="modSp delCm">
        <pc:chgData name="Laurie &quot;Chet&quot; Tschetter" userId="dKcuRO0pY3EEs1jmEUDChqXglE3EEe4sNRMms6ynv08=" providerId="None" clId="Web-{B40058FA-3D4D-41D6-BF70-AA542A8AC697}" dt="2021-03-17T21:27:33.888" v="11" actId="20577"/>
        <pc:sldMkLst>
          <pc:docMk/>
          <pc:sldMk cId="1701135720" sldId="977"/>
        </pc:sldMkLst>
        <pc:spChg chg="mod">
          <ac:chgData name="Laurie &quot;Chet&quot; Tschetter" userId="dKcuRO0pY3EEs1jmEUDChqXglE3EEe4sNRMms6ynv08=" providerId="None" clId="Web-{B40058FA-3D4D-41D6-BF70-AA542A8AC697}" dt="2021-03-17T21:27:33.888" v="11" actId="20577"/>
          <ac:spMkLst>
            <pc:docMk/>
            <pc:sldMk cId="1701135720" sldId="977"/>
            <ac:spMk id="2" creationId="{00000000-0000-0000-0000-000000000000}"/>
          </ac:spMkLst>
        </pc:spChg>
      </pc:sldChg>
      <pc:sldChg chg="addCm">
        <pc:chgData name="Laurie &quot;Chet&quot; Tschetter" userId="dKcuRO0pY3EEs1jmEUDChqXglE3EEe4sNRMms6ynv08=" providerId="None" clId="Web-{B40058FA-3D4D-41D6-BF70-AA542A8AC697}" dt="2021-03-17T21:24:31.514" v="2"/>
        <pc:sldMkLst>
          <pc:docMk/>
          <pc:sldMk cId="1712319793" sldId="1044"/>
        </pc:sldMkLst>
      </pc:sldChg>
    </pc:docChg>
  </pc:docChgLst>
  <pc:docChgLst>
    <pc:chgData name="Megan L Sanders" clId="Web-{EF3DA8FC-4066-4969-AA1E-F71C65AC08CF}"/>
    <pc:docChg chg="modSld">
      <pc:chgData name="Megan L Sanders" userId="" providerId="" clId="Web-{EF3DA8FC-4066-4969-AA1E-F71C65AC08CF}" dt="2021-03-23T13:20:51.768" v="6" actId="20577"/>
      <pc:docMkLst>
        <pc:docMk/>
      </pc:docMkLst>
      <pc:sldChg chg="modSp">
        <pc:chgData name="Megan L Sanders" userId="" providerId="" clId="Web-{EF3DA8FC-4066-4969-AA1E-F71C65AC08CF}" dt="2021-03-23T13:20:51.768" v="6" actId="20577"/>
        <pc:sldMkLst>
          <pc:docMk/>
          <pc:sldMk cId="1701135720" sldId="977"/>
        </pc:sldMkLst>
        <pc:spChg chg="mod">
          <ac:chgData name="Megan L Sanders" userId="" providerId="" clId="Web-{EF3DA8FC-4066-4969-AA1E-F71C65AC08CF}" dt="2021-03-23T13:20:51.768" v="6" actId="20577"/>
          <ac:spMkLst>
            <pc:docMk/>
            <pc:sldMk cId="1701135720" sldId="977"/>
            <ac:spMk id="2" creationId="{00000000-0000-0000-0000-000000000000}"/>
          </ac:spMkLst>
        </pc:spChg>
      </pc:sldChg>
    </pc:docChg>
  </pc:docChgLst>
  <pc:docChgLst>
    <pc:chgData name="Megan L Sanders" userId="vB+wNjkiHp4Sg8GbN2gZBIpr5am/1JInunnHDcWAE8w=" providerId="None" clId="Web-{43A955A1-F47B-47BC-B9D0-1478CD71E684}"/>
    <pc:docChg chg="addSld modSld modSection">
      <pc:chgData name="Megan L Sanders" userId="vB+wNjkiHp4Sg8GbN2gZBIpr5am/1JInunnHDcWAE8w=" providerId="None" clId="Web-{43A955A1-F47B-47BC-B9D0-1478CD71E684}" dt="2021-03-17T20:26:21.384" v="200" actId="20577"/>
      <pc:docMkLst>
        <pc:docMk/>
      </pc:docMkLst>
      <pc:sldChg chg="modSp">
        <pc:chgData name="Megan L Sanders" userId="vB+wNjkiHp4Sg8GbN2gZBIpr5am/1JInunnHDcWAE8w=" providerId="None" clId="Web-{43A955A1-F47B-47BC-B9D0-1478CD71E684}" dt="2021-03-17T20:25:14.461" v="166" actId="20577"/>
        <pc:sldMkLst>
          <pc:docMk/>
          <pc:sldMk cId="1059410513" sldId="1027"/>
        </pc:sldMkLst>
        <pc:spChg chg="mod">
          <ac:chgData name="Megan L Sanders" userId="vB+wNjkiHp4Sg8GbN2gZBIpr5am/1JInunnHDcWAE8w=" providerId="None" clId="Web-{43A955A1-F47B-47BC-B9D0-1478CD71E684}" dt="2021-03-17T20:25:14.461" v="166" actId="20577"/>
          <ac:spMkLst>
            <pc:docMk/>
            <pc:sldMk cId="1059410513" sldId="1027"/>
            <ac:spMk id="7" creationId="{00000000-0000-0000-0000-000000000000}"/>
          </ac:spMkLst>
        </pc:spChg>
      </pc:sldChg>
      <pc:sldChg chg="modSp">
        <pc:chgData name="Megan L Sanders" userId="vB+wNjkiHp4Sg8GbN2gZBIpr5am/1JInunnHDcWAE8w=" providerId="None" clId="Web-{43A955A1-F47B-47BC-B9D0-1478CD71E684}" dt="2021-03-17T20:22:02.847" v="52" actId="20577"/>
        <pc:sldMkLst>
          <pc:docMk/>
          <pc:sldMk cId="2136987945" sldId="1028"/>
        </pc:sldMkLst>
        <pc:spChg chg="mod">
          <ac:chgData name="Megan L Sanders" userId="vB+wNjkiHp4Sg8GbN2gZBIpr5am/1JInunnHDcWAE8w=" providerId="None" clId="Web-{43A955A1-F47B-47BC-B9D0-1478CD71E684}" dt="2021-03-17T20:22:02.847" v="52" actId="20577"/>
          <ac:spMkLst>
            <pc:docMk/>
            <pc:sldMk cId="2136987945" sldId="1028"/>
            <ac:spMk id="5" creationId="{9D3FAF1B-872E-4A44-AAC7-AF22B893C7FB}"/>
          </ac:spMkLst>
        </pc:spChg>
      </pc:sldChg>
      <pc:sldChg chg="modSp new">
        <pc:chgData name="Megan L Sanders" userId="vB+wNjkiHp4Sg8GbN2gZBIpr5am/1JInunnHDcWAE8w=" providerId="None" clId="Web-{43A955A1-F47B-47BC-B9D0-1478CD71E684}" dt="2021-03-17T20:26:21.384" v="200" actId="20577"/>
        <pc:sldMkLst>
          <pc:docMk/>
          <pc:sldMk cId="2884775568" sldId="1048"/>
        </pc:sldMkLst>
        <pc:spChg chg="mod">
          <ac:chgData name="Megan L Sanders" userId="vB+wNjkiHp4Sg8GbN2gZBIpr5am/1JInunnHDcWAE8w=" providerId="None" clId="Web-{43A955A1-F47B-47BC-B9D0-1478CD71E684}" dt="2021-03-17T20:25:06.429" v="165" actId="20577"/>
          <ac:spMkLst>
            <pc:docMk/>
            <pc:sldMk cId="2884775568" sldId="1048"/>
            <ac:spMk id="2" creationId="{7584355D-D14F-4290-A29A-A7B12D13D6BF}"/>
          </ac:spMkLst>
        </pc:spChg>
        <pc:spChg chg="mod">
          <ac:chgData name="Megan L Sanders" userId="vB+wNjkiHp4Sg8GbN2gZBIpr5am/1JInunnHDcWAE8w=" providerId="None" clId="Web-{43A955A1-F47B-47BC-B9D0-1478CD71E684}" dt="2021-03-17T20:26:21.384" v="200" actId="20577"/>
          <ac:spMkLst>
            <pc:docMk/>
            <pc:sldMk cId="2884775568" sldId="1048"/>
            <ac:spMk id="3" creationId="{7BD1EB03-342E-4344-9412-28762EF314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799A-0B77-4B81-863F-0691952A7DFB}"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To </a:t>
            </a:r>
            <a:r>
              <a:rPr lang="en-US" b="0" i="1" baseline="0" dirty="0"/>
              <a:t>Prepare: </a:t>
            </a:r>
          </a:p>
          <a:p>
            <a:pPr marL="171450" indent="-171450">
              <a:buFont typeface="Wingdings" panose="05000000000000000000" pitchFamily="2" charset="2"/>
              <a:buChar char="Ø"/>
            </a:pPr>
            <a:r>
              <a:rPr lang="en-US" i="1" baseline="0" dirty="0"/>
              <a:t>Turn on Live Transcript and record if applicable</a:t>
            </a:r>
          </a:p>
          <a:p>
            <a:pPr marL="171450" indent="-171450">
              <a:buFont typeface="Wingdings" panose="05000000000000000000" pitchFamily="2" charset="2"/>
              <a:buChar char="Ø"/>
            </a:pPr>
            <a:r>
              <a:rPr lang="en-US" i="0" baseline="0" dirty="0"/>
              <a:t>prepare (Name of Learning Lab) and PDF of slides (without notes) to put in chat</a:t>
            </a:r>
          </a:p>
          <a:p>
            <a:pPr marL="174708" indent="-174708">
              <a:buFont typeface="Wingdings" panose="05000000000000000000" pitchFamily="2" charset="2"/>
              <a:buChar char="Ø"/>
            </a:pPr>
            <a:r>
              <a:rPr lang="en-US" i="0" dirty="0"/>
              <a:t>Slide #2 – Update presenter names</a:t>
            </a:r>
            <a:endParaRPr lang="en-US" i="0" dirty="0">
              <a:cs typeface="Calibri"/>
            </a:endParaRPr>
          </a:p>
          <a:p>
            <a:pPr marL="174708" indent="-174708">
              <a:buFont typeface="Wingdings" panose="05000000000000000000" pitchFamily="2" charset="2"/>
              <a:buChar char="Ø"/>
            </a:pPr>
            <a:r>
              <a:rPr lang="en-US" i="0" dirty="0"/>
              <a:t>Check that the presenter can share their screen </a:t>
            </a:r>
          </a:p>
          <a:p>
            <a:pPr marL="174708" indent="-174708">
              <a:buFont typeface="Wingdings" panose="05000000000000000000" pitchFamily="2" charset="2"/>
              <a:buChar char="Ø"/>
            </a:pPr>
            <a:r>
              <a:rPr lang="en-US" i="0" dirty="0">
                <a:cs typeface="Calibri" panose="020F0502020204030204"/>
              </a:rPr>
              <a:t>Prepare polls/breakout groups if a large group</a:t>
            </a:r>
          </a:p>
          <a:p>
            <a:pPr marL="174708" indent="-174708">
              <a:buFont typeface="Wingdings" panose="05000000000000000000" pitchFamily="2" charset="2"/>
              <a:buChar char="Ø"/>
            </a:pPr>
            <a:r>
              <a:rPr lang="en-US" i="0" dirty="0">
                <a:cs typeface="Calibri" panose="020F0502020204030204"/>
              </a:rPr>
              <a:t>Assign</a:t>
            </a:r>
            <a:r>
              <a:rPr lang="en-US" i="0" baseline="0" dirty="0">
                <a:cs typeface="Calibri" panose="020F0502020204030204"/>
              </a:rPr>
              <a:t> an attendance taker, timekeeper, chat monitor</a:t>
            </a:r>
            <a:endParaRPr lang="en-US" i="0" dirty="0">
              <a:cs typeface="Calibri" panose="020F0502020204030204"/>
            </a:endParaRPr>
          </a:p>
          <a:p>
            <a:endParaRPr lang="en-US" i="1" baseline="0" dirty="0"/>
          </a:p>
          <a:p>
            <a:r>
              <a:rPr lang="en-US" i="1" baseline="0" dirty="0"/>
              <a:t>Note to Facilitator:</a:t>
            </a:r>
          </a:p>
          <a:p>
            <a:r>
              <a:rPr lang="en-US" b="1" i="0" baseline="0" dirty="0"/>
              <a:t>Bold Text = Timing</a:t>
            </a:r>
          </a:p>
          <a:p>
            <a:r>
              <a:rPr lang="en-US" b="0" i="1" baseline="0" dirty="0"/>
              <a:t>Italicized Text = Notes – do not read</a:t>
            </a:r>
          </a:p>
          <a:p>
            <a:r>
              <a:rPr lang="en-US" b="0" i="0" baseline="0" dirty="0"/>
              <a:t>Regular Text = Talking Points</a:t>
            </a:r>
            <a:endParaRPr lang="en-US" b="0" i="0" dirty="0"/>
          </a:p>
        </p:txBody>
      </p:sp>
      <p:sp>
        <p:nvSpPr>
          <p:cNvPr id="4" name="Slide Number Placeholder 3"/>
          <p:cNvSpPr>
            <a:spLocks noGrp="1"/>
          </p:cNvSpPr>
          <p:nvPr>
            <p:ph type="sldNum" sz="quarter" idx="10"/>
          </p:nvPr>
        </p:nvSpPr>
        <p:spPr/>
        <p:txBody>
          <a:bodyPr/>
          <a:lstStyle/>
          <a:p>
            <a:fld id="{1794951F-DB89-46A0-8245-A40C626A4F19}" type="slidenum">
              <a:rPr lang="en-US" smtClean="0"/>
              <a:t>1</a:t>
            </a:fld>
            <a:endParaRPr lang="en-US"/>
          </a:p>
        </p:txBody>
      </p:sp>
    </p:spTree>
    <p:extLst>
      <p:ext uri="{BB962C8B-B14F-4D97-AF65-F5344CB8AC3E}">
        <p14:creationId xmlns:p14="http://schemas.microsoft.com/office/powerpoint/2010/main" val="224680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Time:1 minute</a:t>
            </a:r>
            <a:endParaRPr lang="en-US" dirty="0"/>
          </a:p>
          <a:p>
            <a:r>
              <a:rPr lang="en-US" dirty="0"/>
              <a:t>Talking Points</a:t>
            </a:r>
          </a:p>
          <a:p>
            <a:pPr marL="171450" indent="-171450">
              <a:buFont typeface="Wingdings" panose="05000000000000000000" pitchFamily="2" charset="2"/>
              <a:buChar char="Ø"/>
            </a:pPr>
            <a:r>
              <a:rPr lang="en-US" dirty="0"/>
              <a:t>You may want to pull out your action plan and add accessing</a:t>
            </a:r>
            <a:r>
              <a:rPr lang="en-US" baseline="0" dirty="0"/>
              <a:t> your website to it.</a:t>
            </a:r>
          </a:p>
          <a:p>
            <a:pPr marL="171450" indent="-171450">
              <a:buFont typeface="Wingdings" panose="05000000000000000000" pitchFamily="2" charset="2"/>
              <a:buChar char="Ø"/>
            </a:pPr>
            <a:r>
              <a:rPr lang="en-US" baseline="0" dirty="0"/>
              <a:t>This can be found in your Self-Assessment Workbook</a:t>
            </a:r>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10</a:t>
            </a:fld>
            <a:endParaRPr lang="en-US"/>
          </a:p>
        </p:txBody>
      </p:sp>
    </p:spTree>
    <p:extLst>
      <p:ext uri="{BB962C8B-B14F-4D97-AF65-F5344CB8AC3E}">
        <p14:creationId xmlns:p14="http://schemas.microsoft.com/office/powerpoint/2010/main" val="370862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2-4 minutes</a:t>
            </a:r>
            <a:endParaRPr lang="en-US" sz="1200" i="1" dirty="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cs typeface="Calibri Light"/>
              </a:rPr>
              <a:t>Facilitator note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i="1" dirty="0">
                <a:cs typeface="Calibri Light"/>
              </a:rPr>
              <a:t>If there is a whiteboard take this information down. </a:t>
            </a:r>
          </a:p>
          <a:p>
            <a:pPr marL="171450" indent="-171450">
              <a:buFont typeface="Wingdings" panose="05000000000000000000" pitchFamily="2" charset="2"/>
              <a:buChar char="Ø"/>
            </a:pPr>
            <a:r>
              <a:rPr lang="en-US" i="1" dirty="0"/>
              <a:t>May </a:t>
            </a:r>
            <a:r>
              <a:rPr lang="x-none" i="1" dirty="0"/>
              <a:t>stay in large group depending on size. </a:t>
            </a:r>
            <a:endParaRPr lang="en-US" i="1" dirty="0"/>
          </a:p>
          <a:p>
            <a:pPr marL="171450" indent="-171450">
              <a:buFont typeface="Wingdings" panose="05000000000000000000" pitchFamily="2" charset="2"/>
              <a:buChar char="Ø"/>
            </a:pPr>
            <a:r>
              <a:rPr lang="en-US" i="1" dirty="0"/>
              <a:t>If Breakout room conversation: </a:t>
            </a:r>
            <a:r>
              <a:rPr lang="en-US" sz="1200" i="1" dirty="0"/>
              <a:t>Breakout</a:t>
            </a:r>
            <a:r>
              <a:rPr lang="en-US" sz="1200" i="1" baseline="0" dirty="0"/>
              <a:t> Time in small group 10 minutes ; </a:t>
            </a:r>
            <a:r>
              <a:rPr lang="en-US" sz="1200" i="1" dirty="0"/>
              <a:t>Breakout</a:t>
            </a:r>
            <a:r>
              <a:rPr lang="en-US" sz="1200" i="1" baseline="0" dirty="0"/>
              <a:t> groups – 4-5 per group, follow-up similar pattern of splitting MCOs between groups, select someone to take notes and someone to report – can be the same person Report Out to Large group- 5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6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i="0"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baseline="0" dirty="0"/>
              <a:t>Here are ways to keep in touch with us and continue your learning. </a:t>
            </a:r>
            <a:endParaRPr lang="en-US" b="0" i="0" dirty="0"/>
          </a:p>
          <a:p>
            <a:pPr marL="0" indent="0">
              <a:buFont typeface="Wingdings" panose="05000000000000000000" pitchFamily="2" charset="2"/>
              <a:buNone/>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12</a:t>
            </a:fld>
            <a:endParaRPr lang="en-US"/>
          </a:p>
        </p:txBody>
      </p:sp>
    </p:spTree>
    <p:extLst>
      <p:ext uri="{BB962C8B-B14F-4D97-AF65-F5344CB8AC3E}">
        <p14:creationId xmlns:p14="http://schemas.microsoft.com/office/powerpoint/2010/main" val="156089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Notes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Read slide and explain </a:t>
            </a:r>
            <a:r>
              <a:rPr lang="en-US" i="1" baseline="0" dirty="0"/>
              <a:t>office hours</a:t>
            </a:r>
            <a:endParaRPr lang="en-US" i="1" dirty="0"/>
          </a:p>
          <a:p>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13</a:t>
            </a:fld>
            <a:endParaRPr lang="en-US"/>
          </a:p>
        </p:txBody>
      </p:sp>
    </p:spTree>
    <p:extLst>
      <p:ext uri="{BB962C8B-B14F-4D97-AF65-F5344CB8AC3E}">
        <p14:creationId xmlns:p14="http://schemas.microsoft.com/office/powerpoint/2010/main" val="48416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i="0" dirty="0"/>
              <a:t>Time:</a:t>
            </a:r>
            <a:r>
              <a:rPr lang="en-US" b="1" i="0" baseline="0" dirty="0"/>
              <a:t> 15 seconds</a:t>
            </a:r>
          </a:p>
          <a:p>
            <a:pPr eaLnBrk="1" hangingPunct="1">
              <a:spcBef>
                <a:spcPct val="0"/>
              </a:spcBef>
            </a:pPr>
            <a:r>
              <a:rPr lang="en-US" altLang="en-US" i="1" dirty="0">
                <a:cs typeface="Calibri" panose="020F0502020204030204"/>
              </a:rPr>
              <a:t>Facilitator Note</a:t>
            </a:r>
          </a:p>
          <a:p>
            <a:pPr eaLnBrk="1" hangingPunct="1">
              <a:spcBef>
                <a:spcPct val="0"/>
              </a:spcBef>
            </a:pPr>
            <a:r>
              <a:rPr lang="en-US" altLang="en-US" i="1" dirty="0">
                <a:cs typeface="Calibri" panose="020F0502020204030204"/>
              </a:rPr>
              <a:t>Edit</a:t>
            </a:r>
            <a:r>
              <a:rPr lang="en-US" altLang="en-US" i="1" baseline="0" dirty="0">
                <a:cs typeface="Calibri" panose="020F0502020204030204"/>
              </a:rPr>
              <a:t> slide as needed regarding upcoming workshops</a:t>
            </a:r>
            <a:endParaRPr lang="en-US" altLang="en-US" i="1" dirty="0">
              <a:cs typeface="Calibri" panose="020F0502020204030204"/>
            </a:endParaRP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85A6D-DA4B-4FD0-80EB-1CD44D3937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584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EF461-0DA1-49B8-9494-EA2A34B00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indent="0" rtl="0">
              <a:buFont typeface="Wingdings" panose="05000000000000000000" pitchFamily="2" charset="2"/>
              <a:buNone/>
            </a:pPr>
            <a:endParaRPr lang="en-US" b="0" dirty="0"/>
          </a:p>
          <a:p>
            <a:pPr marL="0" indent="0" rtl="0">
              <a:buFont typeface="Wingdings" panose="05000000000000000000" pitchFamily="2" charset="2"/>
              <a:buNone/>
            </a:pPr>
            <a:r>
              <a:rPr lang="en-US" b="0" dirty="0"/>
              <a:t>Talking Points</a:t>
            </a:r>
          </a:p>
          <a:p>
            <a:pPr marL="228600" indent="-228600" rtl="0" fontAlgn="base">
              <a:buFont typeface="Wingdings" panose="05000000000000000000" pitchFamily="2" charset="2"/>
              <a:buChar char="Ø"/>
            </a:pPr>
            <a:r>
              <a:rPr lang="en-US" dirty="0"/>
              <a:t>Welcome to our Learning Lab – on</a:t>
            </a:r>
            <a:r>
              <a:rPr lang="en-US" baseline="0" dirty="0"/>
              <a:t> The Ease of Applying through you Website</a:t>
            </a:r>
            <a:endParaRPr lang="en-US" dirty="0"/>
          </a:p>
          <a:p>
            <a:pPr marL="228600" indent="-228600" rtl="0" fontAlgn="base">
              <a:buFont typeface="Wingdings" panose="05000000000000000000" pitchFamily="2" charset="2"/>
              <a:buChar char="Ø"/>
            </a:pPr>
            <a:r>
              <a:rPr lang="en-US" dirty="0"/>
              <a:t>My name is xx and I am a xx with xx.</a:t>
            </a:r>
          </a:p>
          <a:p>
            <a:pPr marL="171450" indent="-171450" rtl="0" fontAlgn="base">
              <a:buFont typeface="Wingdings" panose="05000000000000000000" pitchFamily="2" charset="2"/>
              <a:buChar char="Ø"/>
            </a:pPr>
            <a:r>
              <a:rPr lang="en-US" i="1" baseline="0" dirty="0"/>
              <a:t> </a:t>
            </a:r>
            <a:r>
              <a:rPr lang="en-US" i="0" baseline="0" dirty="0"/>
              <a:t>Today’s Learning Lab is </a:t>
            </a:r>
            <a:r>
              <a:rPr lang="en-US" b="1" i="0" baseline="0" dirty="0"/>
              <a:t>being recorded, contact </a:t>
            </a:r>
            <a:r>
              <a:rPr lang="en-US" i="0" baseline="0" dirty="0"/>
              <a:t>us if you would like a copy. </a:t>
            </a:r>
          </a:p>
          <a:p>
            <a:endParaRPr lang="en-US" i="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30-60 seconds</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Some of us are used to working on Zoom in a group, while others are less familiar. </a:t>
            </a:r>
          </a:p>
          <a:p>
            <a:pPr marL="174708" indent="-174708">
              <a:buFont typeface="Wingdings" panose="05000000000000000000" pitchFamily="2" charset="2"/>
              <a:buChar char="Ø"/>
            </a:pPr>
            <a:r>
              <a:rPr lang="en-US" dirty="0"/>
              <a:t>Please keep your microphone on mute when you’re not speaking today to help reduce background noise.</a:t>
            </a:r>
          </a:p>
          <a:p>
            <a:pPr marL="174708" indent="-174708">
              <a:buFont typeface="Wingdings" panose="05000000000000000000" pitchFamily="2" charset="2"/>
              <a:buChar char="Ø"/>
            </a:pPr>
            <a:r>
              <a:rPr lang="en-US" baseline="0" dirty="0"/>
              <a:t>If you are able, w</a:t>
            </a:r>
            <a:r>
              <a:rPr lang="en-US" dirty="0"/>
              <a:t>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p>
          <a:p>
            <a:pPr marL="174708" indent="-174708" fontAlgn="base">
              <a:buFont typeface="Wingdings" panose="05000000000000000000" pitchFamily="2" charset="2"/>
              <a:buChar char="Ø"/>
            </a:pPr>
            <a:r>
              <a:rPr lang="en-US" dirty="0"/>
              <a:t>When you logged into Zoom today, you might have typed in a name for yourself. To help us get to know one another, we ask you to rename yourself with this information on your screen:</a:t>
            </a:r>
          </a:p>
          <a:p>
            <a:pPr marL="640594" lvl="1" indent="-174708" fontAlgn="base">
              <a:buFont typeface="Wingdings" panose="05000000000000000000" pitchFamily="2" charset="2"/>
              <a:buChar char="Ø"/>
            </a:pPr>
            <a:r>
              <a:rPr lang="en-US" dirty="0"/>
              <a:t>Your name, your organization name. If you are a group of people watching from one computer in an organization, you can shorten to first names and your organization name.</a:t>
            </a:r>
          </a:p>
          <a:p>
            <a:pPr marL="640594" lvl="1" indent="-174708" fontAlgn="base">
              <a:buFont typeface="Wingdings" panose="05000000000000000000" pitchFamily="2" charset="2"/>
              <a:buChar char="Ø"/>
            </a:pPr>
            <a:r>
              <a:rPr lang="en-US" dirty="0"/>
              <a:t>To do this, look on the bottom of your screen for participants, click on that and on the right side of your screen a white column will appear. Hoover over your name and two buttons will appear mute and more. Click on more, then click on rename. Rename yourself then click OK. </a:t>
            </a:r>
          </a:p>
          <a:p>
            <a:pPr marL="174708" indent="-174708" fontAlgn="base">
              <a:buFont typeface="Wingdings" panose="05000000000000000000" pitchFamily="2" charset="2"/>
              <a:buChar char="Ø"/>
            </a:pPr>
            <a:r>
              <a:rPr lang="en-US" dirty="0"/>
              <a:t>The Chat function is at the bottom of the page.  It looks like a little speaking bubble. If you have a questions or something you want to add to the discussion you can use Chat.  We will be monitoring Chat throughout the session. </a:t>
            </a:r>
            <a:endParaRPr lang="en-US" dirty="0">
              <a:cs typeface="Calibri"/>
            </a:endParaRPr>
          </a:p>
          <a:p>
            <a:pPr marL="174708" indent="-174708">
              <a:buFont typeface="Wingdings" panose="05000000000000000000" pitchFamily="2" charset="2"/>
              <a:buChar char="Ø"/>
            </a:pPr>
            <a:r>
              <a:rPr lang="en-US" b="1" dirty="0"/>
              <a:t>Using Chat to submit a question, </a:t>
            </a:r>
            <a:r>
              <a:rPr lang="en-US" dirty="0"/>
              <a:t>simply</a:t>
            </a:r>
            <a:r>
              <a:rPr lang="en-US" b="1" dirty="0"/>
              <a:t> </a:t>
            </a:r>
            <a:r>
              <a:rPr lang="en-US" i="1" dirty="0"/>
              <a:t>click on the button that looks like this in your toolbar.</a:t>
            </a:r>
            <a:endParaRPr lang="en-US" b="1" dirty="0">
              <a:cs typeface="Calibri"/>
            </a:endParaRPr>
          </a:p>
          <a:p>
            <a:pPr marL="640594" lvl="1" indent="-174708" fontAlgn="base">
              <a:buFont typeface="Wingdings" panose="05000000000000000000" pitchFamily="2" charset="2"/>
              <a:buChar char="Ø"/>
            </a:pPr>
            <a:r>
              <a:rPr lang="en-US" dirty="0"/>
              <a:t>Please </a:t>
            </a:r>
            <a:r>
              <a:rPr lang="en-US" b="1" i="1" dirty="0"/>
              <a:t>feel free to send questions</a:t>
            </a:r>
            <a:r>
              <a:rPr lang="en-US" dirty="0"/>
              <a:t> at any time during the presentation. We will have time at the</a:t>
            </a:r>
            <a:r>
              <a:rPr lang="en-US" baseline="0" dirty="0"/>
              <a:t> end for discussion and questions, so you can type them in the chat and we’ll go over them at the end. </a:t>
            </a:r>
            <a:endParaRPr lang="en-US" dirty="0"/>
          </a:p>
          <a:p>
            <a:pPr marL="183394" lvl="0" indent="-174708" fontAlgn="base">
              <a:buFont typeface="Wingdings" panose="05000000000000000000" pitchFamily="2" charset="2"/>
              <a:buChar char="Ø"/>
            </a:pPr>
            <a:r>
              <a:rPr lang="en-US" dirty="0"/>
              <a:t>Also 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p>
          <a:p>
            <a:pPr marL="174708" indent="-174708">
              <a:buFont typeface="Wingdings" panose="05000000000000000000" pitchFamily="2" charset="2"/>
              <a:buChar char="Ø"/>
            </a:pPr>
            <a:r>
              <a:rPr lang="en-US" dirty="0"/>
              <a:t>When we take breaks we do ask that everyone turn their camera during the break then turn it back on when you return or use reactions when you return so that we know when we are ready to start again. </a:t>
            </a:r>
          </a:p>
          <a:p>
            <a:pPr marL="174708" indent="-174708">
              <a:buFont typeface="Wingdings" panose="05000000000000000000" pitchFamily="2" charset="2"/>
              <a:buChar char="Ø"/>
            </a:pPr>
            <a:r>
              <a:rPr lang="en-US" dirty="0">
                <a:cs typeface="Calibri" panose="020F0502020204030204"/>
              </a:rPr>
              <a:t>Finally, we are all still working from home</a:t>
            </a:r>
            <a:r>
              <a:rPr lang="en-US" baseline="0" dirty="0">
                <a:cs typeface="Calibri" panose="020F0502020204030204"/>
              </a:rPr>
              <a:t> at the University of Minnesota. </a:t>
            </a:r>
            <a:r>
              <a:rPr lang="en-US" i="1" baseline="0" dirty="0">
                <a:cs typeface="Calibri" panose="020F0502020204030204"/>
              </a:rPr>
              <a:t>Explain “coworkers” you share your space with.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3</a:t>
            </a:fld>
            <a:endParaRPr lang="en-US"/>
          </a:p>
        </p:txBody>
      </p:sp>
    </p:spTree>
    <p:extLst>
      <p:ext uri="{BB962C8B-B14F-4D97-AF65-F5344CB8AC3E}">
        <p14:creationId xmlns:p14="http://schemas.microsoft.com/office/powerpoint/2010/main" val="46981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i="1" baseline="0" dirty="0"/>
              <a:t>Transition slide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5 seconds</a:t>
            </a:r>
          </a:p>
          <a:p>
            <a:pPr marL="457200" lvl="1" indent="0">
              <a:buFont typeface="Wingdings" panose="05000000000000000000" pitchFamily="2" charset="2"/>
              <a:buNone/>
            </a:pPr>
            <a:endParaRPr lang="en-US" i="1" baseline="0" dirty="0"/>
          </a:p>
          <a:p>
            <a:pPr marL="457200" lvl="1" indent="0">
              <a:buFont typeface="Wingdings" panose="05000000000000000000" pitchFamily="2" charset="2"/>
              <a:buNone/>
            </a:pPr>
            <a:r>
              <a:rPr lang="en-US" i="0" baseline="0" dirty="0"/>
              <a:t>Talking Points</a:t>
            </a:r>
          </a:p>
          <a:p>
            <a:pPr marL="628650" lvl="1" indent="-171450">
              <a:buFont typeface="Wingdings" panose="05000000000000000000" pitchFamily="2" charset="2"/>
              <a:buChar char="Ø"/>
            </a:pPr>
            <a:r>
              <a:rPr lang="en-US" i="0" baseline="0" dirty="0"/>
              <a:t>Mention other UMN staff and Regional Coaches</a:t>
            </a:r>
          </a:p>
        </p:txBody>
      </p:sp>
      <p:sp>
        <p:nvSpPr>
          <p:cNvPr id="4" name="Slide Number Placeholder 3"/>
          <p:cNvSpPr>
            <a:spLocks noGrp="1"/>
          </p:cNvSpPr>
          <p:nvPr>
            <p:ph type="sldNum" sz="quarter" idx="10"/>
          </p:nvPr>
        </p:nvSpPr>
        <p:spPr/>
        <p:txBody>
          <a:bodyPr/>
          <a:lstStyle/>
          <a:p>
            <a:fld id="{487D6291-FB8F-4913-892F-08B16A588B0E}" type="slidenum">
              <a:rPr lang="en-US" smtClean="0"/>
              <a:t>4</a:t>
            </a:fld>
            <a:endParaRPr lang="en-US"/>
          </a:p>
        </p:txBody>
      </p:sp>
    </p:spTree>
    <p:extLst>
      <p:ext uri="{BB962C8B-B14F-4D97-AF65-F5344CB8AC3E}">
        <p14:creationId xmlns:p14="http://schemas.microsoft.com/office/powerpoint/2010/main" val="241122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3-7 minutes</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Talking point</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We would like to start with a little time to get to know you and see if you have any initial questions. We’ll try to make sure we cover these questions. Please introduce yourself with the following: </a:t>
            </a:r>
            <a:r>
              <a:rPr lang="en-US" sz="1200" i="1" kern="1200" baseline="0" dirty="0">
                <a:solidFill>
                  <a:schemeClr val="tx1"/>
                </a:solidFill>
                <a:effectLst/>
                <a:latin typeface="+mn-lt"/>
                <a:ea typeface="+mn-ea"/>
                <a:cs typeface="+mn-cs"/>
              </a:rPr>
              <a:t>read slide</a:t>
            </a:r>
            <a:endParaRPr lang="en-US" sz="1200" i="0" kern="1200" baseline="0" dirty="0">
              <a:solidFill>
                <a:schemeClr val="tx1"/>
              </a:solidFill>
              <a:effectLst/>
              <a:latin typeface="+mn-lt"/>
              <a:ea typeface="+mn-ea"/>
              <a:cs typeface="+mn-cs"/>
            </a:endParaRPr>
          </a:p>
          <a:p>
            <a:endParaRPr lang="en-US" sz="1200" i="0" kern="1200" baseline="0" dirty="0">
              <a:solidFill>
                <a:schemeClr val="tx1"/>
              </a:solidFill>
              <a:effectLst/>
              <a:latin typeface="+mn-lt"/>
              <a:ea typeface="+mn-ea"/>
              <a:cs typeface="+mn-cs"/>
            </a:endParaRPr>
          </a:p>
          <a:p>
            <a:r>
              <a:rPr lang="en-US" i="1" dirty="0"/>
              <a:t>Facilitator Note: </a:t>
            </a:r>
            <a:endParaRPr lang="en-US" sz="1200" i="0" kern="1200" baseline="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i="1" kern="1200" baseline="0" dirty="0">
                <a:solidFill>
                  <a:schemeClr val="tx1"/>
                </a:solidFill>
                <a:effectLst/>
                <a:latin typeface="+mn-lt"/>
                <a:ea typeface="+mn-ea"/>
                <a:cs typeface="+mn-cs"/>
              </a:rPr>
              <a:t>If group is large, can have them type in chat.</a:t>
            </a:r>
          </a:p>
          <a:p>
            <a:pPr marL="171450" indent="-171450">
              <a:buFont typeface="Wingdings" panose="05000000000000000000" pitchFamily="2" charset="2"/>
              <a:buChar char="Ø"/>
            </a:pPr>
            <a:r>
              <a:rPr lang="en-US" sz="1200" i="1" kern="1200" baseline="0" dirty="0">
                <a:solidFill>
                  <a:schemeClr val="tx1"/>
                </a:solidFill>
                <a:effectLst/>
                <a:latin typeface="+mn-lt"/>
                <a:ea typeface="+mn-ea"/>
                <a:cs typeface="+mn-cs"/>
              </a:rPr>
              <a:t>Alternate question: </a:t>
            </a:r>
            <a:r>
              <a:rPr lang="en-US" sz="1200" b="0" i="1" kern="1200" dirty="0">
                <a:solidFill>
                  <a:schemeClr val="tx1"/>
                </a:solidFill>
                <a:effectLst/>
                <a:latin typeface="+mn-lt"/>
                <a:ea typeface="+mn-ea"/>
                <a:cs typeface="+mn-cs"/>
              </a:rPr>
              <a:t>What is one thing you hope to get out of today’s Learning Lab? / What is one question you have on this topic?</a:t>
            </a:r>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i="0" dirty="0"/>
              <a:t>Time:</a:t>
            </a:r>
            <a:r>
              <a:rPr lang="en-US" b="1" i="0" baseline="0" dirty="0"/>
              <a:t> 15 seconds</a:t>
            </a:r>
          </a:p>
          <a:p>
            <a:pPr marL="0" indent="0">
              <a:buFont typeface="Wingdings" pitchFamily="2" charset="2"/>
              <a:buNone/>
            </a:pPr>
            <a:endParaRPr lang="en-US" dirty="0"/>
          </a:p>
          <a:p>
            <a:pPr marL="0" indent="0">
              <a:buFont typeface="Wingdings" pitchFamily="2" charset="2"/>
              <a:buNone/>
            </a:pPr>
            <a:r>
              <a:rPr lang="en-US" dirty="0"/>
              <a:t>Talking Points</a:t>
            </a:r>
          </a:p>
          <a:p>
            <a:pPr marL="171450" indent="-171450">
              <a:buFont typeface="Wingdings" panose="05000000000000000000" pitchFamily="2" charset="2"/>
              <a:buChar char="Ø"/>
            </a:pPr>
            <a:r>
              <a:rPr lang="en-US" dirty="0"/>
              <a:t>Our goal for today’s learning lab is for you to be able to look at your organization’s website and assess it through the eyes of someone who would like to learn about the organization and apply for a DSP position. </a:t>
            </a:r>
          </a:p>
        </p:txBody>
      </p:sp>
      <p:sp>
        <p:nvSpPr>
          <p:cNvPr id="4" name="Slide Number Placeholder 3"/>
          <p:cNvSpPr>
            <a:spLocks noGrp="1"/>
          </p:cNvSpPr>
          <p:nvPr>
            <p:ph type="sldNum" sz="quarter" idx="10"/>
          </p:nvPr>
        </p:nvSpPr>
        <p:spPr/>
        <p:txBody>
          <a:bodyPr/>
          <a:lstStyle/>
          <a:p>
            <a:fld id="{487D6291-FB8F-4913-892F-08B16A588B0E}" type="slidenum">
              <a:rPr lang="en-US" smtClean="0"/>
              <a:t>6</a:t>
            </a:fld>
            <a:endParaRPr lang="en-US"/>
          </a:p>
        </p:txBody>
      </p:sp>
    </p:spTree>
    <p:extLst>
      <p:ext uri="{BB962C8B-B14F-4D97-AF65-F5344CB8AC3E}">
        <p14:creationId xmlns:p14="http://schemas.microsoft.com/office/powerpoint/2010/main" val="65947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8D255-18D9-4A4C-B4DF-ED26CA06248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7</a:t>
            </a:fld>
            <a:endParaRPr lang="en-US" altLang="en-US">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15 seconds</a:t>
            </a:r>
          </a:p>
          <a:p>
            <a:pPr marL="0" indent="0" eaLnBrk="1" hangingPunct="1">
              <a:buFont typeface="Wingdings" panose="05000000000000000000" pitchFamily="2" charset="2"/>
              <a:buNone/>
            </a:pPr>
            <a:endParaRPr lang="en-US" i="1" dirty="0"/>
          </a:p>
          <a:p>
            <a:pPr marL="0" indent="0" eaLnBrk="1" hangingPunct="1">
              <a:buFont typeface="Wingdings" panose="05000000000000000000" pitchFamily="2" charset="2"/>
              <a:buNone/>
            </a:pPr>
            <a:r>
              <a:rPr lang="en-US" i="1" dirty="0"/>
              <a:t>Facilitator Note: </a:t>
            </a:r>
          </a:p>
          <a:p>
            <a:pPr marL="0" indent="0" eaLnBrk="1" hangingPunct="1">
              <a:buFont typeface="Wingdings" panose="05000000000000000000" pitchFamily="2" charset="2"/>
              <a:buNone/>
            </a:pPr>
            <a:r>
              <a:rPr lang="en-US" i="1" dirty="0"/>
              <a:t>Remind attendees to consider the problem they are trying to solve with this tool – explain where the</a:t>
            </a:r>
            <a:r>
              <a:rPr lang="en-US" i="1" baseline="0" dirty="0"/>
              <a:t> strategy falls.</a:t>
            </a:r>
            <a:endParaRPr lang="en-US" i="1" dirty="0"/>
          </a:p>
        </p:txBody>
      </p:sp>
    </p:spTree>
    <p:extLst>
      <p:ext uri="{BB962C8B-B14F-4D97-AF65-F5344CB8AC3E}">
        <p14:creationId xmlns:p14="http://schemas.microsoft.com/office/powerpoint/2010/main" val="420154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Notes </a:t>
            </a:r>
          </a:p>
          <a:p>
            <a:pPr marL="171450" indent="-171450">
              <a:buFont typeface="Wingdings" panose="05000000000000000000" pitchFamily="2" charset="2"/>
              <a:buChar char="Ø"/>
            </a:pPr>
            <a:r>
              <a:rPr lang="en-US" i="1" dirty="0"/>
              <a:t>Ask Participants to look at their website while doing thru this information – so they can identify their strengths and areas to improve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7-10 minutes</a:t>
            </a:r>
            <a:endParaRPr lang="en-US" b="1" i="0" baseline="0" dirty="0"/>
          </a:p>
          <a:p>
            <a:r>
              <a:rPr lang="en-US" dirty="0"/>
              <a:t>Talking Points</a:t>
            </a:r>
          </a:p>
          <a:p>
            <a:pPr marL="0" indent="0">
              <a:buFont typeface="Wingdings" panose="05000000000000000000" pitchFamily="2" charset="2"/>
              <a:buNone/>
            </a:pPr>
            <a:r>
              <a:rPr lang="en-US" dirty="0"/>
              <a:t>Is</a:t>
            </a:r>
            <a:r>
              <a:rPr lang="en-US" baseline="0" dirty="0"/>
              <a:t> your Website Up-to-date?</a:t>
            </a:r>
            <a:endParaRPr lang="en-US" dirty="0"/>
          </a:p>
          <a:p>
            <a:pPr marL="171450" indent="-171450">
              <a:buFont typeface="Wingdings" panose="05000000000000000000" pitchFamily="2" charset="2"/>
              <a:buChar char="Ø"/>
            </a:pPr>
            <a:r>
              <a:rPr lang="en-US" dirty="0"/>
              <a:t>You have probably</a:t>
            </a:r>
            <a:r>
              <a:rPr lang="en-US" baseline="0" dirty="0"/>
              <a:t> heard the phrase “</a:t>
            </a:r>
            <a:r>
              <a:rPr lang="en-US" dirty="0"/>
              <a:t>A picture</a:t>
            </a:r>
            <a:r>
              <a:rPr lang="en-US" baseline="0" dirty="0"/>
              <a:t> is worth a thousand words”.</a:t>
            </a:r>
          </a:p>
          <a:p>
            <a:pPr marL="628650" lvl="1" indent="-171450">
              <a:buFont typeface="Wingdings" panose="05000000000000000000" pitchFamily="2" charset="2"/>
              <a:buChar char="Ø"/>
            </a:pPr>
            <a:r>
              <a:rPr lang="en-US" dirty="0"/>
              <a:t>Are there</a:t>
            </a:r>
            <a:r>
              <a:rPr lang="en-US" baseline="0" dirty="0"/>
              <a:t> images of people that represent the people who receive support? </a:t>
            </a:r>
          </a:p>
          <a:p>
            <a:pPr marL="628650" lvl="1" indent="-171450">
              <a:buFont typeface="Wingdings" panose="05000000000000000000" pitchFamily="2" charset="2"/>
              <a:buChar char="Ø"/>
            </a:pPr>
            <a:r>
              <a:rPr lang="en-US" baseline="0" dirty="0"/>
              <a:t>People who work for the organization or that you want to work at the organization?  </a:t>
            </a:r>
          </a:p>
          <a:p>
            <a:pPr marL="1085850" lvl="2" indent="-171450">
              <a:buFont typeface="Wingdings" panose="05000000000000000000" pitchFamily="2" charset="2"/>
              <a:buChar char="Ø"/>
            </a:pPr>
            <a:r>
              <a:rPr lang="en-US" baseline="0" dirty="0"/>
              <a:t>If you are trying to attract more people from a particulate group of people you need to use images that reflect them. </a:t>
            </a:r>
          </a:p>
          <a:p>
            <a:pPr marL="171450" indent="-171450">
              <a:buFont typeface="Wingdings" panose="05000000000000000000" pitchFamily="2" charset="2"/>
              <a:buChar char="Ø"/>
            </a:pPr>
            <a:r>
              <a:rPr lang="en-US" baseline="0" dirty="0"/>
              <a:t>Is it clear that you have employment from your homepage? www.icanmn.us? https://www.phoenixresidence.org/index.html</a:t>
            </a:r>
          </a:p>
          <a:p>
            <a:pPr marL="171450" indent="-171450">
              <a:buFont typeface="Wingdings" panose="05000000000000000000" pitchFamily="2" charset="2"/>
              <a:buChar char="Ø"/>
            </a:pPr>
            <a:r>
              <a:rPr lang="en-US" baseline="0" dirty="0"/>
              <a:t>How can people apply?  Online and Download application</a:t>
            </a:r>
          </a:p>
          <a:p>
            <a:pPr marL="628650" lvl="1" indent="-171450">
              <a:buFont typeface="Wingdings" panose="05000000000000000000" pitchFamily="2" charset="2"/>
              <a:buChar char="Ø"/>
            </a:pPr>
            <a:r>
              <a:rPr lang="en-US" baseline="0" dirty="0"/>
              <a:t>What does it look like – does it look easy to complete and is it easy to complete?</a:t>
            </a:r>
          </a:p>
          <a:p>
            <a:pPr marL="628650" lvl="1" indent="-171450">
              <a:buFont typeface="Wingdings" panose="05000000000000000000" pitchFamily="2" charset="2"/>
              <a:buChar char="Ø"/>
            </a:pPr>
            <a:r>
              <a:rPr lang="en-US" baseline="0" dirty="0"/>
              <a:t>Length of application</a:t>
            </a:r>
          </a:p>
          <a:p>
            <a:pPr marL="1085850" lvl="2" indent="-171450">
              <a:buFont typeface="Wingdings" panose="05000000000000000000" pitchFamily="2" charset="2"/>
              <a:buChar char="Ø"/>
            </a:pPr>
            <a:r>
              <a:rPr lang="en-US" baseline="0" dirty="0"/>
              <a:t>Keep it short ----  “ Contact information”</a:t>
            </a:r>
          </a:p>
          <a:p>
            <a:pPr marL="171450" indent="-171450">
              <a:buFont typeface="Wingdings" panose="05000000000000000000" pitchFamily="2" charset="2"/>
              <a:buChar char="Ø"/>
            </a:pPr>
            <a:r>
              <a:rPr lang="en-US" baseline="0" dirty="0"/>
              <a:t>Auto response after apply? </a:t>
            </a:r>
          </a:p>
          <a:p>
            <a:pPr marL="171450" indent="-171450">
              <a:buFont typeface="Wingdings" panose="05000000000000000000" pitchFamily="2" charset="2"/>
              <a:buChar char="Ø"/>
            </a:pPr>
            <a:r>
              <a:rPr lang="en-US" baseline="0" dirty="0"/>
              <a:t>When and how do you contact the applicant?</a:t>
            </a:r>
          </a:p>
          <a:p>
            <a:pPr marL="171450" indent="-171450">
              <a:buFont typeface="Wingdings" panose="05000000000000000000" pitchFamily="2" charset="2"/>
              <a:buChar char="Ø"/>
            </a:pPr>
            <a:r>
              <a:rPr lang="en-US" baseline="0" dirty="0"/>
              <a:t>Is it easy to find contact information – phone and email address, or send a message directly to the organization from the website</a:t>
            </a:r>
          </a:p>
          <a:p>
            <a:pPr marL="628650" lvl="1" indent="-171450">
              <a:buFont typeface="Wingdings" panose="05000000000000000000" pitchFamily="2" charset="2"/>
              <a:buChar char="Ø"/>
            </a:pPr>
            <a:r>
              <a:rPr lang="en-US" dirty="0"/>
              <a:t>Are there</a:t>
            </a:r>
            <a:r>
              <a:rPr lang="en-US" baseline="0" dirty="0"/>
              <a:t> images of people that represent the people who receive support? </a:t>
            </a:r>
          </a:p>
          <a:p>
            <a:pPr marL="628650" lvl="1" indent="-171450">
              <a:buFont typeface="Wingdings" panose="05000000000000000000" pitchFamily="2" charset="2"/>
              <a:buChar char="Ø"/>
            </a:pPr>
            <a:r>
              <a:rPr lang="en-US" baseline="0" dirty="0"/>
              <a:t>People who work for the organization or that you want to work at the organization?  </a:t>
            </a:r>
          </a:p>
          <a:p>
            <a:pPr marL="1085850" lvl="2" indent="-171450">
              <a:buFont typeface="Wingdings" panose="05000000000000000000" pitchFamily="2" charset="2"/>
              <a:buChar char="Ø"/>
            </a:pPr>
            <a:r>
              <a:rPr lang="en-US" baseline="0" dirty="0"/>
              <a:t>If you are trying to attract more people from a particulate group of people you need to have images of them.</a:t>
            </a:r>
          </a:p>
        </p:txBody>
      </p:sp>
      <p:sp>
        <p:nvSpPr>
          <p:cNvPr id="4" name="Slide Number Placeholder 3"/>
          <p:cNvSpPr>
            <a:spLocks noGrp="1"/>
          </p:cNvSpPr>
          <p:nvPr>
            <p:ph type="sldNum" sz="quarter" idx="10"/>
          </p:nvPr>
        </p:nvSpPr>
        <p:spPr/>
        <p:txBody>
          <a:bodyPr/>
          <a:lstStyle/>
          <a:p>
            <a:fld id="{1794951F-DB89-46A0-8245-A40C626A4F19}" type="slidenum">
              <a:rPr lang="en-US" smtClean="0"/>
              <a:t>8</a:t>
            </a:fld>
            <a:endParaRPr lang="en-US"/>
          </a:p>
        </p:txBody>
      </p:sp>
    </p:spTree>
    <p:extLst>
      <p:ext uri="{BB962C8B-B14F-4D97-AF65-F5344CB8AC3E}">
        <p14:creationId xmlns:p14="http://schemas.microsoft.com/office/powerpoint/2010/main" val="399030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 up to 10  minutes</a:t>
            </a:r>
            <a:endParaRPr lang="en-US" b="1" i="0"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Talking</a:t>
            </a:r>
            <a:r>
              <a:rPr lang="en-US" baseline="0" dirty="0"/>
              <a:t> Point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What questions do you have?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9</a:t>
            </a:fld>
            <a:endParaRPr lang="en-US"/>
          </a:p>
        </p:txBody>
      </p:sp>
    </p:spTree>
    <p:extLst>
      <p:ext uri="{BB962C8B-B14F-4D97-AF65-F5344CB8AC3E}">
        <p14:creationId xmlns:p14="http://schemas.microsoft.com/office/powerpoint/2010/main" val="394872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358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30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422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65955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064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51209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725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939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669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472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7484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7018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9127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29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5352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9926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0182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1556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006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91533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4691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25004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11199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64829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414150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3528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00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2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3640727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7849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11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hyperlink" Target="mailto:dsp-tn@umn.edu"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Prep Slide Only</a:t>
            </a:r>
          </a:p>
        </p:txBody>
      </p:sp>
      <p:pic>
        <p:nvPicPr>
          <p:cNvPr id="2050" name="Picture 2" descr="Two people cooking in the kitchen depicting a person who received services and someone who provides the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0042"/>
            <a:ext cx="12192000" cy="531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page 26 of the Tennessee Workforce Initiative Organizational Self-Assessment Workbook entitled Action Planning Worksheet. It starts with a place for you to fill in the blank after &quot;Action Planning for&quot; and the date. There is a table below where you are to write the Desired Outcome #1. There are columns for you to answer the following questions. The purpose of this table is to use the same process to communicate the desired outcome, along with what needs to be done to accomplish the desired outcome, how often, how long, who is responsible and how will we know when we are making progress. Last document how the desired outcome will be evaluated.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34" y="311288"/>
            <a:ext cx="9652132" cy="12490993"/>
          </a:xfrm>
          <a:prstGeom prst="rect">
            <a:avLst/>
          </a:prstGeom>
          <a:ln>
            <a:solidFill>
              <a:schemeClr val="tx1"/>
            </a:solidFill>
          </a:ln>
        </p:spPr>
      </p:pic>
      <p:sp>
        <p:nvSpPr>
          <p:cNvPr id="3" name="Title 2">
            <a:extLst>
              <a:ext uri="{FF2B5EF4-FFF2-40B4-BE49-F238E27FC236}">
                <a16:creationId xmlns:a16="http://schemas.microsoft.com/office/drawing/2014/main" id="{C51AEB92-A033-46AE-9FFB-3E7CEF9A2176}"/>
              </a:ext>
            </a:extLst>
          </p:cNvPr>
          <p:cNvSpPr>
            <a:spLocks noGrp="1"/>
          </p:cNvSpPr>
          <p:nvPr>
            <p:ph type="title" idx="4294967295"/>
          </p:nvPr>
        </p:nvSpPr>
        <p:spPr>
          <a:xfrm>
            <a:off x="418652" y="408155"/>
            <a:ext cx="10515600" cy="1325563"/>
          </a:xfrm>
        </p:spPr>
        <p:txBody>
          <a:bodyPr>
            <a:normAutofit/>
          </a:bodyPr>
          <a:lstStyle/>
          <a:p>
            <a:r>
              <a:rPr lang="en-US" sz="800" dirty="0">
                <a:solidFill>
                  <a:schemeClr val="bg1"/>
                </a:solidFill>
              </a:rPr>
              <a:t>Action Planning Worksheet</a:t>
            </a:r>
          </a:p>
        </p:txBody>
      </p:sp>
    </p:spTree>
    <p:extLst>
      <p:ext uri="{BB962C8B-B14F-4D97-AF65-F5344CB8AC3E}">
        <p14:creationId xmlns:p14="http://schemas.microsoft.com/office/powerpoint/2010/main" val="105873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a:bodyPr>
          <a:lstStyle/>
          <a:p>
            <a:r>
              <a:rPr lang="en-US" sz="2400" b="1" dirty="0">
                <a:cs typeface="Calibri Light"/>
              </a:rPr>
              <a:t>Closing Round</a:t>
            </a:r>
            <a:endParaRPr lang="en-US" sz="2400" b="1" dirty="0"/>
          </a:p>
        </p:txBody>
      </p:sp>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457200" lvl="1" indent="0">
              <a:buNone/>
            </a:pPr>
            <a:r>
              <a:rPr lang="en-US" sz="2800" dirty="0"/>
              <a:t>What’s your next step?</a:t>
            </a:r>
          </a:p>
        </p:txBody>
      </p:sp>
    </p:spTree>
    <p:extLst>
      <p:ext uri="{BB962C8B-B14F-4D97-AF65-F5344CB8AC3E}">
        <p14:creationId xmlns:p14="http://schemas.microsoft.com/office/powerpoint/2010/main" val="424484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Questions?</a:t>
            </a:r>
          </a:p>
        </p:txBody>
      </p:sp>
      <p:sp>
        <p:nvSpPr>
          <p:cNvPr id="3" name="Content Placeholder 2"/>
          <p:cNvSpPr>
            <a:spLocks noGrp="1"/>
          </p:cNvSpPr>
          <p:nvPr>
            <p:ph idx="1"/>
          </p:nvPr>
        </p:nvSpPr>
        <p:spPr>
          <a:xfrm>
            <a:off x="838200" y="1207171"/>
            <a:ext cx="10515600" cy="5140307"/>
          </a:xfrm>
        </p:spPr>
        <p:txBody>
          <a:bodyPr vert="horz" lIns="91440" tIns="45720" rIns="91440" bIns="45720" rtlCol="0" anchor="t">
            <a:normAutofit/>
          </a:bodyPr>
          <a:lstStyle/>
          <a:p>
            <a:endParaRPr lang="en-US" dirty="0">
              <a:latin typeface="Calibri Light"/>
              <a:cs typeface="Calibri Light"/>
            </a:endParaRPr>
          </a:p>
          <a:p>
            <a:pPr marL="0" indent="0">
              <a:buNone/>
            </a:pPr>
            <a:r>
              <a:rPr lang="en-US" u="sng" dirty="0">
                <a:latin typeface="Calibri Light"/>
                <a:cs typeface="Calibri Light"/>
              </a:rPr>
              <a:t>Other ways to learn more:</a:t>
            </a:r>
          </a:p>
          <a:p>
            <a:endParaRPr lang="en-US" dirty="0">
              <a:latin typeface="Calibri Light"/>
              <a:cs typeface="Calibri Light"/>
            </a:endParaRPr>
          </a:p>
          <a:p>
            <a:r>
              <a:rPr lang="en-US" dirty="0">
                <a:latin typeface="Calibri Light"/>
                <a:cs typeface="Calibri Light"/>
              </a:rPr>
              <a:t>Checkout the Tenncare Workforce Toolkit at: tenncare.ici.umn.edu</a:t>
            </a:r>
          </a:p>
          <a:p>
            <a:r>
              <a:rPr lang="en-US" dirty="0">
                <a:latin typeface="Calibri Light"/>
                <a:cs typeface="Calibri Light"/>
              </a:rPr>
              <a:t>Contact your consultant at: </a:t>
            </a:r>
            <a:r>
              <a:rPr lang="en-US" dirty="0">
                <a:latin typeface="Calibri Light"/>
                <a:cs typeface="Calibri Light"/>
                <a:hlinkClick r:id="rId3"/>
              </a:rPr>
              <a:t>dsp-tn@umn.edu</a:t>
            </a:r>
            <a:endParaRPr lang="en-US" dirty="0">
              <a:latin typeface="Calibri Light"/>
              <a:cs typeface="Calibri Light"/>
            </a:endParaRPr>
          </a:p>
          <a:p>
            <a:r>
              <a:rPr lang="en-US" dirty="0">
                <a:latin typeface="Calibri Light"/>
                <a:cs typeface="Calibri Light"/>
              </a:rPr>
              <a:t>Join our Monthly Office Hours</a:t>
            </a:r>
          </a:p>
        </p:txBody>
      </p:sp>
    </p:spTree>
    <p:extLst>
      <p:ext uri="{BB962C8B-B14F-4D97-AF65-F5344CB8AC3E}">
        <p14:creationId xmlns:p14="http://schemas.microsoft.com/office/powerpoint/2010/main" val="76273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55D-D14F-4290-A29A-A7B12D13D6BF}"/>
              </a:ext>
            </a:extLst>
          </p:cNvPr>
          <p:cNvSpPr>
            <a:spLocks noGrp="1"/>
          </p:cNvSpPr>
          <p:nvPr>
            <p:ph type="title"/>
          </p:nvPr>
        </p:nvSpPr>
        <p:spPr/>
        <p:txBody>
          <a:bodyPr/>
          <a:lstStyle/>
          <a:p>
            <a:r>
              <a:rPr lang="en-US" dirty="0">
                <a:latin typeface="Open Sans Light"/>
              </a:rPr>
              <a:t>Office Hours</a:t>
            </a:r>
            <a:endParaRPr lang="en-US" dirty="0"/>
          </a:p>
        </p:txBody>
      </p:sp>
      <p:sp>
        <p:nvSpPr>
          <p:cNvPr id="3" name="Content Placeholder 2">
            <a:extLst>
              <a:ext uri="{FF2B5EF4-FFF2-40B4-BE49-F238E27FC236}">
                <a16:creationId xmlns:a16="http://schemas.microsoft.com/office/drawing/2014/main" id="{7BD1EB03-342E-4344-9412-28762EF314DC}"/>
              </a:ext>
            </a:extLst>
          </p:cNvPr>
          <p:cNvSpPr>
            <a:spLocks noGrp="1"/>
          </p:cNvSpPr>
          <p:nvPr>
            <p:ph idx="1"/>
          </p:nvPr>
        </p:nvSpPr>
        <p:spPr>
          <a:xfrm>
            <a:off x="838200" y="1690688"/>
            <a:ext cx="10515600" cy="4763799"/>
          </a:xfrm>
        </p:spPr>
        <p:txBody>
          <a:bodyPr vert="horz" lIns="91440" tIns="45720" rIns="91440" bIns="45720" rtlCol="0" anchor="t">
            <a:normAutofit/>
          </a:bodyPr>
          <a:lstStyle/>
          <a:p>
            <a:pPr lvl="1">
              <a:buFont typeface=".AppleSystemUIFont" panose="020B0604020202020204" pitchFamily="34" charset="0"/>
              <a:buChar char="»"/>
            </a:pPr>
            <a:r>
              <a:rPr lang="en-US" sz="2800" b="1" dirty="0">
                <a:latin typeface="Open Sans Light"/>
              </a:rPr>
              <a:t>East Region: </a:t>
            </a:r>
          </a:p>
          <a:p>
            <a:pPr lvl="2"/>
            <a:r>
              <a:rPr lang="en-US" sz="2400" dirty="0">
                <a:latin typeface="Open Sans Light"/>
              </a:rPr>
              <a:t>1st Friday 9-11:00 am CST</a:t>
            </a:r>
          </a:p>
          <a:p>
            <a:pPr lvl="2"/>
            <a:r>
              <a:rPr lang="en-US" sz="2400" dirty="0">
                <a:latin typeface="Open Sans Light"/>
              </a:rPr>
              <a:t>3rd Friday 9-11:00 am CST</a:t>
            </a:r>
            <a:endParaRPr lang="en-US" sz="2400" dirty="0"/>
          </a:p>
          <a:p>
            <a:pPr lvl="1">
              <a:buFont typeface=".AppleSystemUIFont" panose="020B0604020202020204" pitchFamily="34" charset="0"/>
              <a:buChar char="»"/>
            </a:pPr>
            <a:r>
              <a:rPr lang="en-US" sz="2800" b="1" dirty="0">
                <a:latin typeface="Open Sans Light"/>
              </a:rPr>
              <a:t>Middle Region: </a:t>
            </a:r>
          </a:p>
          <a:p>
            <a:pPr lvl="2"/>
            <a:r>
              <a:rPr lang="en-US" sz="2400" dirty="0">
                <a:latin typeface="Open Sans Light"/>
              </a:rPr>
              <a:t>1st Wednesday 1-3:00 pm CST</a:t>
            </a:r>
          </a:p>
          <a:p>
            <a:pPr lvl="2"/>
            <a:r>
              <a:rPr lang="en-US" sz="2400" dirty="0">
                <a:latin typeface="Open Sans Light"/>
              </a:rPr>
              <a:t>3rd Wednesday 1-3:00 pm CST</a:t>
            </a:r>
            <a:endParaRPr lang="en-US" sz="2400" dirty="0"/>
          </a:p>
          <a:p>
            <a:pPr lvl="1">
              <a:buFont typeface=".AppleSystemUIFont" panose="020B0604020202020204" pitchFamily="34" charset="0"/>
              <a:buChar char="»"/>
            </a:pPr>
            <a:r>
              <a:rPr lang="en-US" sz="2800" b="1" dirty="0">
                <a:latin typeface="Open Sans Light"/>
              </a:rPr>
              <a:t>West Region: </a:t>
            </a:r>
          </a:p>
          <a:p>
            <a:pPr lvl="2"/>
            <a:r>
              <a:rPr lang="en-US" sz="2400" dirty="0">
                <a:latin typeface="Open Sans Light"/>
              </a:rPr>
              <a:t>2nd Monday 9-11:00 am</a:t>
            </a:r>
          </a:p>
          <a:p>
            <a:pPr lvl="2"/>
            <a:r>
              <a:rPr lang="en-US" sz="2400" dirty="0">
                <a:latin typeface="Open Sans Light"/>
              </a:rPr>
              <a:t>2nd Wednesday 9:00–11:00 am</a:t>
            </a:r>
          </a:p>
        </p:txBody>
      </p:sp>
    </p:spTree>
    <p:extLst>
      <p:ext uri="{BB962C8B-B14F-4D97-AF65-F5344CB8AC3E}">
        <p14:creationId xmlns:p14="http://schemas.microsoft.com/office/powerpoint/2010/main" val="288477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Events</a:t>
            </a:r>
            <a:endParaRPr lang="x-none" altLang="en-US" dirty="0">
              <a:latin typeface="Open Sans"/>
              <a:ea typeface="Open Sans"/>
              <a:cs typeface="Open Sans"/>
            </a:endParaRPr>
          </a:p>
        </p:txBody>
      </p:sp>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357908" y="1104323"/>
            <a:ext cx="11520056" cy="4989513"/>
          </a:xfrm>
        </p:spPr>
        <p:txBody>
          <a:bodyPr vert="horz" lIns="91440" tIns="45720" rIns="91440" bIns="45720" rtlCol="0" anchor="t">
            <a:normAutofit/>
          </a:bodyPr>
          <a:lstStyle/>
          <a:p>
            <a:pPr marL="0" indent="0">
              <a:buNone/>
            </a:pPr>
            <a:r>
              <a:rPr lang="en-US" sz="3200" dirty="0">
                <a:latin typeface="Open Sans" panose="020B0606030504020204" pitchFamily="34" charset="0"/>
                <a:ea typeface="Open Sans" panose="020B0606030504020204" pitchFamily="34" charset="0"/>
                <a:cs typeface="Open Sans" panose="020B0606030504020204" pitchFamily="34" charset="0"/>
              </a:rPr>
              <a:t>Upcoming Learning Labs:</a:t>
            </a:r>
          </a:p>
          <a:p>
            <a:pPr marL="0" indent="0">
              <a:buNone/>
            </a:pPr>
            <a:r>
              <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rPr>
              <a:t>Need to add </a:t>
            </a:r>
          </a:p>
          <a:p>
            <a:pPr marL="0" indent="0">
              <a:buNone/>
            </a:pPr>
            <a:r>
              <a:rPr lang="en-US" sz="3200" dirty="0">
                <a:latin typeface="Open Sans" panose="020B0606030504020204" pitchFamily="34" charset="0"/>
                <a:ea typeface="Open Sans" panose="020B0606030504020204" pitchFamily="34" charset="0"/>
                <a:cs typeface="Open Sans" panose="020B0606030504020204" pitchFamily="34" charset="0"/>
              </a:rPr>
              <a:t>Upcoming Community of Practice:</a:t>
            </a:r>
          </a:p>
          <a:p>
            <a:pPr lvl="1">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July / Location TBD</a:t>
            </a:r>
          </a:p>
          <a:p>
            <a:pPr lvl="1">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October / Location TBD</a:t>
            </a:r>
          </a:p>
        </p:txBody>
      </p:sp>
    </p:spTree>
    <p:extLst>
      <p:ext uri="{BB962C8B-B14F-4D97-AF65-F5344CB8AC3E}">
        <p14:creationId xmlns:p14="http://schemas.microsoft.com/office/powerpoint/2010/main" val="213698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08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414932"/>
            <a:ext cx="5351647" cy="3969165"/>
          </a:xfrm>
        </p:spPr>
        <p:txBody>
          <a:bodyPr>
            <a:normAutofit fontScale="90000"/>
          </a:bodyPr>
          <a:lstStyle/>
          <a:p>
            <a:r>
              <a:rPr lang="en-US" dirty="0">
                <a:latin typeface="Open Sans Light"/>
              </a:rPr>
              <a:t> </a:t>
            </a:r>
            <a:r>
              <a:rPr lang="en-US" sz="2000" b="1" dirty="0">
                <a:latin typeface="Open Sans Light"/>
              </a:rPr>
              <a:t>Employment and Community First CHOICES  </a:t>
            </a:r>
            <a:endParaRPr lang="en-US" sz="2000" dirty="0">
              <a:latin typeface="Open Sans Light"/>
            </a:endParaRPr>
          </a:p>
          <a:p>
            <a:r>
              <a:rPr lang="en-US" sz="2000" b="1" dirty="0">
                <a:latin typeface="Open Sans Light"/>
              </a:rPr>
              <a:t>Workforce </a:t>
            </a:r>
            <a:r>
              <a:rPr lang="en-US" sz="2000" b="1" dirty="0" err="1">
                <a:latin typeface="Open Sans Light"/>
              </a:rPr>
              <a:t>QuILTSS</a:t>
            </a:r>
            <a:r>
              <a:rPr lang="en-US" sz="2000" b="1" dirty="0">
                <a:latin typeface="Open Sans Light"/>
              </a:rPr>
              <a:t> Initiative</a:t>
            </a:r>
            <a:br>
              <a:rPr lang="en-US" sz="2400" b="1" dirty="0">
                <a:latin typeface="Open Sans Light"/>
              </a:rPr>
            </a:br>
            <a:endParaRPr lang="en-US" sz="2400" dirty="0">
              <a:latin typeface="Open Sans Light"/>
            </a:endParaRPr>
          </a:p>
          <a:p>
            <a:r>
              <a:rPr lang="en-US" sz="5400" dirty="0">
                <a:latin typeface="Open Sans Light"/>
              </a:rPr>
              <a:t>Learning Lab</a:t>
            </a:r>
            <a:br>
              <a:rPr lang="en-US" sz="5400" dirty="0"/>
            </a:br>
            <a:br>
              <a:rPr lang="en-US" sz="5400" dirty="0">
                <a:latin typeface="Open Sans Light"/>
              </a:rPr>
            </a:br>
            <a:r>
              <a:rPr lang="en-US" sz="4000" dirty="0">
                <a:latin typeface="Open Sans Light"/>
              </a:rPr>
              <a:t>The Ease of Applying through your Website</a:t>
            </a:r>
            <a:endParaRPr lang="en-US" sz="4400" dirty="0">
              <a:solidFill>
                <a:srgbClr val="FF0000"/>
              </a:solidFill>
              <a:latin typeface="Open Sans Light"/>
            </a:endParaRPr>
          </a:p>
        </p:txBody>
      </p:sp>
      <p:sp>
        <p:nvSpPr>
          <p:cNvPr id="6" name="TextBox 5">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tenncare.ici.umn.edu</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Insert presenter name and </a:t>
            </a:r>
            <a:r>
              <a:rPr lang="en-US">
                <a:solidFill>
                  <a:schemeClr val="tx1"/>
                </a:solidFill>
                <a:latin typeface="Arial"/>
                <a:cs typeface="Arial"/>
              </a:rPr>
              <a:t>affilation</a:t>
            </a:r>
            <a:endParaRPr lang="en-US" dirty="0">
              <a:solidFill>
                <a:schemeClr val="tx1"/>
              </a:solidFill>
              <a:latin typeface="Arial"/>
              <a:cs typeface="Arial"/>
            </a:endParaRPr>
          </a:p>
        </p:txBody>
      </p:sp>
      <p:pic>
        <p:nvPicPr>
          <p:cNvPr id="1026" name="Picture 2" descr="https://lh6.googleusercontent.com/lLyKVl3XF8_XTrBlMmSdXclsrVpTVA3pl0ZxpRnAu7P7ObIiI764zyiEs0JJ2JGg2ZYebFhjri9R3xkuPYbp5-a1fMJIXkX44de9mgJhtTNJEmhITTtz9QjyImG3HDAn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37" y="414932"/>
            <a:ext cx="5504156" cy="38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3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fontScale="85000" lnSpcReduction="20000"/>
          </a:bodyPr>
          <a:lstStyle/>
          <a:p>
            <a:r>
              <a:rPr lang="en-US" dirty="0">
                <a:latin typeface="Calibri Light" panose="020F0302020204030204" pitchFamily="34" charset="0"/>
                <a:cs typeface="Calibri Light" panose="020F0302020204030204" pitchFamily="34" charset="0"/>
              </a:rPr>
              <a:t>Your microphones were </a:t>
            </a:r>
            <a:r>
              <a:rPr lang="en-US" i="1" dirty="0">
                <a:latin typeface="Calibri Light" panose="020F0302020204030204" pitchFamily="34" charset="0"/>
                <a:cs typeface="Calibri Light" panose="020F0302020204030204" pitchFamily="34" charset="0"/>
              </a:rPr>
              <a:t>muted</a:t>
            </a:r>
            <a:r>
              <a:rPr lang="en-US" dirty="0">
                <a:latin typeface="Calibri Light" panose="020F0302020204030204" pitchFamily="34" charset="0"/>
                <a:cs typeface="Calibri Light" panose="020F0302020204030204" pitchFamily="34" charset="0"/>
              </a:rPr>
              <a:t> when enter to reduce back ground noise</a:t>
            </a:r>
          </a:p>
          <a:p>
            <a:r>
              <a:rPr lang="en-US" dirty="0">
                <a:latin typeface="Calibri Light" panose="020F0302020204030204" pitchFamily="34" charset="0"/>
                <a:cs typeface="Calibri Light" panose="020F0302020204030204" pitchFamily="34" charset="0"/>
              </a:rPr>
              <a:t>Name yourself </a:t>
            </a:r>
          </a:p>
          <a:p>
            <a:pPr lvl="1"/>
            <a:r>
              <a:rPr lang="en-US" dirty="0">
                <a:latin typeface="Calibri Light" panose="020F0302020204030204" pitchFamily="34" charset="0"/>
                <a:cs typeface="Calibri Light" panose="020F0302020204030204" pitchFamily="34" charset="0"/>
              </a:rPr>
              <a:t>First name</a:t>
            </a:r>
          </a:p>
          <a:p>
            <a:pPr lvl="1"/>
            <a:r>
              <a:rPr lang="en-US" dirty="0">
                <a:latin typeface="Calibri Light" panose="020F0302020204030204" pitchFamily="34" charset="0"/>
                <a:cs typeface="Calibri Light" panose="020F0302020204030204" pitchFamily="34" charset="0"/>
              </a:rPr>
              <a:t>Name of your organization</a:t>
            </a:r>
          </a:p>
          <a:p>
            <a:pPr lvl="1"/>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Use                                for questions or comments.</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We will use “Reactions” such as “thumbs up” though-out the workshop.</a:t>
            </a:r>
          </a:p>
          <a:p>
            <a:r>
              <a:rPr lang="en-US" dirty="0">
                <a:latin typeface="Calibri Light" panose="020F0302020204030204" pitchFamily="34" charset="0"/>
                <a:cs typeface="Calibri Light" panose="020F0302020204030204" pitchFamily="34" charset="0"/>
              </a:rPr>
              <a:t>Live Script</a:t>
            </a:r>
          </a:p>
          <a:p>
            <a:r>
              <a:rPr lang="en-US" dirty="0">
                <a:latin typeface="Calibri Light" panose="020F0302020204030204" pitchFamily="34" charset="0"/>
                <a:cs typeface="Calibri Light" panose="020F0302020204030204" pitchFamily="34" charset="0"/>
              </a:rPr>
              <a:t>Camera on as you are able to and comfortable. </a:t>
            </a:r>
          </a:p>
          <a:p>
            <a:r>
              <a:rPr lang="en-US" dirty="0">
                <a:latin typeface="Calibri Light" panose="020F0302020204030204" pitchFamily="34" charset="0"/>
                <a:cs typeface="Calibri Light" panose="020F0302020204030204" pitchFamily="34" charset="0"/>
              </a:rPr>
              <a:t>Take care of your needs. If you need a break, take one.</a:t>
            </a:r>
          </a:p>
          <a:p>
            <a:r>
              <a:rPr lang="en-US" dirty="0">
                <a:latin typeface="Calibri Light"/>
                <a:cs typeface="Calibri Light"/>
              </a:rPr>
              <a:t>Be Understanding of “co-workers”</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Oval Callout 3"/>
          <p:cNvSpPr/>
          <p:nvPr/>
        </p:nvSpPr>
        <p:spPr>
          <a:xfrm>
            <a:off x="1914772" y="2772271"/>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79979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443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Open Round</a:t>
            </a:r>
            <a:endParaRPr lang="x-none" dirty="0"/>
          </a:p>
        </p:txBody>
      </p:sp>
      <p:sp>
        <p:nvSpPr>
          <p:cNvPr id="3" name="Content Placeholder 2">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3900" dirty="0"/>
              <a:t>Getting to Know You  </a:t>
            </a:r>
          </a:p>
          <a:p>
            <a:r>
              <a:rPr lang="en-US" dirty="0"/>
              <a:t>Your name and role in the organization</a:t>
            </a:r>
          </a:p>
          <a:p>
            <a:r>
              <a:rPr lang="en-US" dirty="0"/>
              <a:t>What is one question you have on regarding the Ease of Applying through your organization’s website?</a:t>
            </a:r>
            <a:endParaRPr lang="x-none" dirty="0"/>
          </a:p>
        </p:txBody>
      </p:sp>
    </p:spTree>
    <p:extLst>
      <p:ext uri="{BB962C8B-B14F-4D97-AF65-F5344CB8AC3E}">
        <p14:creationId xmlns:p14="http://schemas.microsoft.com/office/powerpoint/2010/main" val="136327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session</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cs typeface="Calibri" panose="020F0502020204030204"/>
              </a:rPr>
              <a:t>Identify tips for assessing website for ease of applying</a:t>
            </a:r>
          </a:p>
        </p:txBody>
      </p:sp>
    </p:spTree>
    <p:extLst>
      <p:ext uri="{BB962C8B-B14F-4D97-AF65-F5344CB8AC3E}">
        <p14:creationId xmlns:p14="http://schemas.microsoft.com/office/powerpoint/2010/main" val="3168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817296" y="365125"/>
            <a:ext cx="10536504" cy="1002429"/>
          </a:xfrm>
        </p:spPr>
        <p:txBody>
          <a:bodyPr>
            <a:normAutofit/>
          </a:bodyPr>
          <a:lstStyle/>
          <a:p>
            <a:pPr eaLnBrk="1" hangingPunct="1"/>
            <a:r>
              <a:rPr lang="en-US" altLang="en-US" sz="3600" dirty="0">
                <a:latin typeface="Open Sans Light"/>
                <a:ea typeface="MS PGothic" panose="020B0600070205080204" pitchFamily="34" charset="-128"/>
                <a:cs typeface="Open Sans Light"/>
              </a:rPr>
              <a:t>Building  &amp; Strengthening the DSP Workforce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6816792"/>
              </p:ext>
            </p:extLst>
          </p:nvPr>
        </p:nvGraphicFramePr>
        <p:xfrm>
          <a:off x="886753" y="1307735"/>
          <a:ext cx="10919526" cy="5425424"/>
        </p:xfrm>
        <a:graphic>
          <a:graphicData uri="http://schemas.openxmlformats.org/drawingml/2006/table">
            <a:tbl>
              <a:tblPr firstRow="1" bandRow="1">
                <a:tableStyleId>{5940675A-B579-460E-94D1-54222C63F5DA}</a:tableStyleId>
              </a:tblPr>
              <a:tblGrid>
                <a:gridCol w="3639842">
                  <a:extLst>
                    <a:ext uri="{9D8B030D-6E8A-4147-A177-3AD203B41FA5}">
                      <a16:colId xmlns:a16="http://schemas.microsoft.com/office/drawing/2014/main" val="534955385"/>
                    </a:ext>
                  </a:extLst>
                </a:gridCol>
                <a:gridCol w="3639842">
                  <a:extLst>
                    <a:ext uri="{9D8B030D-6E8A-4147-A177-3AD203B41FA5}">
                      <a16:colId xmlns:a16="http://schemas.microsoft.com/office/drawing/2014/main" val="4117277691"/>
                    </a:ext>
                  </a:extLst>
                </a:gridCol>
                <a:gridCol w="3639842">
                  <a:extLst>
                    <a:ext uri="{9D8B030D-6E8A-4147-A177-3AD203B41FA5}">
                      <a16:colId xmlns:a16="http://schemas.microsoft.com/office/drawing/2014/main" val="942521320"/>
                    </a:ext>
                  </a:extLst>
                </a:gridCol>
              </a:tblGrid>
              <a:tr h="393012">
                <a:tc>
                  <a:txBody>
                    <a:bodyPr/>
                    <a:lstStyle/>
                    <a:p>
                      <a:r>
                        <a:rPr lang="en-US" sz="2000" dirty="0">
                          <a:latin typeface="Open Sans Light" panose="020B0306030504020204"/>
                        </a:rPr>
                        <a:t>Recruitment Strategies</a:t>
                      </a:r>
                    </a:p>
                  </a:txBody>
                  <a:tcPr marL="88930" marR="88930" marT="45716" marB="45716">
                    <a:solidFill>
                      <a:srgbClr val="D0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Open Sans Light" panose="020B0306030504020204"/>
                        </a:rPr>
                        <a:t>Selection Strategies</a:t>
                      </a:r>
                    </a:p>
                  </a:txBody>
                  <a:tcPr marL="88930" marR="88930" marT="45716" marB="45716">
                    <a:solidFill>
                      <a:srgbClr val="48D1EC"/>
                    </a:solidFill>
                  </a:tcPr>
                </a:tc>
                <a:tc>
                  <a:txBody>
                    <a:bodyPr/>
                    <a:lstStyle/>
                    <a:p>
                      <a:r>
                        <a:rPr lang="en-US" sz="2000" dirty="0">
                          <a:latin typeface="Open Sans Light" panose="020B0306030504020204"/>
                        </a:rPr>
                        <a:t>Retention Strategies</a:t>
                      </a:r>
                    </a:p>
                  </a:txBody>
                  <a:tcPr marL="88930" marR="88930" marT="45716" marB="45716">
                    <a:solidFill>
                      <a:srgbClr val="5BBBD5"/>
                    </a:solidFill>
                  </a:tcPr>
                </a:tc>
                <a:extLst>
                  <a:ext uri="{0D108BD9-81ED-4DB2-BD59-A6C34878D82A}">
                    <a16:rowId xmlns:a16="http://schemas.microsoft.com/office/drawing/2014/main" val="935693494"/>
                  </a:ext>
                </a:extLst>
              </a:tr>
              <a:tr h="4716237">
                <a:tc>
                  <a:txBody>
                    <a:bodyPr/>
                    <a:lstStyle/>
                    <a:p>
                      <a:r>
                        <a:rPr lang="en-US" sz="2000" dirty="0">
                          <a:latin typeface="Open Sans Light" panose="020B0306030504020204"/>
                        </a:rPr>
                        <a:t>Effective Marketing</a:t>
                      </a:r>
                    </a:p>
                    <a:p>
                      <a:pPr marL="285750" lvl="0" indent="-285750">
                        <a:buFont typeface="Arial" panose="020B0604020202020204" pitchFamily="34" charset="0"/>
                        <a:buChar char="•"/>
                      </a:pPr>
                      <a:r>
                        <a:rPr lang="en-US" sz="2000" kern="1200" dirty="0">
                          <a:effectLst/>
                          <a:latin typeface="Open Sans Light" panose="020B0306030504020204"/>
                        </a:rPr>
                        <a:t>Public service announcements (PSA)</a:t>
                      </a:r>
                    </a:p>
                    <a:p>
                      <a:pPr marL="285750" lvl="0" indent="-285750">
                        <a:buFont typeface="Arial" panose="020B0604020202020204" pitchFamily="34" charset="0"/>
                        <a:buChar char="•"/>
                      </a:pPr>
                      <a:r>
                        <a:rPr lang="en-US" sz="2000" kern="1200" dirty="0">
                          <a:effectLst/>
                          <a:latin typeface="Open Sans Light" panose="020B0306030504020204"/>
                        </a:rPr>
                        <a:t>Targeted marketing</a:t>
                      </a:r>
                    </a:p>
                    <a:p>
                      <a:pPr marL="285750" lvl="0" indent="-285750">
                        <a:buFont typeface="Arial" panose="020B0604020202020204" pitchFamily="34" charset="0"/>
                        <a:buChar char="•"/>
                      </a:pPr>
                      <a:r>
                        <a:rPr lang="en-US" sz="2000" kern="1200" dirty="0">
                          <a:effectLst/>
                          <a:latin typeface="Open Sans Light" panose="020B0306030504020204"/>
                        </a:rPr>
                        <a:t>Recruitment and hiring bonuses</a:t>
                      </a:r>
                    </a:p>
                    <a:p>
                      <a:pPr marL="285750" lvl="0" indent="-285750">
                        <a:buFont typeface="Arial" panose="020B0604020202020204" pitchFamily="34" charset="0"/>
                        <a:buChar char="•"/>
                      </a:pPr>
                      <a:r>
                        <a:rPr lang="en-US" sz="2000" kern="1200" dirty="0">
                          <a:effectLst/>
                          <a:latin typeface="Open Sans Light" panose="020B0306030504020204"/>
                        </a:rPr>
                        <a:t>Recruitments sources</a:t>
                      </a:r>
                    </a:p>
                    <a:p>
                      <a:pPr marL="342900" lvl="0" indent="-342900">
                        <a:buFont typeface="Wingdings" panose="05000000000000000000" pitchFamily="2" charset="2"/>
                        <a:buChar char="Ø"/>
                      </a:pPr>
                      <a:r>
                        <a:rPr lang="en-US" sz="2000" kern="1200" dirty="0">
                          <a:effectLst/>
                          <a:latin typeface="Open Sans Light" panose="020B0306030504020204"/>
                        </a:rPr>
                        <a:t>      </a:t>
                      </a:r>
                      <a:r>
                        <a:rPr lang="en-US" sz="2000" b="1" kern="1200" dirty="0">
                          <a:effectLst/>
                          <a:latin typeface="Open Sans Light" panose="020B0306030504020204"/>
                        </a:rPr>
                        <a:t>Website</a:t>
                      </a:r>
                    </a:p>
                    <a:p>
                      <a:endParaRPr lang="en-US" sz="2000" dirty="0">
                        <a:latin typeface="Open Sans Light" panose="020B0306030504020204"/>
                      </a:endParaRPr>
                    </a:p>
                    <a:p>
                      <a:endParaRPr lang="en-US" sz="2000" dirty="0">
                        <a:latin typeface="Open Sans Light" panose="020B0306030504020204"/>
                      </a:endParaRPr>
                    </a:p>
                  </a:txBody>
                  <a:tcPr marL="88930" marR="88930" marT="45716" marB="45716"/>
                </a:tc>
                <a:tc>
                  <a:txBody>
                    <a:bodyPr/>
                    <a:lstStyle/>
                    <a:p>
                      <a:pPr marL="285750" lvl="0" indent="-285750">
                        <a:buFont typeface="Arial" panose="020B0604020202020204" pitchFamily="34" charset="0"/>
                        <a:buChar char="•"/>
                      </a:pPr>
                      <a:r>
                        <a:rPr lang="en-US" sz="2000" kern="1200" dirty="0">
                          <a:effectLst/>
                          <a:latin typeface="Open Sans Light" panose="020B0306030504020204"/>
                        </a:rPr>
                        <a:t>Structured behavioral interviews</a:t>
                      </a:r>
                    </a:p>
                    <a:p>
                      <a:pPr marL="285750" lvl="0" indent="-285750">
                        <a:buFont typeface="Arial" panose="020B0604020202020204" pitchFamily="34" charset="0"/>
                        <a:buChar char="•"/>
                      </a:pPr>
                      <a:r>
                        <a:rPr lang="en-US" sz="2000" kern="1200" dirty="0">
                          <a:effectLst/>
                          <a:latin typeface="Open Sans Light" panose="020B0306030504020204"/>
                        </a:rPr>
                        <a:t>Realistic job preview</a:t>
                      </a:r>
                    </a:p>
                    <a:p>
                      <a:endParaRPr lang="en-US" sz="2000" dirty="0">
                        <a:latin typeface="Open Sans Light" panose="020B0306030504020204"/>
                      </a:endParaRPr>
                    </a:p>
                  </a:txBody>
                  <a:tcPr marL="88930" marR="88930" marT="45716" marB="4571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Open Sans Light" panose="020B0306030504020204"/>
                        </a:rPr>
                        <a:t>Orientation and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Competency-based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Employee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Descriptions</a:t>
                      </a:r>
                    </a:p>
                    <a:p>
                      <a:pPr marL="285750" indent="-285750">
                        <a:buFont typeface="Arial" panose="020B0604020202020204" pitchFamily="34" charset="0"/>
                        <a:buChar char="•"/>
                      </a:pPr>
                      <a:r>
                        <a:rPr lang="en-US" sz="1800" kern="1200" dirty="0">
                          <a:effectLst/>
                          <a:latin typeface="Open Sans Light" panose="020B0306030504020204"/>
                        </a:rPr>
                        <a:t>Recognition Programs</a:t>
                      </a:r>
                    </a:p>
                    <a:p>
                      <a:pPr marL="285750" indent="-285750">
                        <a:buFont typeface="Arial" panose="020B0604020202020204" pitchFamily="34" charset="0"/>
                        <a:buChar char="•"/>
                      </a:pPr>
                      <a:r>
                        <a:rPr lang="en-US" sz="1800" kern="1200" dirty="0">
                          <a:effectLst/>
                          <a:latin typeface="Open Sans Light" panose="020B0306030504020204"/>
                        </a:rPr>
                        <a:t>Coaching &amp; Mentoring</a:t>
                      </a:r>
                    </a:p>
                    <a:p>
                      <a:pPr marL="742950" lvl="1" indent="-285750">
                        <a:buFont typeface="Arial" panose="020B0604020202020204" pitchFamily="34" charset="0"/>
                        <a:buChar char="•"/>
                      </a:pPr>
                      <a:r>
                        <a:rPr lang="en-US" sz="1800" kern="1200" dirty="0">
                          <a:effectLst/>
                          <a:latin typeface="Open Sans Light" panose="020B0306030504020204"/>
                        </a:rPr>
                        <a:t>Mentoring</a:t>
                      </a:r>
                    </a:p>
                    <a:p>
                      <a:pPr marL="742950" lvl="1" indent="-285750">
                        <a:buFont typeface="Arial" panose="020B0604020202020204" pitchFamily="34" charset="0"/>
                        <a:buChar char="•"/>
                      </a:pPr>
                      <a:r>
                        <a:rPr lang="en-US" sz="1800" kern="1200" dirty="0">
                          <a:effectLst/>
                          <a:latin typeface="Open Sans Light" panose="020B0306030504020204"/>
                        </a:rPr>
                        <a:t>Performance coaching</a:t>
                      </a:r>
                    </a:p>
                    <a:p>
                      <a:pPr marL="742950" lvl="1" indent="-285750">
                        <a:buFont typeface="Arial" panose="020B0604020202020204" pitchFamily="34" charset="0"/>
                        <a:buChar char="•"/>
                      </a:pPr>
                      <a:r>
                        <a:rPr lang="en-US" sz="1800" kern="1200" dirty="0">
                          <a:effectLst/>
                          <a:latin typeface="Open Sans Light" panose="020B0306030504020204"/>
                        </a:rPr>
                        <a:t>Networking</a:t>
                      </a:r>
                    </a:p>
                    <a:p>
                      <a:pPr marL="285750" indent="-285750">
                        <a:buFont typeface="Arial" panose="020B0604020202020204" pitchFamily="34" charset="0"/>
                        <a:buChar char="•"/>
                      </a:pPr>
                      <a:r>
                        <a:rPr lang="en-US" sz="1800" kern="1200" dirty="0">
                          <a:effectLst/>
                          <a:latin typeface="Open Sans Light" panose="020B0306030504020204"/>
                        </a:rPr>
                        <a:t>Employee Engagement &amp; Organizational Participation</a:t>
                      </a:r>
                    </a:p>
                    <a:p>
                      <a:pPr marL="285750" indent="-285750">
                        <a:buFont typeface="Arial" panose="020B0604020202020204" pitchFamily="34" charset="0"/>
                        <a:buChar char="•"/>
                      </a:pPr>
                      <a:r>
                        <a:rPr lang="en-US" sz="1800" kern="1200" dirty="0">
                          <a:effectLst/>
                          <a:latin typeface="Open Sans Light" panose="020B0306030504020204"/>
                        </a:rPr>
                        <a:t>Professional</a:t>
                      </a:r>
                      <a:r>
                        <a:rPr lang="en-US" sz="1800" kern="1200" baseline="0" dirty="0">
                          <a:effectLst/>
                          <a:latin typeface="Open Sans Light" panose="020B0306030504020204"/>
                        </a:rPr>
                        <a:t> Development </a:t>
                      </a:r>
                      <a:endParaRPr lang="en-US" sz="1800" kern="1200" dirty="0">
                        <a:effectLst/>
                        <a:latin typeface="Open Sans Light" panose="020B0306030504020204"/>
                      </a:endParaRPr>
                    </a:p>
                    <a:p>
                      <a:pPr marL="742950" lvl="1" indent="-285750">
                        <a:buFont typeface="Arial" panose="020B0604020202020204" pitchFamily="34" charset="0"/>
                        <a:buChar char="•"/>
                      </a:pPr>
                      <a:r>
                        <a:rPr lang="en-US" sz="1800" kern="1200" dirty="0">
                          <a:effectLst/>
                          <a:latin typeface="Open Sans Light" panose="020B0306030504020204"/>
                        </a:rPr>
                        <a:t>Developing career paths</a:t>
                      </a:r>
                    </a:p>
                    <a:p>
                      <a:pPr marL="742950" lvl="1" indent="-285750">
                        <a:buFont typeface="Arial" panose="020B0604020202020204" pitchFamily="34" charset="0"/>
                        <a:buChar char="•"/>
                      </a:pPr>
                      <a:r>
                        <a:rPr lang="en-US" sz="1800" kern="1200" dirty="0">
                          <a:effectLst/>
                          <a:latin typeface="Open Sans Light" panose="020B0306030504020204"/>
                        </a:rPr>
                        <a:t>Professionalizing DSP roles</a:t>
                      </a:r>
                    </a:p>
                    <a:p>
                      <a:pPr marL="742950" lvl="1" indent="-285750">
                        <a:buFont typeface="Arial" panose="020B0604020202020204" pitchFamily="34" charset="0"/>
                        <a:buChar char="•"/>
                      </a:pPr>
                      <a:r>
                        <a:rPr lang="en-US" sz="1800" kern="1200" dirty="0">
                          <a:effectLst/>
                          <a:latin typeface="Open Sans Light" panose="020B0306030504020204"/>
                        </a:rPr>
                        <a:t>Wage and Benefit</a:t>
                      </a:r>
                      <a:r>
                        <a:rPr lang="en-US" sz="1800" kern="1200" baseline="0" dirty="0">
                          <a:effectLst/>
                          <a:latin typeface="Open Sans Light" panose="020B0306030504020204"/>
                        </a:rPr>
                        <a:t> Policy Change</a:t>
                      </a:r>
                      <a:endParaRPr lang="en-US" sz="1800" kern="1200" dirty="0">
                        <a:effectLst/>
                        <a:latin typeface="Open Sans Light" panose="020B0306030504020204"/>
                      </a:endParaRPr>
                    </a:p>
                  </a:txBody>
                  <a:tcPr marL="88930" marR="88930" marT="45716" marB="45716"/>
                </a:tc>
                <a:extLst>
                  <a:ext uri="{0D108BD9-81ED-4DB2-BD59-A6C34878D82A}">
                    <a16:rowId xmlns:a16="http://schemas.microsoft.com/office/drawing/2014/main" val="635582646"/>
                  </a:ext>
                </a:extLst>
              </a:tr>
            </a:tbl>
          </a:graphicData>
        </a:graphic>
      </p:graphicFrame>
    </p:spTree>
    <p:extLst>
      <p:ext uri="{BB962C8B-B14F-4D97-AF65-F5344CB8AC3E}">
        <p14:creationId xmlns:p14="http://schemas.microsoft.com/office/powerpoint/2010/main" val="171231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8" y="-55563"/>
            <a:ext cx="10515600" cy="1325563"/>
          </a:xfrm>
        </p:spPr>
        <p:txBody>
          <a:bodyPr/>
          <a:lstStyle/>
          <a:p>
            <a:r>
              <a:rPr lang="en-US" dirty="0"/>
              <a:t>Assess the Website </a:t>
            </a:r>
          </a:p>
        </p:txBody>
      </p:sp>
      <p:sp>
        <p:nvSpPr>
          <p:cNvPr id="3" name="Content Placeholder 2"/>
          <p:cNvSpPr>
            <a:spLocks noGrp="1"/>
          </p:cNvSpPr>
          <p:nvPr>
            <p:ph idx="1"/>
          </p:nvPr>
        </p:nvSpPr>
        <p:spPr>
          <a:xfrm>
            <a:off x="838200" y="1270000"/>
            <a:ext cx="10515600" cy="5503333"/>
          </a:xfrm>
        </p:spPr>
        <p:txBody>
          <a:bodyPr vert="horz" lIns="91440" tIns="45720" rIns="91440" bIns="45720" rtlCol="0" anchor="t">
            <a:normAutofit/>
          </a:bodyPr>
          <a:lstStyle/>
          <a:p>
            <a:r>
              <a:rPr lang="en-US" dirty="0"/>
              <a:t>Do images represent the people supported and the people you want to apply?</a:t>
            </a:r>
          </a:p>
          <a:p>
            <a:r>
              <a:rPr lang="en-US" dirty="0"/>
              <a:t>Easy to find Employment from Homepage?</a:t>
            </a:r>
          </a:p>
          <a:p>
            <a:r>
              <a:rPr lang="en-US" dirty="0"/>
              <a:t>Easy to find open positions?</a:t>
            </a:r>
          </a:p>
          <a:p>
            <a:pPr lvl="1"/>
            <a:r>
              <a:rPr lang="en-US" dirty="0"/>
              <a:t>Description / Realistic Job Preview</a:t>
            </a:r>
          </a:p>
          <a:p>
            <a:r>
              <a:rPr lang="en-US" dirty="0">
                <a:ea typeface="+mn-lt"/>
                <a:cs typeface="+mn-lt"/>
              </a:rPr>
              <a:t>What is unique about working for the organization?  </a:t>
            </a:r>
          </a:p>
          <a:p>
            <a:r>
              <a:rPr lang="en-US" dirty="0"/>
              <a:t>Easy to apply?</a:t>
            </a:r>
          </a:p>
          <a:p>
            <a:pPr lvl="1"/>
            <a:r>
              <a:rPr lang="en-US" dirty="0"/>
              <a:t>Online / Print</a:t>
            </a:r>
          </a:p>
          <a:p>
            <a:pPr lvl="1"/>
            <a:r>
              <a:rPr lang="en-US" dirty="0"/>
              <a:t>What does it look like?</a:t>
            </a:r>
          </a:p>
          <a:p>
            <a:r>
              <a:rPr lang="en-US" dirty="0"/>
              <a:t>What happens after application is received?</a:t>
            </a:r>
          </a:p>
          <a:p>
            <a:pPr lvl="1"/>
            <a:r>
              <a:rPr lang="en-US" dirty="0"/>
              <a:t>When and how?</a:t>
            </a:r>
          </a:p>
          <a:p>
            <a:r>
              <a:rPr lang="en-US" dirty="0"/>
              <a:t>Contact Information Easy to Find?</a:t>
            </a:r>
          </a:p>
        </p:txBody>
      </p:sp>
    </p:spTree>
    <p:extLst>
      <p:ext uri="{BB962C8B-B14F-4D97-AF65-F5344CB8AC3E}">
        <p14:creationId xmlns:p14="http://schemas.microsoft.com/office/powerpoint/2010/main" val="6130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Questions</a:t>
            </a:r>
          </a:p>
        </p:txBody>
      </p:sp>
    </p:spTree>
    <p:extLst>
      <p:ext uri="{BB962C8B-B14F-4D97-AF65-F5344CB8AC3E}">
        <p14:creationId xmlns:p14="http://schemas.microsoft.com/office/powerpoint/2010/main" val="2937805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TotalTime>
  <Words>1672</Words>
  <Application>Microsoft Office PowerPoint</Application>
  <PresentationFormat>Widescreen</PresentationFormat>
  <Paragraphs>206</Paragraphs>
  <Slides>15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.AppleSystemUIFont</vt:lpstr>
      <vt:lpstr>Arial</vt:lpstr>
      <vt:lpstr>Calibri</vt:lpstr>
      <vt:lpstr>Calibri Light</vt:lpstr>
      <vt:lpstr>Open Sans</vt:lpstr>
      <vt:lpstr>Open Sans Light</vt:lpstr>
      <vt:lpstr>Wingdings</vt:lpstr>
      <vt:lpstr>Office Theme</vt:lpstr>
      <vt:lpstr>1_Office Theme</vt:lpstr>
      <vt:lpstr>2_Office Theme</vt:lpstr>
      <vt:lpstr>Presenter Prep Slide Only</vt:lpstr>
      <vt:lpstr> Employment and Community First CHOICES   Workforce QuILTSS Initiative  Learning Lab  The Ease of Applying through your Website</vt:lpstr>
      <vt:lpstr>Using  Zoom</vt:lpstr>
      <vt:lpstr>Welcome &amp; Introductions</vt:lpstr>
      <vt:lpstr>Open Round</vt:lpstr>
      <vt:lpstr>Goals for this session</vt:lpstr>
      <vt:lpstr>Building  &amp; Strengthening the DSP Workforce </vt:lpstr>
      <vt:lpstr>Assess the Website </vt:lpstr>
      <vt:lpstr>Discussion + Questions</vt:lpstr>
      <vt:lpstr>Action Planning Worksheet</vt:lpstr>
      <vt:lpstr>Closing Round</vt:lpstr>
      <vt:lpstr>Questions?</vt:lpstr>
      <vt:lpstr>Office Hours</vt:lpstr>
      <vt:lpstr>Upcoming Events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tsch0042@ad.umn.edu</cp:lastModifiedBy>
  <cp:revision>627</cp:revision>
  <dcterms:created xsi:type="dcterms:W3CDTF">2020-08-06T17:26:25Z</dcterms:created>
  <dcterms:modified xsi:type="dcterms:W3CDTF">2021-08-30T19:46:08Z</dcterms:modified>
</cp:coreProperties>
</file>