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96" r:id="rId3"/>
  </p:sldMasterIdLst>
  <p:notesMasterIdLst>
    <p:notesMasterId r:id="rId28"/>
  </p:notesMasterIdLst>
  <p:sldIdLst>
    <p:sldId id="1069" r:id="rId4"/>
    <p:sldId id="977" r:id="rId5"/>
    <p:sldId id="1042" r:id="rId6"/>
    <p:sldId id="1035" r:id="rId7"/>
    <p:sldId id="262" r:id="rId8"/>
    <p:sldId id="1044" r:id="rId9"/>
    <p:sldId id="1066" r:id="rId10"/>
    <p:sldId id="1058" r:id="rId11"/>
    <p:sldId id="1062" r:id="rId12"/>
    <p:sldId id="1050" r:id="rId13"/>
    <p:sldId id="1051" r:id="rId14"/>
    <p:sldId id="1060" r:id="rId15"/>
    <p:sldId id="1063" r:id="rId16"/>
    <p:sldId id="1055" r:id="rId17"/>
    <p:sldId id="1052" r:id="rId18"/>
    <p:sldId id="1065" r:id="rId19"/>
    <p:sldId id="1047" r:id="rId20"/>
    <p:sldId id="1033" r:id="rId21"/>
    <p:sldId id="1068" r:id="rId22"/>
    <p:sldId id="1067" r:id="rId23"/>
    <p:sldId id="1056" r:id="rId24"/>
    <p:sldId id="1048" r:id="rId25"/>
    <p:sldId id="1028" r:id="rId26"/>
    <p:sldId id="10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p" id="{067895C6-5CD8-8940-9F42-E3CAE2D3C1FE}">
          <p14:sldIdLst>
            <p14:sldId id="1069"/>
          </p14:sldIdLst>
        </p14:section>
        <p14:section name="Introduction" id="{C36B6796-D9E6-44E4-9325-5F3B821BDEB5}">
          <p14:sldIdLst>
            <p14:sldId id="977"/>
            <p14:sldId id="1042"/>
          </p14:sldIdLst>
        </p14:section>
        <p14:section name="Beginning" id="{3ABE700C-7364-46D0-87E6-777E0B886571}">
          <p14:sldIdLst>
            <p14:sldId id="1035"/>
          </p14:sldIdLst>
        </p14:section>
        <p14:section name="Content" id="{15FEDF78-D80C-4BD2-B1EE-FE81B5535724}">
          <p14:sldIdLst>
            <p14:sldId id="262"/>
            <p14:sldId id="1044"/>
            <p14:sldId id="1066"/>
            <p14:sldId id="1058"/>
            <p14:sldId id="1062"/>
            <p14:sldId id="1050"/>
            <p14:sldId id="1051"/>
            <p14:sldId id="1060"/>
            <p14:sldId id="1063"/>
            <p14:sldId id="1055"/>
            <p14:sldId id="1052"/>
            <p14:sldId id="1065"/>
            <p14:sldId id="1047"/>
            <p14:sldId id="1033"/>
            <p14:sldId id="1068"/>
            <p14:sldId id="1067"/>
          </p14:sldIdLst>
        </p14:section>
        <p14:section name="Ending" id="{03D7DD15-27E9-490E-800A-2A682DBDD940}">
          <p14:sldIdLst>
            <p14:sldId id="1056"/>
            <p14:sldId id="1048"/>
            <p14:sldId id="1028"/>
            <p14:sldId id="10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Barbara A Kleist" initials="BAK" lastIdx="5" clrIdx="0"/>
  <p:cmAuthor id="4" name="Laurie &quot;Chet&quot; Tschetter" initials="LT" lastIdx="4" clrIdx="1"/>
  <p:cmAuthor id="5" name="Connie J Burkhart" initials="CB" lastIdx="1" clrIdx="2"/>
  <p:cmAuthor id="6" name="Megan L Sanders" initials="MLS" lastIdx="5" clrIdx="3">
    <p:extLst>
      <p:ext uri="{19B8F6BF-5375-455C-9EA6-DF929625EA0E}">
        <p15:presenceInfo xmlns:p15="http://schemas.microsoft.com/office/powerpoint/2012/main" userId="Megan L Sand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38C5EC"/>
    <a:srgbClr val="4DC7D7"/>
    <a:srgbClr val="00B1AB"/>
    <a:srgbClr val="28838A"/>
    <a:srgbClr val="347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DA2CF-76C2-4FD9-BF09-0CCA1761EEF6}" v="356" dt="2020-10-22T14:05:36.798"/>
    <p1510:client id="{24B9B52B-8A64-4BBD-A3A5-A08922FF63BA}" v="1218" dt="2021-04-15T17:25:43.071"/>
    <p1510:client id="{28B186E8-6196-415B-8581-CDA170997A30}" v="119" dt="2020-10-23T21:24:52.174"/>
    <p1510:client id="{37C3DE3E-21A7-44D1-BB88-3ED0F541BE77}" v="257" dt="2020-10-23T20:53:48.275"/>
    <p1510:client id="{43A955A1-F47B-47BC-B9D0-1478CD71E684}" v="406" dt="2021-03-17T20:26:21.384"/>
    <p1510:client id="{5006A35F-8991-4AA1-A515-B269D95809CF}" v="3" dt="2021-03-22T15:19:09.950"/>
    <p1510:client id="{547D843C-9940-4BD6-8123-706BFB49CBD8}" v="6" dt="2020-10-22T12:57:41.094"/>
    <p1510:client id="{70C59C42-53F3-4D41-874A-332517F0C4C8}" v="38" dt="2021-04-22T14:26:45.912"/>
    <p1510:client id="{ACD028A4-B645-4862-AC9B-AB810ECC6F54}" v="6" dt="2021-03-30T21:32:16.423"/>
    <p1510:client id="{B40058FA-3D4D-41D6-BF70-AA542A8AC697}" v="17" dt="2021-03-17T21:27:36.481"/>
    <p1510:client id="{C425A165-CF25-4938-91AF-45BD633C91F6}" v="7" dt="2020-10-22T13:06:51.535"/>
    <p1510:client id="{EF3DA8FC-4066-4969-AA1E-F71C65AC08CF}" v="11" dt="2021-03-23T13:20:51.768"/>
    <p1510:client id="{EF9A8990-6125-481F-80A4-364A84B0F4FD}" v="2" dt="2020-10-21T15:26:32.181"/>
    <p1510:client id="{F61FB496-9AEC-45C8-A3E1-A76C55D23179}" v="2" dt="2020-10-15T19:15:47.686"/>
    <p1510:client id="{F6CC7EFF-A3A9-4CB5-9A31-82AB698ED7C0}" v="348" dt="2020-10-21T16:11:07.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21" autoAdjust="0"/>
    <p:restoredTop sz="62397" autoAdjust="0"/>
  </p:normalViewPr>
  <p:slideViewPr>
    <p:cSldViewPr snapToGrid="0">
      <p:cViewPr varScale="1">
        <p:scale>
          <a:sx n="71" d="100"/>
          <a:sy n="71" d="100"/>
        </p:scale>
        <p:origin x="894" y="72"/>
      </p:cViewPr>
      <p:guideLst/>
    </p:cSldViewPr>
  </p:slideViewPr>
  <p:outlineViewPr>
    <p:cViewPr>
      <p:scale>
        <a:sx n="33" d="100"/>
        <a:sy n="33" d="100"/>
      </p:scale>
      <p:origin x="0" y="-3834"/>
    </p:cViewPr>
  </p:outlineViewPr>
  <p:notesTextViewPr>
    <p:cViewPr>
      <p:scale>
        <a:sx n="1" d="1"/>
        <a:sy n="1" d="1"/>
      </p:scale>
      <p:origin x="0" y="0"/>
    </p:cViewPr>
  </p:notesTextViewPr>
  <p:sorterViewPr>
    <p:cViewPr varScale="1">
      <p:scale>
        <a:sx n="100" d="100"/>
        <a:sy n="100" d="100"/>
      </p:scale>
      <p:origin x="0" y="-32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quot;Chet&quot; Tschetter" userId="ZfbOj8bIWOg4GtN4cFtDONZxAPuygRbIMIWUQj+akMI=" providerId="None" clId="Web-{B7764F04-C4FA-4D85-93B7-25EA3EC2C4D3}"/>
    <pc:docChg chg="modSld">
      <pc:chgData name="Laurie &quot;Chet&quot; Tschetter" userId="ZfbOj8bIWOg4GtN4cFtDONZxAPuygRbIMIWUQj+akMI=" providerId="None" clId="Web-{B7764F04-C4FA-4D85-93B7-25EA3EC2C4D3}" dt="2020-10-22T19:31:43.862" v="26"/>
      <pc:docMkLst>
        <pc:docMk/>
      </pc:docMkLst>
      <pc:sldChg chg="modNotes">
        <pc:chgData name="Laurie &quot;Chet&quot; Tschetter" userId="ZfbOj8bIWOg4GtN4cFtDONZxAPuygRbIMIWUQj+akMI=" providerId="None" clId="Web-{B7764F04-C4FA-4D85-93B7-25EA3EC2C4D3}" dt="2020-10-22T19:31:43.862" v="26"/>
        <pc:sldMkLst>
          <pc:docMk/>
          <pc:sldMk cId="105618834" sldId="1034"/>
        </pc:sldMkLst>
      </pc:sldChg>
    </pc:docChg>
  </pc:docChgLst>
  <pc:docChgLst>
    <pc:chgData name="Mark R Olson" userId="bTcjoPOgRcRO2IsydzbI9rzU7L6BJQFQmzod+A7hdeA=" providerId="None" clId="Web-{70C59C42-53F3-4D41-874A-332517F0C4C8}"/>
    <pc:docChg chg="modSld">
      <pc:chgData name="Mark R Olson" userId="bTcjoPOgRcRO2IsydzbI9rzU7L6BJQFQmzod+A7hdeA=" providerId="None" clId="Web-{70C59C42-53F3-4D41-874A-332517F0C4C8}" dt="2021-04-22T14:26:45.912" v="19"/>
      <pc:docMkLst>
        <pc:docMk/>
      </pc:docMkLst>
      <pc:sldChg chg="modSp">
        <pc:chgData name="Mark R Olson" userId="bTcjoPOgRcRO2IsydzbI9rzU7L6BJQFQmzod+A7hdeA=" providerId="None" clId="Web-{70C59C42-53F3-4D41-874A-332517F0C4C8}" dt="2021-04-22T14:17:08.723" v="15" actId="20577"/>
        <pc:sldMkLst>
          <pc:docMk/>
          <pc:sldMk cId="1363278510" sldId="1035"/>
        </pc:sldMkLst>
        <pc:spChg chg="mod">
          <ac:chgData name="Mark R Olson" userId="bTcjoPOgRcRO2IsydzbI9rzU7L6BJQFQmzod+A7hdeA=" providerId="None" clId="Web-{70C59C42-53F3-4D41-874A-332517F0C4C8}" dt="2021-04-22T14:17:08.723" v="15" actId="20577"/>
          <ac:spMkLst>
            <pc:docMk/>
            <pc:sldMk cId="1363278510" sldId="1035"/>
            <ac:spMk id="3" creationId="{2A180281-01C0-1F45-93B3-E26A68A3E0ED}"/>
          </ac:spMkLst>
        </pc:spChg>
      </pc:sldChg>
      <pc:sldChg chg="mod modShow">
        <pc:chgData name="Mark R Olson" userId="bTcjoPOgRcRO2IsydzbI9rzU7L6BJQFQmzod+A7hdeA=" providerId="None" clId="Web-{70C59C42-53F3-4D41-874A-332517F0C4C8}" dt="2021-04-22T14:21:45.419" v="18"/>
        <pc:sldMkLst>
          <pc:docMk/>
          <pc:sldMk cId="2073170207" sldId="1045"/>
        </pc:sldMkLst>
      </pc:sldChg>
      <pc:sldChg chg="mod modShow">
        <pc:chgData name="Mark R Olson" userId="bTcjoPOgRcRO2IsydzbI9rzU7L6BJQFQmzod+A7hdeA=" providerId="None" clId="Web-{70C59C42-53F3-4D41-874A-332517F0C4C8}" dt="2021-04-22T14:26:45.912" v="19"/>
        <pc:sldMkLst>
          <pc:docMk/>
          <pc:sldMk cId="616175733" sldId="1046"/>
        </pc:sldMkLst>
      </pc:sldChg>
      <pc:sldChg chg="mod modShow">
        <pc:chgData name="Mark R Olson" userId="bTcjoPOgRcRO2IsydzbI9rzU7L6BJQFQmzod+A7hdeA=" providerId="None" clId="Web-{70C59C42-53F3-4D41-874A-332517F0C4C8}" dt="2021-04-22T14:19:57.650" v="17"/>
        <pc:sldMkLst>
          <pc:docMk/>
          <pc:sldMk cId="3409444226" sldId="1051"/>
        </pc:sldMkLst>
      </pc:sldChg>
    </pc:docChg>
  </pc:docChgLst>
  <pc:docChgLst>
    <pc:chgData name="Laurie &quot;Chet&quot; Tschetter" userId="ZfbOj8bIWOg4GtN4cFtDONZxAPuygRbIMIWUQj+akMI=" providerId="None" clId="Web-{5C922AD4-4525-4AF9-83E7-306689D77D92}"/>
    <pc:docChg chg="modSld">
      <pc:chgData name="Laurie &quot;Chet&quot; Tschetter" userId="ZfbOj8bIWOg4GtN4cFtDONZxAPuygRbIMIWUQj+akMI=" providerId="None" clId="Web-{5C922AD4-4525-4AF9-83E7-306689D77D92}" dt="2020-11-02T20:29:37.223" v="1"/>
      <pc:docMkLst>
        <pc:docMk/>
      </pc:docMkLst>
      <pc:sldChg chg="modNotes">
        <pc:chgData name="Laurie &quot;Chet&quot; Tschetter" userId="ZfbOj8bIWOg4GtN4cFtDONZxAPuygRbIMIWUQj+akMI=" providerId="None" clId="Web-{5C922AD4-4525-4AF9-83E7-306689D77D92}" dt="2020-11-02T20:29:37.223" v="1"/>
        <pc:sldMkLst>
          <pc:docMk/>
          <pc:sldMk cId="105618834" sldId="1034"/>
        </pc:sldMkLst>
      </pc:sldChg>
    </pc:docChg>
  </pc:docChgLst>
  <pc:docChgLst>
    <pc:chgData name="Megan L Sanders" userId="vB+wNjkiHp4Sg8GbN2gZBIpr5am/1JInunnHDcWAE8w=" providerId="None" clId="Web-{5006A35F-8991-4AA1-A515-B269D95809CF}"/>
    <pc:docChg chg="delSld modSection">
      <pc:chgData name="Megan L Sanders" userId="vB+wNjkiHp4Sg8GbN2gZBIpr5am/1JInunnHDcWAE8w=" providerId="None" clId="Web-{5006A35F-8991-4AA1-A515-B269D95809CF}" dt="2021-03-22T15:19:09.950" v="2"/>
      <pc:docMkLst>
        <pc:docMk/>
      </pc:docMkLst>
      <pc:sldChg chg="delCm">
        <pc:chgData name="Megan L Sanders" userId="vB+wNjkiHp4Sg8GbN2gZBIpr5am/1JInunnHDcWAE8w=" providerId="None" clId="Web-{5006A35F-8991-4AA1-A515-B269D95809CF}" dt="2021-03-22T15:19:09.950" v="2"/>
        <pc:sldMkLst>
          <pc:docMk/>
          <pc:sldMk cId="1058735233" sldId="362"/>
        </pc:sldMkLst>
      </pc:sldChg>
      <pc:sldChg chg="del">
        <pc:chgData name="Megan L Sanders" userId="vB+wNjkiHp4Sg8GbN2gZBIpr5am/1JInunnHDcWAE8w=" providerId="None" clId="Web-{5006A35F-8991-4AA1-A515-B269D95809CF}" dt="2021-03-22T15:18:53.902" v="0"/>
        <pc:sldMkLst>
          <pc:docMk/>
          <pc:sldMk cId="2742090533" sldId="370"/>
        </pc:sldMkLst>
      </pc:sldChg>
      <pc:sldChg chg="delCm">
        <pc:chgData name="Megan L Sanders" userId="vB+wNjkiHp4Sg8GbN2gZBIpr5am/1JInunnHDcWAE8w=" providerId="None" clId="Web-{5006A35F-8991-4AA1-A515-B269D95809CF}" dt="2021-03-22T15:19:03.121" v="1"/>
        <pc:sldMkLst>
          <pc:docMk/>
          <pc:sldMk cId="1712319793" sldId="1044"/>
        </pc:sldMkLst>
      </pc:sldChg>
    </pc:docChg>
  </pc:docChgLst>
  <pc:docChgLst>
    <pc:chgData name="Connie J Burkhart" userId="rEJa+XlJAXBJR861XPWw1Jt3Z/z71HKSdmzcKAHquhs=" providerId="None" clId="Web-{28B186E8-6196-415B-8581-CDA170997A30}"/>
    <pc:docChg chg="modSld">
      <pc:chgData name="Connie J Burkhart" userId="rEJa+XlJAXBJR861XPWw1Jt3Z/z71HKSdmzcKAHquhs=" providerId="None" clId="Web-{28B186E8-6196-415B-8581-CDA170997A30}" dt="2020-10-23T21:24:52.174" v="116" actId="1076"/>
      <pc:docMkLst>
        <pc:docMk/>
      </pc:docMkLst>
      <pc:sldChg chg="addCm">
        <pc:chgData name="Connie J Burkhart" userId="rEJa+XlJAXBJR861XPWw1Jt3Z/z71HKSdmzcKAHquhs=" providerId="None" clId="Web-{28B186E8-6196-415B-8581-CDA170997A30}" dt="2020-10-23T21:16:55.968" v="45"/>
        <pc:sldMkLst>
          <pc:docMk/>
          <pc:sldMk cId="412258453" sldId="258"/>
        </pc:sldMkLst>
      </pc:sldChg>
      <pc:sldChg chg="modSp mod modClrScheme chgLayout">
        <pc:chgData name="Connie J Burkhart" userId="rEJa+XlJAXBJR861XPWw1Jt3Z/z71HKSdmzcKAHquhs=" providerId="None" clId="Web-{28B186E8-6196-415B-8581-CDA170997A30}" dt="2020-10-23T21:18:24.937" v="49"/>
        <pc:sldMkLst>
          <pc:docMk/>
          <pc:sldMk cId="3168026006" sldId="262"/>
        </pc:sldMkLst>
        <pc:spChg chg="mod ord">
          <ac:chgData name="Connie J Burkhart" userId="rEJa+XlJAXBJR861XPWw1Jt3Z/z71HKSdmzcKAHquhs=" providerId="None" clId="Web-{28B186E8-6196-415B-8581-CDA170997A30}" dt="2020-10-23T21:18:24.937" v="49"/>
          <ac:spMkLst>
            <pc:docMk/>
            <pc:sldMk cId="3168026006" sldId="262"/>
            <ac:spMk id="2" creationId="{00000000-0000-0000-0000-000000000000}"/>
          </ac:spMkLst>
        </pc:spChg>
        <pc:spChg chg="mod ord">
          <ac:chgData name="Connie J Burkhart" userId="rEJa+XlJAXBJR861XPWw1Jt3Z/z71HKSdmzcKAHquhs=" providerId="None" clId="Web-{28B186E8-6196-415B-8581-CDA170997A30}" dt="2020-10-23T21:18:24.937" v="49"/>
          <ac:spMkLst>
            <pc:docMk/>
            <pc:sldMk cId="3168026006" sldId="262"/>
            <ac:spMk id="3" creationId="{00000000-0000-0000-0000-000000000000}"/>
          </ac:spMkLst>
        </pc:spChg>
      </pc:sldChg>
      <pc:sldChg chg="modSp mod modClrScheme chgLayout">
        <pc:chgData name="Connie J Burkhart" userId="rEJa+XlJAXBJR861XPWw1Jt3Z/z71HKSdmzcKAHquhs=" providerId="None" clId="Web-{28B186E8-6196-415B-8581-CDA170997A30}" dt="2020-10-23T21:19:47.750" v="57" actId="1076"/>
        <pc:sldMkLst>
          <pc:docMk/>
          <pc:sldMk cId="2777053810" sldId="310"/>
        </pc:sldMkLst>
        <pc:spChg chg="mod ord">
          <ac:chgData name="Connie J Burkhart" userId="rEJa+XlJAXBJR861XPWw1Jt3Z/z71HKSdmzcKAHquhs=" providerId="None" clId="Web-{28B186E8-6196-415B-8581-CDA170997A30}" dt="2020-10-23T21:19:47.750" v="57" actId="1076"/>
          <ac:spMkLst>
            <pc:docMk/>
            <pc:sldMk cId="2777053810" sldId="310"/>
            <ac:spMk id="2" creationId="{CBAB22D7-0A10-D24C-8DA0-03183FD05F67}"/>
          </ac:spMkLst>
        </pc:spChg>
        <pc:picChg chg="mod ord">
          <ac:chgData name="Connie J Burkhart" userId="rEJa+XlJAXBJR861XPWw1Jt3Z/z71HKSdmzcKAHquhs=" providerId="None" clId="Web-{28B186E8-6196-415B-8581-CDA170997A30}" dt="2020-10-23T21:19:40.187" v="55" actId="1076"/>
          <ac:picMkLst>
            <pc:docMk/>
            <pc:sldMk cId="2777053810" sldId="310"/>
            <ac:picMk id="10" creationId="{1658E0AE-F7D0-9C40-A501-579CE90234A8}"/>
          </ac:picMkLst>
        </pc:picChg>
      </pc:sldChg>
      <pc:sldChg chg="modSp">
        <pc:chgData name="Connie J Burkhart" userId="rEJa+XlJAXBJR861XPWw1Jt3Z/z71HKSdmzcKAHquhs=" providerId="None" clId="Web-{28B186E8-6196-415B-8581-CDA170997A30}" dt="2020-10-23T21:22:23.485" v="101" actId="1076"/>
        <pc:sldMkLst>
          <pc:docMk/>
          <pc:sldMk cId="1112230656" sldId="317"/>
        </pc:sldMkLst>
        <pc:picChg chg="mod">
          <ac:chgData name="Connie J Burkhart" userId="rEJa+XlJAXBJR861XPWw1Jt3Z/z71HKSdmzcKAHquhs=" providerId="None" clId="Web-{28B186E8-6196-415B-8581-CDA170997A30}" dt="2020-10-23T21:22:21.501" v="100" actId="1076"/>
          <ac:picMkLst>
            <pc:docMk/>
            <pc:sldMk cId="1112230656" sldId="317"/>
            <ac:picMk id="7" creationId="{117D9AE0-64F7-D64F-93E3-76E329B34FF9}"/>
          </ac:picMkLst>
        </pc:picChg>
        <pc:picChg chg="mod">
          <ac:chgData name="Connie J Burkhart" userId="rEJa+XlJAXBJR861XPWw1Jt3Z/z71HKSdmzcKAHquhs=" providerId="None" clId="Web-{28B186E8-6196-415B-8581-CDA170997A30}" dt="2020-10-23T21:22:20.126" v="99" actId="1076"/>
          <ac:picMkLst>
            <pc:docMk/>
            <pc:sldMk cId="1112230656" sldId="317"/>
            <ac:picMk id="9" creationId="{77BD162E-C47B-4945-B84A-0B0427A62068}"/>
          </ac:picMkLst>
        </pc:picChg>
        <pc:picChg chg="mod">
          <ac:chgData name="Connie J Burkhart" userId="rEJa+XlJAXBJR861XPWw1Jt3Z/z71HKSdmzcKAHquhs=" providerId="None" clId="Web-{28B186E8-6196-415B-8581-CDA170997A30}" dt="2020-10-23T21:22:18.017" v="98" actId="1076"/>
          <ac:picMkLst>
            <pc:docMk/>
            <pc:sldMk cId="1112230656" sldId="317"/>
            <ac:picMk id="11" creationId="{755F94E8-1005-4A4F-A242-A8D77F2FECC5}"/>
          </ac:picMkLst>
        </pc:picChg>
        <pc:picChg chg="mod ord">
          <ac:chgData name="Connie J Burkhart" userId="rEJa+XlJAXBJR861XPWw1Jt3Z/z71HKSdmzcKAHquhs=" providerId="None" clId="Web-{28B186E8-6196-415B-8581-CDA170997A30}" dt="2020-10-23T21:22:23.485" v="101" actId="1076"/>
          <ac:picMkLst>
            <pc:docMk/>
            <pc:sldMk cId="1112230656" sldId="317"/>
            <ac:picMk id="13" creationId="{DDF7232B-7909-FA4E-A8D2-824734798266}"/>
          </ac:picMkLst>
        </pc:picChg>
      </pc:sldChg>
      <pc:sldChg chg="addSp delSp modSp">
        <pc:chgData name="Connie J Burkhart" userId="rEJa+XlJAXBJR861XPWw1Jt3Z/z71HKSdmzcKAHquhs=" providerId="None" clId="Web-{28B186E8-6196-415B-8581-CDA170997A30}" dt="2020-10-23T21:24:52.174" v="116" actId="1076"/>
        <pc:sldMkLst>
          <pc:docMk/>
          <pc:sldMk cId="2396088333" sldId="976"/>
        </pc:sldMkLst>
        <pc:spChg chg="mod">
          <ac:chgData name="Connie J Burkhart" userId="rEJa+XlJAXBJR861XPWw1Jt3Z/z71HKSdmzcKAHquhs=" providerId="None" clId="Web-{28B186E8-6196-415B-8581-CDA170997A30}" dt="2020-10-23T21:22:55.782" v="102" actId="20577"/>
          <ac:spMkLst>
            <pc:docMk/>
            <pc:sldMk cId="2396088333" sldId="976"/>
            <ac:spMk id="2" creationId="{66BCC94B-76B8-FF47-843B-B153C766ABA7}"/>
          </ac:spMkLst>
        </pc:spChg>
        <pc:spChg chg="mod">
          <ac:chgData name="Connie J Burkhart" userId="rEJa+XlJAXBJR861XPWw1Jt3Z/z71HKSdmzcKAHquhs=" providerId="None" clId="Web-{28B186E8-6196-415B-8581-CDA170997A30}" dt="2020-10-23T21:23:14.501" v="107" actId="1076"/>
          <ac:spMkLst>
            <pc:docMk/>
            <pc:sldMk cId="2396088333" sldId="976"/>
            <ac:spMk id="11" creationId="{E61D87FF-32F0-7A4B-926D-CE9E16D9B931}"/>
          </ac:spMkLst>
        </pc:spChg>
        <pc:spChg chg="mod">
          <ac:chgData name="Connie J Burkhart" userId="rEJa+XlJAXBJR861XPWw1Jt3Z/z71HKSdmzcKAHquhs=" providerId="None" clId="Web-{28B186E8-6196-415B-8581-CDA170997A30}" dt="2020-10-23T21:24:52.174" v="116" actId="1076"/>
          <ac:spMkLst>
            <pc:docMk/>
            <pc:sldMk cId="2396088333" sldId="976"/>
            <ac:spMk id="12" creationId="{D6D40DD4-5222-C74D-89EB-06A9E1B06B86}"/>
          </ac:spMkLst>
        </pc:spChg>
        <pc:spChg chg="mod">
          <ac:chgData name="Connie J Burkhart" userId="rEJa+XlJAXBJR861XPWw1Jt3Z/z71HKSdmzcKAHquhs=" providerId="None" clId="Web-{28B186E8-6196-415B-8581-CDA170997A30}" dt="2020-10-23T21:24:48.846" v="115" actId="1076"/>
          <ac:spMkLst>
            <pc:docMk/>
            <pc:sldMk cId="2396088333" sldId="976"/>
            <ac:spMk id="13" creationId="{D3631DB0-800D-D64F-AA4B-C9553F988FFA}"/>
          </ac:spMkLst>
        </pc:spChg>
        <pc:picChg chg="add mod">
          <ac:chgData name="Connie J Burkhart" userId="rEJa+XlJAXBJR861XPWw1Jt3Z/z71HKSdmzcKAHquhs=" providerId="None" clId="Web-{28B186E8-6196-415B-8581-CDA170997A30}" dt="2020-10-23T21:24:40.627" v="112" actId="1076"/>
          <ac:picMkLst>
            <pc:docMk/>
            <pc:sldMk cId="2396088333" sldId="976"/>
            <ac:picMk id="3" creationId="{079BF8F4-91DD-494F-8634-5A6B85A94E68}"/>
          </ac:picMkLst>
        </pc:picChg>
        <pc:picChg chg="mod">
          <ac:chgData name="Connie J Burkhart" userId="rEJa+XlJAXBJR861XPWw1Jt3Z/z71HKSdmzcKAHquhs=" providerId="None" clId="Web-{28B186E8-6196-415B-8581-CDA170997A30}" dt="2020-10-23T21:23:06.782" v="105" actId="1076"/>
          <ac:picMkLst>
            <pc:docMk/>
            <pc:sldMk cId="2396088333" sldId="976"/>
            <ac:picMk id="4" creationId="{04EBC833-829E-B642-AE56-0E45FF2AED58}"/>
          </ac:picMkLst>
        </pc:picChg>
        <pc:picChg chg="del mod">
          <ac:chgData name="Connie J Burkhart" userId="rEJa+XlJAXBJR861XPWw1Jt3Z/z71HKSdmzcKAHquhs=" providerId="None" clId="Web-{28B186E8-6196-415B-8581-CDA170997A30}" dt="2020-10-23T21:24:37.861" v="111"/>
          <ac:picMkLst>
            <pc:docMk/>
            <pc:sldMk cId="2396088333" sldId="976"/>
            <ac:picMk id="8" creationId="{B430AE88-4E2D-9747-AE53-B5553D463532}"/>
          </ac:picMkLst>
        </pc:picChg>
        <pc:picChg chg="mod">
          <ac:chgData name="Connie J Burkhart" userId="rEJa+XlJAXBJR861XPWw1Jt3Z/z71HKSdmzcKAHquhs=" providerId="None" clId="Web-{28B186E8-6196-415B-8581-CDA170997A30}" dt="2020-10-23T21:24:43.111" v="113" actId="1076"/>
          <ac:picMkLst>
            <pc:docMk/>
            <pc:sldMk cId="2396088333" sldId="976"/>
            <ac:picMk id="9" creationId="{40C2BC5D-0F5C-C64F-A7F8-6D5AF2EA8F54}"/>
          </ac:picMkLst>
        </pc:picChg>
        <pc:picChg chg="mod">
          <ac:chgData name="Connie J Burkhart" userId="rEJa+XlJAXBJR861XPWw1Jt3Z/z71HKSdmzcKAHquhs=" providerId="None" clId="Web-{28B186E8-6196-415B-8581-CDA170997A30}" dt="2020-10-23T21:24:45.439" v="114" actId="1076"/>
          <ac:picMkLst>
            <pc:docMk/>
            <pc:sldMk cId="2396088333" sldId="976"/>
            <ac:picMk id="10" creationId="{7A46927D-EFC1-B140-ABA2-4EAB59568BCD}"/>
          </ac:picMkLst>
        </pc:picChg>
      </pc:sldChg>
      <pc:sldChg chg="addSp delSp modSp">
        <pc:chgData name="Connie J Burkhart" userId="rEJa+XlJAXBJR861XPWw1Jt3Z/z71HKSdmzcKAHquhs=" providerId="None" clId="Web-{28B186E8-6196-415B-8581-CDA170997A30}" dt="2020-10-23T21:15:56.936" v="44" actId="14100"/>
        <pc:sldMkLst>
          <pc:docMk/>
          <pc:sldMk cId="1701135720" sldId="977"/>
        </pc:sldMkLst>
        <pc:spChg chg="mod">
          <ac:chgData name="Connie J Burkhart" userId="rEJa+XlJAXBJR861XPWw1Jt3Z/z71HKSdmzcKAHquhs=" providerId="None" clId="Web-{28B186E8-6196-415B-8581-CDA170997A30}" dt="2020-10-23T21:15:56.936" v="44" actId="14100"/>
          <ac:spMkLst>
            <pc:docMk/>
            <pc:sldMk cId="1701135720" sldId="977"/>
            <ac:spMk id="3" creationId="{00000000-0000-0000-0000-000000000000}"/>
          </ac:spMkLst>
        </pc:spChg>
        <pc:picChg chg="add mod ord modCrop">
          <ac:chgData name="Connie J Burkhart" userId="rEJa+XlJAXBJR861XPWw1Jt3Z/z71HKSdmzcKAHquhs=" providerId="None" clId="Web-{28B186E8-6196-415B-8581-CDA170997A30}" dt="2020-10-23T21:15:51.358" v="43"/>
          <ac:picMkLst>
            <pc:docMk/>
            <pc:sldMk cId="1701135720" sldId="977"/>
            <ac:picMk id="4" creationId="{96087D44-A828-4F12-A413-197C2D125D94}"/>
          </ac:picMkLst>
        </pc:picChg>
        <pc:picChg chg="del">
          <ac:chgData name="Connie J Burkhart" userId="rEJa+XlJAXBJR861XPWw1Jt3Z/z71HKSdmzcKAHquhs=" providerId="None" clId="Web-{28B186E8-6196-415B-8581-CDA170997A30}" dt="2020-10-23T21:15:14.576" v="39"/>
          <ac:picMkLst>
            <pc:docMk/>
            <pc:sldMk cId="1701135720" sldId="977"/>
            <ac:picMk id="5" creationId="{00000000-0000-0000-0000-000000000000}"/>
          </ac:picMkLst>
        </pc:picChg>
      </pc:sldChg>
      <pc:sldChg chg="addSp delSp modSp mod modClrScheme chgLayout">
        <pc:chgData name="Connie J Burkhart" userId="rEJa+XlJAXBJR861XPWw1Jt3Z/z71HKSdmzcKAHquhs=" providerId="None" clId="Web-{28B186E8-6196-415B-8581-CDA170997A30}" dt="2020-10-23T21:18:03.843" v="47"/>
        <pc:sldMkLst>
          <pc:docMk/>
          <pc:sldMk cId="2981875375" sldId="983"/>
        </pc:sldMkLst>
        <pc:spChg chg="mod ord">
          <ac:chgData name="Connie J Burkhart" userId="rEJa+XlJAXBJR861XPWw1Jt3Z/z71HKSdmzcKAHquhs=" providerId="None" clId="Web-{28B186E8-6196-415B-8581-CDA170997A30}" dt="2020-10-23T21:18:03.843" v="47"/>
          <ac:spMkLst>
            <pc:docMk/>
            <pc:sldMk cId="2981875375" sldId="983"/>
            <ac:spMk id="2" creationId="{32FBD813-FA4A-3E4C-B9B3-D1E6DCA67327}"/>
          </ac:spMkLst>
        </pc:spChg>
        <pc:spChg chg="mod ord">
          <ac:chgData name="Connie J Burkhart" userId="rEJa+XlJAXBJR861XPWw1Jt3Z/z71HKSdmzcKAHquhs=" providerId="None" clId="Web-{28B186E8-6196-415B-8581-CDA170997A30}" dt="2020-10-23T21:18:03.843" v="47"/>
          <ac:spMkLst>
            <pc:docMk/>
            <pc:sldMk cId="2981875375" sldId="983"/>
            <ac:spMk id="3" creationId="{B6DF4158-A67E-9B44-AD88-CE525DB7F384}"/>
          </ac:spMkLst>
        </pc:spChg>
        <pc:spChg chg="add del mod ord">
          <ac:chgData name="Connie J Burkhart" userId="rEJa+XlJAXBJR861XPWw1Jt3Z/z71HKSdmzcKAHquhs=" providerId="None" clId="Web-{28B186E8-6196-415B-8581-CDA170997A30}" dt="2020-10-23T21:18:03.843" v="47"/>
          <ac:spMkLst>
            <pc:docMk/>
            <pc:sldMk cId="2981875375" sldId="983"/>
            <ac:spMk id="4" creationId="{0988302C-9CEE-43C6-8918-CC33605FF041}"/>
          </ac:spMkLst>
        </pc:spChg>
      </pc:sldChg>
      <pc:sldChg chg="modSp">
        <pc:chgData name="Connie J Burkhart" userId="rEJa+XlJAXBJR861XPWw1Jt3Z/z71HKSdmzcKAHquhs=" providerId="None" clId="Web-{28B186E8-6196-415B-8581-CDA170997A30}" dt="2020-10-23T21:04:45.573" v="9" actId="14100"/>
        <pc:sldMkLst>
          <pc:docMk/>
          <pc:sldMk cId="1167459502" sldId="993"/>
        </pc:sldMkLst>
        <pc:picChg chg="mod">
          <ac:chgData name="Connie J Burkhart" userId="rEJa+XlJAXBJR861XPWw1Jt3Z/z71HKSdmzcKAHquhs=" providerId="None" clId="Web-{28B186E8-6196-415B-8581-CDA170997A30}" dt="2020-10-23T21:04:45.573" v="9" actId="14100"/>
          <ac:picMkLst>
            <pc:docMk/>
            <pc:sldMk cId="1167459502" sldId="993"/>
            <ac:picMk id="3" creationId="{EE05F799-D48F-9B41-87DB-65C53F14BD9D}"/>
          </ac:picMkLst>
        </pc:picChg>
      </pc:sldChg>
      <pc:sldChg chg="modSp">
        <pc:chgData name="Connie J Burkhart" userId="rEJa+XlJAXBJR861XPWw1Jt3Z/z71HKSdmzcKAHquhs=" providerId="None" clId="Web-{28B186E8-6196-415B-8581-CDA170997A30}" dt="2020-10-23T21:05:45.964" v="13" actId="1076"/>
        <pc:sldMkLst>
          <pc:docMk/>
          <pc:sldMk cId="3087299101" sldId="1002"/>
        </pc:sldMkLst>
        <pc:spChg chg="mod">
          <ac:chgData name="Connie J Burkhart" userId="rEJa+XlJAXBJR861XPWw1Jt3Z/z71HKSdmzcKAHquhs=" providerId="None" clId="Web-{28B186E8-6196-415B-8581-CDA170997A30}" dt="2020-10-23T21:05:38.870" v="11" actId="1076"/>
          <ac:spMkLst>
            <pc:docMk/>
            <pc:sldMk cId="3087299101" sldId="1002"/>
            <ac:spMk id="9" creationId="{00000000-0000-0000-0000-000000000000}"/>
          </ac:spMkLst>
        </pc:spChg>
        <pc:spChg chg="mod">
          <ac:chgData name="Connie J Burkhart" userId="rEJa+XlJAXBJR861XPWw1Jt3Z/z71HKSdmzcKAHquhs=" providerId="None" clId="Web-{28B186E8-6196-415B-8581-CDA170997A30}" dt="2020-10-23T21:05:45.964" v="13" actId="1076"/>
          <ac:spMkLst>
            <pc:docMk/>
            <pc:sldMk cId="3087299101" sldId="1002"/>
            <ac:spMk id="10" creationId="{00000000-0000-0000-0000-000000000000}"/>
          </ac:spMkLst>
        </pc:spChg>
        <pc:spChg chg="mod">
          <ac:chgData name="Connie J Burkhart" userId="rEJa+XlJAXBJR861XPWw1Jt3Z/z71HKSdmzcKAHquhs=" providerId="None" clId="Web-{28B186E8-6196-415B-8581-CDA170997A30}" dt="2020-10-23T21:05:41.776" v="12" actId="1076"/>
          <ac:spMkLst>
            <pc:docMk/>
            <pc:sldMk cId="3087299101" sldId="1002"/>
            <ac:spMk id="11" creationId="{00000000-0000-0000-0000-000000000000}"/>
          </ac:spMkLst>
        </pc:spChg>
      </pc:sldChg>
      <pc:sldChg chg="modSp">
        <pc:chgData name="Connie J Burkhart" userId="rEJa+XlJAXBJR861XPWw1Jt3Z/z71HKSdmzcKAHquhs=" providerId="None" clId="Web-{28B186E8-6196-415B-8581-CDA170997A30}" dt="2020-10-23T21:07:53.746" v="15" actId="1076"/>
        <pc:sldMkLst>
          <pc:docMk/>
          <pc:sldMk cId="1881807710" sldId="1032"/>
        </pc:sldMkLst>
        <pc:spChg chg="mod">
          <ac:chgData name="Connie J Burkhart" userId="rEJa+XlJAXBJR861XPWw1Jt3Z/z71HKSdmzcKAHquhs=" providerId="None" clId="Web-{28B186E8-6196-415B-8581-CDA170997A30}" dt="2020-10-23T21:07:53.746" v="15" actId="1076"/>
          <ac:spMkLst>
            <pc:docMk/>
            <pc:sldMk cId="1881807710" sldId="1032"/>
            <ac:spMk id="8" creationId="{00000000-0000-0000-0000-000000000000}"/>
          </ac:spMkLst>
        </pc:spChg>
      </pc:sldChg>
    </pc:docChg>
  </pc:docChgLst>
  <pc:docChgLst>
    <pc:chgData name="Sarah Hall" userId="BiXO0zYXhc6Agds5NGJJgiS9uhs+fnwkjjDPe7tjfJg=" providerId="None" clId="Web-{37C3DE3E-21A7-44D1-BB88-3ED0F541BE77}"/>
    <pc:docChg chg="modSld">
      <pc:chgData name="Sarah Hall" userId="BiXO0zYXhc6Agds5NGJJgiS9uhs+fnwkjjDPe7tjfJg=" providerId="None" clId="Web-{37C3DE3E-21A7-44D1-BB88-3ED0F541BE77}" dt="2020-10-23T20:53:48.275" v="241" actId="20577"/>
      <pc:docMkLst>
        <pc:docMk/>
      </pc:docMkLst>
      <pc:sldChg chg="modSp">
        <pc:chgData name="Sarah Hall" userId="BiXO0zYXhc6Agds5NGJJgiS9uhs+fnwkjjDPe7tjfJg=" providerId="None" clId="Web-{37C3DE3E-21A7-44D1-BB88-3ED0F541BE77}" dt="2020-10-23T20:32:27.754" v="5" actId="20577"/>
        <pc:sldMkLst>
          <pc:docMk/>
          <pc:sldMk cId="412258453" sldId="258"/>
        </pc:sldMkLst>
        <pc:spChg chg="mod">
          <ac:chgData name="Sarah Hall" userId="BiXO0zYXhc6Agds5NGJJgiS9uhs+fnwkjjDPe7tjfJg=" providerId="None" clId="Web-{37C3DE3E-21A7-44D1-BB88-3ED0F541BE77}" dt="2020-10-23T20:32:27.754" v="5" actId="20577"/>
          <ac:spMkLst>
            <pc:docMk/>
            <pc:sldMk cId="412258453" sldId="258"/>
            <ac:spMk id="2" creationId="{00000000-0000-0000-0000-000000000000}"/>
          </ac:spMkLst>
        </pc:spChg>
      </pc:sldChg>
      <pc:sldChg chg="delSp modSp">
        <pc:chgData name="Sarah Hall" userId="BiXO0zYXhc6Agds5NGJJgiS9uhs+fnwkjjDPe7tjfJg=" providerId="None" clId="Web-{37C3DE3E-21A7-44D1-BB88-3ED0F541BE77}" dt="2020-10-23T20:39:55.516" v="67" actId="20577"/>
        <pc:sldMkLst>
          <pc:docMk/>
          <pc:sldMk cId="1811787006" sldId="274"/>
        </pc:sldMkLst>
        <pc:spChg chg="mod">
          <ac:chgData name="Sarah Hall" userId="BiXO0zYXhc6Agds5NGJJgiS9uhs+fnwkjjDPe7tjfJg=" providerId="None" clId="Web-{37C3DE3E-21A7-44D1-BB88-3ED0F541BE77}" dt="2020-10-23T20:39:25.282" v="61" actId="14100"/>
          <ac:spMkLst>
            <pc:docMk/>
            <pc:sldMk cId="1811787006" sldId="274"/>
            <ac:spMk id="2" creationId="{00000000-0000-0000-0000-000000000000}"/>
          </ac:spMkLst>
        </pc:spChg>
        <pc:spChg chg="del mod">
          <ac:chgData name="Sarah Hall" userId="BiXO0zYXhc6Agds5NGJJgiS9uhs+fnwkjjDPe7tjfJg=" providerId="None" clId="Web-{37C3DE3E-21A7-44D1-BB88-3ED0F541BE77}" dt="2020-10-23T20:39:13.298" v="59"/>
          <ac:spMkLst>
            <pc:docMk/>
            <pc:sldMk cId="1811787006" sldId="274"/>
            <ac:spMk id="7" creationId="{76979745-65E1-D84B-A356-F614603479A1}"/>
          </ac:spMkLst>
        </pc:spChg>
        <pc:spChg chg="mod">
          <ac:chgData name="Sarah Hall" userId="BiXO0zYXhc6Agds5NGJJgiS9uhs+fnwkjjDPe7tjfJg=" providerId="None" clId="Web-{37C3DE3E-21A7-44D1-BB88-3ED0F541BE77}" dt="2020-10-23T20:39:55.516" v="67" actId="20577"/>
          <ac:spMkLst>
            <pc:docMk/>
            <pc:sldMk cId="1811787006" sldId="274"/>
            <ac:spMk id="9" creationId="{DCF8AE6D-B9CE-E142-A8C2-FC6E4957A1AC}"/>
          </ac:spMkLst>
        </pc:spChg>
        <pc:picChg chg="mod">
          <ac:chgData name="Sarah Hall" userId="BiXO0zYXhc6Agds5NGJJgiS9uhs+fnwkjjDPe7tjfJg=" providerId="None" clId="Web-{37C3DE3E-21A7-44D1-BB88-3ED0F541BE77}" dt="2020-10-23T20:39:30.313" v="62" actId="1076"/>
          <ac:picMkLst>
            <pc:docMk/>
            <pc:sldMk cId="1811787006" sldId="274"/>
            <ac:picMk id="8" creationId="{00000000-0000-0000-0000-000000000000}"/>
          </ac:picMkLst>
        </pc:picChg>
      </pc:sldChg>
      <pc:sldChg chg="delSp modSp">
        <pc:chgData name="Sarah Hall" userId="BiXO0zYXhc6Agds5NGJJgiS9uhs+fnwkjjDPe7tjfJg=" providerId="None" clId="Web-{37C3DE3E-21A7-44D1-BB88-3ED0F541BE77}" dt="2020-10-23T20:40:15.360" v="71" actId="14100"/>
        <pc:sldMkLst>
          <pc:docMk/>
          <pc:sldMk cId="4156838382" sldId="275"/>
        </pc:sldMkLst>
        <pc:spChg chg="mod">
          <ac:chgData name="Sarah Hall" userId="BiXO0zYXhc6Agds5NGJJgiS9uhs+fnwkjjDPe7tjfJg=" providerId="None" clId="Web-{37C3DE3E-21A7-44D1-BB88-3ED0F541BE77}" dt="2020-10-23T20:40:15.360" v="71" actId="14100"/>
          <ac:spMkLst>
            <pc:docMk/>
            <pc:sldMk cId="4156838382" sldId="275"/>
            <ac:spMk id="2" creationId="{00000000-0000-0000-0000-000000000000}"/>
          </ac:spMkLst>
        </pc:spChg>
        <pc:spChg chg="del mod">
          <ac:chgData name="Sarah Hall" userId="BiXO0zYXhc6Agds5NGJJgiS9uhs+fnwkjjDPe7tjfJg=" providerId="None" clId="Web-{37C3DE3E-21A7-44D1-BB88-3ED0F541BE77}" dt="2020-10-23T20:40:09.360" v="70"/>
          <ac:spMkLst>
            <pc:docMk/>
            <pc:sldMk cId="4156838382" sldId="275"/>
            <ac:spMk id="6" creationId="{84BF4EEE-995A-AA4F-AEED-70DF21014064}"/>
          </ac:spMkLst>
        </pc:spChg>
      </pc:sldChg>
      <pc:sldChg chg="modSp">
        <pc:chgData name="Sarah Hall" userId="BiXO0zYXhc6Agds5NGJJgiS9uhs+fnwkjjDPe7tjfJg=" providerId="None" clId="Web-{37C3DE3E-21A7-44D1-BB88-3ED0F541BE77}" dt="2020-10-23T20:37:53.376" v="51" actId="1076"/>
        <pc:sldMkLst>
          <pc:docMk/>
          <pc:sldMk cId="3336844382" sldId="285"/>
        </pc:sldMkLst>
        <pc:spChg chg="mod">
          <ac:chgData name="Sarah Hall" userId="BiXO0zYXhc6Agds5NGJJgiS9uhs+fnwkjjDPe7tjfJg=" providerId="None" clId="Web-{37C3DE3E-21A7-44D1-BB88-3ED0F541BE77}" dt="2020-10-23T20:37:45.033" v="50" actId="14100"/>
          <ac:spMkLst>
            <pc:docMk/>
            <pc:sldMk cId="3336844382" sldId="285"/>
            <ac:spMk id="2" creationId="{00000000-0000-0000-0000-000000000000}"/>
          </ac:spMkLst>
        </pc:spChg>
        <pc:picChg chg="mod">
          <ac:chgData name="Sarah Hall" userId="BiXO0zYXhc6Agds5NGJJgiS9uhs+fnwkjjDPe7tjfJg=" providerId="None" clId="Web-{37C3DE3E-21A7-44D1-BB88-3ED0F541BE77}" dt="2020-10-23T20:37:53.376" v="51" actId="1076"/>
          <ac:picMkLst>
            <pc:docMk/>
            <pc:sldMk cId="3336844382" sldId="285"/>
            <ac:picMk id="5" creationId="{00000000-0000-0000-0000-000000000000}"/>
          </ac:picMkLst>
        </pc:picChg>
      </pc:sldChg>
      <pc:sldChg chg="addSp delSp modSp">
        <pc:chgData name="Sarah Hall" userId="BiXO0zYXhc6Agds5NGJJgiS9uhs+fnwkjjDPe7tjfJg=" providerId="None" clId="Web-{37C3DE3E-21A7-44D1-BB88-3ED0F541BE77}" dt="2020-10-23T20:41:29.328" v="80"/>
        <pc:sldMkLst>
          <pc:docMk/>
          <pc:sldMk cId="3945589968" sldId="290"/>
        </pc:sldMkLst>
        <pc:spChg chg="add del mod">
          <ac:chgData name="Sarah Hall" userId="BiXO0zYXhc6Agds5NGJJgiS9uhs+fnwkjjDPe7tjfJg=" providerId="None" clId="Web-{37C3DE3E-21A7-44D1-BB88-3ED0F541BE77}" dt="2020-10-23T20:41:29.328" v="80"/>
          <ac:spMkLst>
            <pc:docMk/>
            <pc:sldMk cId="3945589968" sldId="290"/>
            <ac:spMk id="7" creationId="{3BC61B60-6EEA-5F42-B402-63EE7246DD19}"/>
          </ac:spMkLst>
        </pc:spChg>
      </pc:sldChg>
      <pc:sldChg chg="modSp">
        <pc:chgData name="Sarah Hall" userId="BiXO0zYXhc6Agds5NGJJgiS9uhs+fnwkjjDPe7tjfJg=" providerId="None" clId="Web-{37C3DE3E-21A7-44D1-BB88-3ED0F541BE77}" dt="2020-10-23T20:34:44.628" v="27" actId="20577"/>
        <pc:sldMkLst>
          <pc:docMk/>
          <pc:sldMk cId="1112230656" sldId="317"/>
        </pc:sldMkLst>
        <pc:spChg chg="mod">
          <ac:chgData name="Sarah Hall" userId="BiXO0zYXhc6Agds5NGJJgiS9uhs+fnwkjjDPe7tjfJg=" providerId="None" clId="Web-{37C3DE3E-21A7-44D1-BB88-3ED0F541BE77}" dt="2020-10-23T20:34:44.628" v="27" actId="20577"/>
          <ac:spMkLst>
            <pc:docMk/>
            <pc:sldMk cId="1112230656" sldId="317"/>
            <ac:spMk id="4" creationId="{C4FF2830-B8F7-8745-BBAD-3D8614BB5DFA}"/>
          </ac:spMkLst>
        </pc:spChg>
      </pc:sldChg>
      <pc:sldChg chg="modSp">
        <pc:chgData name="Sarah Hall" userId="BiXO0zYXhc6Agds5NGJJgiS9uhs+fnwkjjDPe7tjfJg=" providerId="None" clId="Web-{37C3DE3E-21A7-44D1-BB88-3ED0F541BE77}" dt="2020-10-23T20:52:31.541" v="212" actId="20577"/>
        <pc:sldMkLst>
          <pc:docMk/>
          <pc:sldMk cId="1219969532" sldId="325"/>
        </pc:sldMkLst>
        <pc:spChg chg="mod">
          <ac:chgData name="Sarah Hall" userId="BiXO0zYXhc6Agds5NGJJgiS9uhs+fnwkjjDPe7tjfJg=" providerId="None" clId="Web-{37C3DE3E-21A7-44D1-BB88-3ED0F541BE77}" dt="2020-10-23T20:52:31.541" v="212" actId="20577"/>
          <ac:spMkLst>
            <pc:docMk/>
            <pc:sldMk cId="1219969532" sldId="325"/>
            <ac:spMk id="2" creationId="{A34FD8EA-6668-3048-BC13-15B939799DC4}"/>
          </ac:spMkLst>
        </pc:spChg>
      </pc:sldChg>
      <pc:sldChg chg="modSp">
        <pc:chgData name="Sarah Hall" userId="BiXO0zYXhc6Agds5NGJJgiS9uhs+fnwkjjDPe7tjfJg=" providerId="None" clId="Web-{37C3DE3E-21A7-44D1-BB88-3ED0F541BE77}" dt="2020-10-23T20:42:02.859" v="94" actId="1076"/>
        <pc:sldMkLst>
          <pc:docMk/>
          <pc:sldMk cId="4168181922" sldId="343"/>
        </pc:sldMkLst>
        <pc:picChg chg="mod">
          <ac:chgData name="Sarah Hall" userId="BiXO0zYXhc6Agds5NGJJgiS9uhs+fnwkjjDPe7tjfJg=" providerId="None" clId="Web-{37C3DE3E-21A7-44D1-BB88-3ED0F541BE77}" dt="2020-10-23T20:42:02.859" v="94" actId="1076"/>
          <ac:picMkLst>
            <pc:docMk/>
            <pc:sldMk cId="4168181922" sldId="343"/>
            <ac:picMk id="6" creationId="{FF0FC137-C11B-5B49-AFF8-58D5E039A13B}"/>
          </ac:picMkLst>
        </pc:picChg>
      </pc:sldChg>
      <pc:sldChg chg="modSp">
        <pc:chgData name="Sarah Hall" userId="BiXO0zYXhc6Agds5NGJJgiS9uhs+fnwkjjDPe7tjfJg=" providerId="None" clId="Web-{37C3DE3E-21A7-44D1-BB88-3ED0F541BE77}" dt="2020-10-23T20:41:52.625" v="91" actId="20577"/>
        <pc:sldMkLst>
          <pc:docMk/>
          <pc:sldMk cId="2977147555" sldId="915"/>
        </pc:sldMkLst>
        <pc:spChg chg="mod">
          <ac:chgData name="Sarah Hall" userId="BiXO0zYXhc6Agds5NGJJgiS9uhs+fnwkjjDPe7tjfJg=" providerId="None" clId="Web-{37C3DE3E-21A7-44D1-BB88-3ED0F541BE77}" dt="2020-10-23T20:41:52.625" v="91" actId="20577"/>
          <ac:spMkLst>
            <pc:docMk/>
            <pc:sldMk cId="2977147555" sldId="915"/>
            <ac:spMk id="2" creationId="{D3594052-0C2B-154A-A627-50392CB9660C}"/>
          </ac:spMkLst>
        </pc:spChg>
      </pc:sldChg>
      <pc:sldChg chg="modSp">
        <pc:chgData name="Sarah Hall" userId="BiXO0zYXhc6Agds5NGJJgiS9uhs+fnwkjjDPe7tjfJg=" providerId="None" clId="Web-{37C3DE3E-21A7-44D1-BB88-3ED0F541BE77}" dt="2020-10-23T20:43:51.780" v="121" actId="20577"/>
        <pc:sldMkLst>
          <pc:docMk/>
          <pc:sldMk cId="2690013177" sldId="917"/>
        </pc:sldMkLst>
        <pc:spChg chg="mod">
          <ac:chgData name="Sarah Hall" userId="BiXO0zYXhc6Agds5NGJJgiS9uhs+fnwkjjDPe7tjfJg=" providerId="None" clId="Web-{37C3DE3E-21A7-44D1-BB88-3ED0F541BE77}" dt="2020-10-23T20:43:51.780" v="121" actId="20577"/>
          <ac:spMkLst>
            <pc:docMk/>
            <pc:sldMk cId="2690013177" sldId="917"/>
            <ac:spMk id="2" creationId="{A34FD8EA-6668-3048-BC13-15B939799DC4}"/>
          </ac:spMkLst>
        </pc:spChg>
      </pc:sldChg>
      <pc:sldChg chg="modSp">
        <pc:chgData name="Sarah Hall" userId="BiXO0zYXhc6Agds5NGJJgiS9uhs+fnwkjjDPe7tjfJg=" providerId="None" clId="Web-{37C3DE3E-21A7-44D1-BB88-3ED0F541BE77}" dt="2020-10-23T20:51:06.651" v="199" actId="20577"/>
        <pc:sldMkLst>
          <pc:docMk/>
          <pc:sldMk cId="2272216694" sldId="969"/>
        </pc:sldMkLst>
        <pc:spChg chg="mod">
          <ac:chgData name="Sarah Hall" userId="BiXO0zYXhc6Agds5NGJJgiS9uhs+fnwkjjDPe7tjfJg=" providerId="None" clId="Web-{37C3DE3E-21A7-44D1-BB88-3ED0F541BE77}" dt="2020-10-23T20:51:06.651" v="199" actId="20577"/>
          <ac:spMkLst>
            <pc:docMk/>
            <pc:sldMk cId="2272216694" sldId="969"/>
            <ac:spMk id="3" creationId="{45BBEEFA-DE4F-5F41-9C19-6A8C764488AF}"/>
          </ac:spMkLst>
        </pc:spChg>
      </pc:sldChg>
      <pc:sldChg chg="modSp">
        <pc:chgData name="Sarah Hall" userId="BiXO0zYXhc6Agds5NGJJgiS9uhs+fnwkjjDPe7tjfJg=" providerId="None" clId="Web-{37C3DE3E-21A7-44D1-BB88-3ED0F541BE77}" dt="2020-10-23T20:52:07.995" v="208" actId="20577"/>
        <pc:sldMkLst>
          <pc:docMk/>
          <pc:sldMk cId="977910077" sldId="970"/>
        </pc:sldMkLst>
        <pc:spChg chg="mod">
          <ac:chgData name="Sarah Hall" userId="BiXO0zYXhc6Agds5NGJJgiS9uhs+fnwkjjDPe7tjfJg=" providerId="None" clId="Web-{37C3DE3E-21A7-44D1-BB88-3ED0F541BE77}" dt="2020-10-23T20:52:07.995" v="208" actId="20577"/>
          <ac:spMkLst>
            <pc:docMk/>
            <pc:sldMk cId="977910077" sldId="970"/>
            <ac:spMk id="2" creationId="{9678B480-40A3-0F47-BE51-CC05179F45EA}"/>
          </ac:spMkLst>
        </pc:spChg>
      </pc:sldChg>
      <pc:sldChg chg="modSp">
        <pc:chgData name="Sarah Hall" userId="BiXO0zYXhc6Agds5NGJJgiS9uhs+fnwkjjDPe7tjfJg=" providerId="None" clId="Web-{37C3DE3E-21A7-44D1-BB88-3ED0F541BE77}" dt="2020-10-23T20:32:06.614" v="0" actId="20577"/>
        <pc:sldMkLst>
          <pc:docMk/>
          <pc:sldMk cId="1701135720" sldId="977"/>
        </pc:sldMkLst>
        <pc:spChg chg="mod">
          <ac:chgData name="Sarah Hall" userId="BiXO0zYXhc6Agds5NGJJgiS9uhs+fnwkjjDPe7tjfJg=" providerId="None" clId="Web-{37C3DE3E-21A7-44D1-BB88-3ED0F541BE77}" dt="2020-10-23T20:32:06.614" v="0" actId="20577"/>
          <ac:spMkLst>
            <pc:docMk/>
            <pc:sldMk cId="1701135720" sldId="977"/>
            <ac:spMk id="3" creationId="{00000000-0000-0000-0000-000000000000}"/>
          </ac:spMkLst>
        </pc:spChg>
      </pc:sldChg>
      <pc:sldChg chg="modSp">
        <pc:chgData name="Sarah Hall" userId="BiXO0zYXhc6Agds5NGJJgiS9uhs+fnwkjjDPe7tjfJg=" providerId="None" clId="Web-{37C3DE3E-21A7-44D1-BB88-3ED0F541BE77}" dt="2020-10-23T20:33:12.488" v="23" actId="20577"/>
        <pc:sldMkLst>
          <pc:docMk/>
          <pc:sldMk cId="2769822600" sldId="978"/>
        </pc:sldMkLst>
        <pc:spChg chg="mod">
          <ac:chgData name="Sarah Hall" userId="BiXO0zYXhc6Agds5NGJJgiS9uhs+fnwkjjDPe7tjfJg=" providerId="None" clId="Web-{37C3DE3E-21A7-44D1-BB88-3ED0F541BE77}" dt="2020-10-23T20:33:12.488" v="23" actId="20577"/>
          <ac:spMkLst>
            <pc:docMk/>
            <pc:sldMk cId="2769822600" sldId="978"/>
            <ac:spMk id="3" creationId="{00000000-0000-0000-0000-000000000000}"/>
          </ac:spMkLst>
        </pc:spChg>
      </pc:sldChg>
      <pc:sldChg chg="modSp">
        <pc:chgData name="Sarah Hall" userId="BiXO0zYXhc6Agds5NGJJgiS9uhs+fnwkjjDPe7tjfJg=" providerId="None" clId="Web-{37C3DE3E-21A7-44D1-BB88-3ED0F541BE77}" dt="2020-10-23T20:35:36.659" v="48" actId="20577"/>
        <pc:sldMkLst>
          <pc:docMk/>
          <pc:sldMk cId="3869471613" sldId="985"/>
        </pc:sldMkLst>
        <pc:spChg chg="mod">
          <ac:chgData name="Sarah Hall" userId="BiXO0zYXhc6Agds5NGJJgiS9uhs+fnwkjjDPe7tjfJg=" providerId="None" clId="Web-{37C3DE3E-21A7-44D1-BB88-3ED0F541BE77}" dt="2020-10-23T20:35:36.659" v="48" actId="20577"/>
          <ac:spMkLst>
            <pc:docMk/>
            <pc:sldMk cId="3869471613" sldId="985"/>
            <ac:spMk id="6" creationId="{00000000-0000-0000-0000-000000000000}"/>
          </ac:spMkLst>
        </pc:spChg>
      </pc:sldChg>
      <pc:sldChg chg="modSp">
        <pc:chgData name="Sarah Hall" userId="BiXO0zYXhc6Agds5NGJJgiS9uhs+fnwkjjDPe7tjfJg=" providerId="None" clId="Web-{37C3DE3E-21A7-44D1-BB88-3ED0F541BE77}" dt="2020-10-23T20:40:27.203" v="72" actId="1076"/>
        <pc:sldMkLst>
          <pc:docMk/>
          <pc:sldMk cId="3087299101" sldId="1002"/>
        </pc:sldMkLst>
        <pc:picChg chg="mod">
          <ac:chgData name="Sarah Hall" userId="BiXO0zYXhc6Agds5NGJJgiS9uhs+fnwkjjDPe7tjfJg=" providerId="None" clId="Web-{37C3DE3E-21A7-44D1-BB88-3ED0F541BE77}" dt="2020-10-23T20:40:27.203" v="72" actId="1076"/>
          <ac:picMkLst>
            <pc:docMk/>
            <pc:sldMk cId="3087299101" sldId="1002"/>
            <ac:picMk id="6" creationId="{01A7B8CB-501D-A44D-BD9B-07976D93D44C}"/>
          </ac:picMkLst>
        </pc:picChg>
      </pc:sldChg>
      <pc:sldChg chg="modSp">
        <pc:chgData name="Sarah Hall" userId="BiXO0zYXhc6Agds5NGJJgiS9uhs+fnwkjjDPe7tjfJg=" providerId="None" clId="Web-{37C3DE3E-21A7-44D1-BB88-3ED0F541BE77}" dt="2020-10-23T20:41:19.984" v="78" actId="1076"/>
        <pc:sldMkLst>
          <pc:docMk/>
          <pc:sldMk cId="1547693091" sldId="1006"/>
        </pc:sldMkLst>
        <pc:picChg chg="mod">
          <ac:chgData name="Sarah Hall" userId="BiXO0zYXhc6Agds5NGJJgiS9uhs+fnwkjjDPe7tjfJg=" providerId="None" clId="Web-{37C3DE3E-21A7-44D1-BB88-3ED0F541BE77}" dt="2020-10-23T20:41:19.984" v="78" actId="1076"/>
          <ac:picMkLst>
            <pc:docMk/>
            <pc:sldMk cId="1547693091" sldId="1006"/>
            <ac:picMk id="5" creationId="{F143A52C-3FB2-0F40-AD40-DE6AD4A5DE10}"/>
          </ac:picMkLst>
        </pc:picChg>
      </pc:sldChg>
      <pc:sldChg chg="modSp">
        <pc:chgData name="Sarah Hall" userId="BiXO0zYXhc6Agds5NGJJgiS9uhs+fnwkjjDPe7tjfJg=" providerId="None" clId="Web-{37C3DE3E-21A7-44D1-BB88-3ED0F541BE77}" dt="2020-10-23T20:41:17.437" v="77" actId="1076"/>
        <pc:sldMkLst>
          <pc:docMk/>
          <pc:sldMk cId="3734126250" sldId="1008"/>
        </pc:sldMkLst>
        <pc:picChg chg="mod">
          <ac:chgData name="Sarah Hall" userId="BiXO0zYXhc6Agds5NGJJgiS9uhs+fnwkjjDPe7tjfJg=" providerId="None" clId="Web-{37C3DE3E-21A7-44D1-BB88-3ED0F541BE77}" dt="2020-10-23T20:41:17.437" v="77" actId="1076"/>
          <ac:picMkLst>
            <pc:docMk/>
            <pc:sldMk cId="3734126250" sldId="1008"/>
            <ac:picMk id="3" creationId="{BB6FF825-2588-B94C-AF49-70C9D830192B}"/>
          </ac:picMkLst>
        </pc:picChg>
      </pc:sldChg>
      <pc:sldChg chg="modSp">
        <pc:chgData name="Sarah Hall" userId="BiXO0zYXhc6Agds5NGJJgiS9uhs+fnwkjjDPe7tjfJg=" providerId="None" clId="Web-{37C3DE3E-21A7-44D1-BB88-3ED0F541BE77}" dt="2020-10-23T20:42:10.702" v="97" actId="20577"/>
        <pc:sldMkLst>
          <pc:docMk/>
          <pc:sldMk cId="2331698520" sldId="1012"/>
        </pc:sldMkLst>
        <pc:spChg chg="mod">
          <ac:chgData name="Sarah Hall" userId="BiXO0zYXhc6Agds5NGJJgiS9uhs+fnwkjjDPe7tjfJg=" providerId="None" clId="Web-{37C3DE3E-21A7-44D1-BB88-3ED0F541BE77}" dt="2020-10-23T20:42:10.702" v="97" actId="20577"/>
          <ac:spMkLst>
            <pc:docMk/>
            <pc:sldMk cId="2331698520" sldId="1012"/>
            <ac:spMk id="2" creationId="{1DE92759-59B9-794E-8482-BEC23FEE1D2B}"/>
          </ac:spMkLst>
        </pc:spChg>
      </pc:sldChg>
      <pc:sldChg chg="modSp">
        <pc:chgData name="Sarah Hall" userId="BiXO0zYXhc6Agds5NGJJgiS9uhs+fnwkjjDPe7tjfJg=" providerId="None" clId="Web-{37C3DE3E-21A7-44D1-BB88-3ED0F541BE77}" dt="2020-10-23T20:42:25.890" v="102" actId="20577"/>
        <pc:sldMkLst>
          <pc:docMk/>
          <pc:sldMk cId="2568660740" sldId="1017"/>
        </pc:sldMkLst>
        <pc:spChg chg="mod">
          <ac:chgData name="Sarah Hall" userId="BiXO0zYXhc6Agds5NGJJgiS9uhs+fnwkjjDPe7tjfJg=" providerId="None" clId="Web-{37C3DE3E-21A7-44D1-BB88-3ED0F541BE77}" dt="2020-10-23T20:42:25.890" v="102" actId="20577"/>
          <ac:spMkLst>
            <pc:docMk/>
            <pc:sldMk cId="2568660740" sldId="1017"/>
            <ac:spMk id="2" creationId="{DDA872B3-EBBD-664D-87D0-AAF4B8DE91B4}"/>
          </ac:spMkLst>
        </pc:spChg>
      </pc:sldChg>
      <pc:sldChg chg="modSp">
        <pc:chgData name="Sarah Hall" userId="BiXO0zYXhc6Agds5NGJJgiS9uhs+fnwkjjDPe7tjfJg=" providerId="None" clId="Web-{37C3DE3E-21A7-44D1-BB88-3ED0F541BE77}" dt="2020-10-23T20:42:52.093" v="107" actId="20577"/>
        <pc:sldMkLst>
          <pc:docMk/>
          <pc:sldMk cId="3901011387" sldId="1022"/>
        </pc:sldMkLst>
        <pc:spChg chg="mod">
          <ac:chgData name="Sarah Hall" userId="BiXO0zYXhc6Agds5NGJJgiS9uhs+fnwkjjDPe7tjfJg=" providerId="None" clId="Web-{37C3DE3E-21A7-44D1-BB88-3ED0F541BE77}" dt="2020-10-23T20:42:52.093" v="107" actId="20577"/>
          <ac:spMkLst>
            <pc:docMk/>
            <pc:sldMk cId="3901011387" sldId="1022"/>
            <ac:spMk id="2" creationId="{DDA872B3-EBBD-664D-87D0-AAF4B8DE91B4}"/>
          </ac:spMkLst>
        </pc:spChg>
      </pc:sldChg>
      <pc:sldChg chg="modSp">
        <pc:chgData name="Sarah Hall" userId="BiXO0zYXhc6Agds5NGJJgiS9uhs+fnwkjjDPe7tjfJg=" providerId="None" clId="Web-{37C3DE3E-21A7-44D1-BB88-3ED0F541BE77}" dt="2020-10-23T20:53:02.369" v="220" actId="20577"/>
        <pc:sldMkLst>
          <pc:docMk/>
          <pc:sldMk cId="102340603" sldId="1026"/>
        </pc:sldMkLst>
        <pc:spChg chg="mod">
          <ac:chgData name="Sarah Hall" userId="BiXO0zYXhc6Agds5NGJJgiS9uhs+fnwkjjDPe7tjfJg=" providerId="None" clId="Web-{37C3DE3E-21A7-44D1-BB88-3ED0F541BE77}" dt="2020-10-23T20:52:48.010" v="216" actId="20577"/>
          <ac:spMkLst>
            <pc:docMk/>
            <pc:sldMk cId="102340603" sldId="1026"/>
            <ac:spMk id="2" creationId="{00000000-0000-0000-0000-000000000000}"/>
          </ac:spMkLst>
        </pc:spChg>
        <pc:spChg chg="mod">
          <ac:chgData name="Sarah Hall" userId="BiXO0zYXhc6Agds5NGJJgiS9uhs+fnwkjjDPe7tjfJg=" providerId="None" clId="Web-{37C3DE3E-21A7-44D1-BB88-3ED0F541BE77}" dt="2020-10-23T20:53:02.369" v="220" actId="20577"/>
          <ac:spMkLst>
            <pc:docMk/>
            <pc:sldMk cId="102340603" sldId="1026"/>
            <ac:spMk id="3" creationId="{00000000-0000-0000-0000-000000000000}"/>
          </ac:spMkLst>
        </pc:spChg>
      </pc:sldChg>
      <pc:sldChg chg="modSp">
        <pc:chgData name="Sarah Hall" userId="BiXO0zYXhc6Agds5NGJJgiS9uhs+fnwkjjDPe7tjfJg=" providerId="None" clId="Web-{37C3DE3E-21A7-44D1-BB88-3ED0F541BE77}" dt="2020-10-23T20:53:48.275" v="240" actId="20577"/>
        <pc:sldMkLst>
          <pc:docMk/>
          <pc:sldMk cId="1059410513" sldId="1027"/>
        </pc:sldMkLst>
        <pc:spChg chg="mod">
          <ac:chgData name="Sarah Hall" userId="BiXO0zYXhc6Agds5NGJJgiS9uhs+fnwkjjDPe7tjfJg=" providerId="None" clId="Web-{37C3DE3E-21A7-44D1-BB88-3ED0F541BE77}" dt="2020-10-23T20:53:48.275" v="240" actId="20577"/>
          <ac:spMkLst>
            <pc:docMk/>
            <pc:sldMk cId="1059410513" sldId="1027"/>
            <ac:spMk id="7" creationId="{00000000-0000-0000-0000-000000000000}"/>
          </ac:spMkLst>
        </pc:spChg>
      </pc:sldChg>
      <pc:sldChg chg="modSp">
        <pc:chgData name="Sarah Hall" userId="BiXO0zYXhc6Agds5NGJJgiS9uhs+fnwkjjDPe7tjfJg=" providerId="None" clId="Web-{37C3DE3E-21A7-44D1-BB88-3ED0F541BE77}" dt="2020-10-23T20:43:35.592" v="110" actId="20577"/>
        <pc:sldMkLst>
          <pc:docMk/>
          <pc:sldMk cId="4244846105" sldId="1033"/>
        </pc:sldMkLst>
        <pc:spChg chg="mod">
          <ac:chgData name="Sarah Hall" userId="BiXO0zYXhc6Agds5NGJJgiS9uhs+fnwkjjDPe7tjfJg=" providerId="None" clId="Web-{37C3DE3E-21A7-44D1-BB88-3ED0F541BE77}" dt="2020-10-23T20:43:35.592" v="110" actId="20577"/>
          <ac:spMkLst>
            <pc:docMk/>
            <pc:sldMk cId="4244846105" sldId="1033"/>
            <ac:spMk id="3" creationId="{17DE1B0E-95A4-4D01-96EC-5A8C56789213}"/>
          </ac:spMkLst>
        </pc:spChg>
      </pc:sldChg>
    </pc:docChg>
  </pc:docChgLst>
  <pc:docChgLst>
    <pc:chgData name="Laurie &quot;Chet&quot; Tschetter" userId="dKcuRO0pY3EEs1jmEUDChqXglE3EEe4sNRMms6ynv08=" providerId="None" clId="Web-{ACD028A4-B645-4862-AC9B-AB810ECC6F54}"/>
    <pc:docChg chg="modSld">
      <pc:chgData name="Laurie &quot;Chet&quot; Tschetter" userId="dKcuRO0pY3EEs1jmEUDChqXglE3EEe4sNRMms6ynv08=" providerId="None" clId="Web-{ACD028A4-B645-4862-AC9B-AB810ECC6F54}" dt="2021-03-30T21:32:16.423" v="2" actId="20577"/>
      <pc:docMkLst>
        <pc:docMk/>
      </pc:docMkLst>
      <pc:sldChg chg="modSp">
        <pc:chgData name="Laurie &quot;Chet&quot; Tschetter" userId="dKcuRO0pY3EEs1jmEUDChqXglE3EEe4sNRMms6ynv08=" providerId="None" clId="Web-{ACD028A4-B645-4862-AC9B-AB810ECC6F54}" dt="2021-03-30T21:32:16.423" v="2" actId="20577"/>
        <pc:sldMkLst>
          <pc:docMk/>
          <pc:sldMk cId="799790209" sldId="1042"/>
        </pc:sldMkLst>
        <pc:spChg chg="mod">
          <ac:chgData name="Laurie &quot;Chet&quot; Tschetter" userId="dKcuRO0pY3EEs1jmEUDChqXglE3EEe4sNRMms6ynv08=" providerId="None" clId="Web-{ACD028A4-B645-4862-AC9B-AB810ECC6F54}" dt="2021-03-30T21:32:16.423" v="2" actId="20577"/>
          <ac:spMkLst>
            <pc:docMk/>
            <pc:sldMk cId="799790209" sldId="1042"/>
            <ac:spMk id="3" creationId="{00000000-0000-0000-0000-000000000000}"/>
          </ac:spMkLst>
        </pc:spChg>
      </pc:sldChg>
    </pc:docChg>
  </pc:docChgLst>
  <pc:docChgLst>
    <pc:chgData name="Laurie &quot;Chet&quot; Tschetter" userId="dKcuRO0pY3EEs1jmEUDChqXglE3EEe4sNRMms6ynv08=" providerId="None" clId="Web-{B40058FA-3D4D-41D6-BF70-AA542A8AC697}"/>
    <pc:docChg chg="modSld">
      <pc:chgData name="Laurie &quot;Chet&quot; Tschetter" userId="dKcuRO0pY3EEs1jmEUDChqXglE3EEe4sNRMms6ynv08=" providerId="None" clId="Web-{B40058FA-3D4D-41D6-BF70-AA542A8AC697}" dt="2021-03-17T21:27:33.888" v="11" actId="20577"/>
      <pc:docMkLst>
        <pc:docMk/>
      </pc:docMkLst>
      <pc:sldChg chg="delCm">
        <pc:chgData name="Laurie &quot;Chet&quot; Tschetter" userId="dKcuRO0pY3EEs1jmEUDChqXglE3EEe4sNRMms6ynv08=" providerId="None" clId="Web-{B40058FA-3D4D-41D6-BF70-AA542A8AC697}" dt="2021-03-17T21:24:50.061" v="3"/>
        <pc:sldMkLst>
          <pc:docMk/>
          <pc:sldMk cId="412258453" sldId="258"/>
        </pc:sldMkLst>
      </pc:sldChg>
      <pc:sldChg chg="mod modShow delCm">
        <pc:chgData name="Laurie &quot;Chet&quot; Tschetter" userId="dKcuRO0pY3EEs1jmEUDChqXglE3EEe4sNRMms6ynv08=" providerId="None" clId="Web-{B40058FA-3D4D-41D6-BF70-AA542A8AC697}" dt="2021-03-17T21:23:45.108" v="1"/>
        <pc:sldMkLst>
          <pc:docMk/>
          <pc:sldMk cId="2742090533" sldId="370"/>
        </pc:sldMkLst>
      </pc:sldChg>
      <pc:sldChg chg="modSp delCm">
        <pc:chgData name="Laurie &quot;Chet&quot; Tschetter" userId="dKcuRO0pY3EEs1jmEUDChqXglE3EEe4sNRMms6ynv08=" providerId="None" clId="Web-{B40058FA-3D4D-41D6-BF70-AA542A8AC697}" dt="2021-03-17T21:27:33.888" v="11" actId="20577"/>
        <pc:sldMkLst>
          <pc:docMk/>
          <pc:sldMk cId="1701135720" sldId="977"/>
        </pc:sldMkLst>
        <pc:spChg chg="mod">
          <ac:chgData name="Laurie &quot;Chet&quot; Tschetter" userId="dKcuRO0pY3EEs1jmEUDChqXglE3EEe4sNRMms6ynv08=" providerId="None" clId="Web-{B40058FA-3D4D-41D6-BF70-AA542A8AC697}" dt="2021-03-17T21:27:33.888" v="11" actId="20577"/>
          <ac:spMkLst>
            <pc:docMk/>
            <pc:sldMk cId="1701135720" sldId="977"/>
            <ac:spMk id="2" creationId="{00000000-0000-0000-0000-000000000000}"/>
          </ac:spMkLst>
        </pc:spChg>
      </pc:sldChg>
      <pc:sldChg chg="addCm">
        <pc:chgData name="Laurie &quot;Chet&quot; Tschetter" userId="dKcuRO0pY3EEs1jmEUDChqXglE3EEe4sNRMms6ynv08=" providerId="None" clId="Web-{B40058FA-3D4D-41D6-BF70-AA542A8AC697}" dt="2021-03-17T21:24:31.514" v="2"/>
        <pc:sldMkLst>
          <pc:docMk/>
          <pc:sldMk cId="1712319793" sldId="1044"/>
        </pc:sldMkLst>
      </pc:sldChg>
    </pc:docChg>
  </pc:docChgLst>
  <pc:docChgLst>
    <pc:chgData name="Megan L Sanders" clId="Web-{EF3DA8FC-4066-4969-AA1E-F71C65AC08CF}"/>
    <pc:docChg chg="modSld">
      <pc:chgData name="Megan L Sanders" userId="" providerId="" clId="Web-{EF3DA8FC-4066-4969-AA1E-F71C65AC08CF}" dt="2021-03-23T13:20:51.768" v="6" actId="20577"/>
      <pc:docMkLst>
        <pc:docMk/>
      </pc:docMkLst>
      <pc:sldChg chg="modSp">
        <pc:chgData name="Megan L Sanders" userId="" providerId="" clId="Web-{EF3DA8FC-4066-4969-AA1E-F71C65AC08CF}" dt="2021-03-23T13:20:51.768" v="6" actId="20577"/>
        <pc:sldMkLst>
          <pc:docMk/>
          <pc:sldMk cId="1701135720" sldId="977"/>
        </pc:sldMkLst>
        <pc:spChg chg="mod">
          <ac:chgData name="Megan L Sanders" userId="" providerId="" clId="Web-{EF3DA8FC-4066-4969-AA1E-F71C65AC08CF}" dt="2021-03-23T13:20:51.768" v="6" actId="20577"/>
          <ac:spMkLst>
            <pc:docMk/>
            <pc:sldMk cId="1701135720" sldId="977"/>
            <ac:spMk id="2" creationId="{00000000-0000-0000-0000-000000000000}"/>
          </ac:spMkLst>
        </pc:spChg>
      </pc:sldChg>
    </pc:docChg>
  </pc:docChgLst>
  <pc:docChgLst>
    <pc:chgData name="Megan L Sanders" userId="vB+wNjkiHp4Sg8GbN2gZBIpr5am/1JInunnHDcWAE8w=" providerId="None" clId="Web-{43A955A1-F47B-47BC-B9D0-1478CD71E684}"/>
    <pc:docChg chg="addSld modSld modSection">
      <pc:chgData name="Megan L Sanders" userId="vB+wNjkiHp4Sg8GbN2gZBIpr5am/1JInunnHDcWAE8w=" providerId="None" clId="Web-{43A955A1-F47B-47BC-B9D0-1478CD71E684}" dt="2021-03-17T20:26:21.384" v="200" actId="20577"/>
      <pc:docMkLst>
        <pc:docMk/>
      </pc:docMkLst>
      <pc:sldChg chg="modSp">
        <pc:chgData name="Megan L Sanders" userId="vB+wNjkiHp4Sg8GbN2gZBIpr5am/1JInunnHDcWAE8w=" providerId="None" clId="Web-{43A955A1-F47B-47BC-B9D0-1478CD71E684}" dt="2021-03-17T20:25:14.461" v="166" actId="20577"/>
        <pc:sldMkLst>
          <pc:docMk/>
          <pc:sldMk cId="1059410513" sldId="1027"/>
        </pc:sldMkLst>
        <pc:spChg chg="mod">
          <ac:chgData name="Megan L Sanders" userId="vB+wNjkiHp4Sg8GbN2gZBIpr5am/1JInunnHDcWAE8w=" providerId="None" clId="Web-{43A955A1-F47B-47BC-B9D0-1478CD71E684}" dt="2021-03-17T20:25:14.461" v="166" actId="20577"/>
          <ac:spMkLst>
            <pc:docMk/>
            <pc:sldMk cId="1059410513" sldId="1027"/>
            <ac:spMk id="7" creationId="{00000000-0000-0000-0000-000000000000}"/>
          </ac:spMkLst>
        </pc:spChg>
      </pc:sldChg>
      <pc:sldChg chg="modSp">
        <pc:chgData name="Megan L Sanders" userId="vB+wNjkiHp4Sg8GbN2gZBIpr5am/1JInunnHDcWAE8w=" providerId="None" clId="Web-{43A955A1-F47B-47BC-B9D0-1478CD71E684}" dt="2021-03-17T20:22:02.847" v="52" actId="20577"/>
        <pc:sldMkLst>
          <pc:docMk/>
          <pc:sldMk cId="2136987945" sldId="1028"/>
        </pc:sldMkLst>
        <pc:spChg chg="mod">
          <ac:chgData name="Megan L Sanders" userId="vB+wNjkiHp4Sg8GbN2gZBIpr5am/1JInunnHDcWAE8w=" providerId="None" clId="Web-{43A955A1-F47B-47BC-B9D0-1478CD71E684}" dt="2021-03-17T20:22:02.847" v="52" actId="20577"/>
          <ac:spMkLst>
            <pc:docMk/>
            <pc:sldMk cId="2136987945" sldId="1028"/>
            <ac:spMk id="5" creationId="{9D3FAF1B-872E-4A44-AAC7-AF22B893C7FB}"/>
          </ac:spMkLst>
        </pc:spChg>
      </pc:sldChg>
      <pc:sldChg chg="modSp new">
        <pc:chgData name="Megan L Sanders" userId="vB+wNjkiHp4Sg8GbN2gZBIpr5am/1JInunnHDcWAE8w=" providerId="None" clId="Web-{43A955A1-F47B-47BC-B9D0-1478CD71E684}" dt="2021-03-17T20:26:21.384" v="200" actId="20577"/>
        <pc:sldMkLst>
          <pc:docMk/>
          <pc:sldMk cId="2884775568" sldId="1048"/>
        </pc:sldMkLst>
        <pc:spChg chg="mod">
          <ac:chgData name="Megan L Sanders" userId="vB+wNjkiHp4Sg8GbN2gZBIpr5am/1JInunnHDcWAE8w=" providerId="None" clId="Web-{43A955A1-F47B-47BC-B9D0-1478CD71E684}" dt="2021-03-17T20:25:06.429" v="165" actId="20577"/>
          <ac:spMkLst>
            <pc:docMk/>
            <pc:sldMk cId="2884775568" sldId="1048"/>
            <ac:spMk id="2" creationId="{7584355D-D14F-4290-A29A-A7B12D13D6BF}"/>
          </ac:spMkLst>
        </pc:spChg>
        <pc:spChg chg="mod">
          <ac:chgData name="Megan L Sanders" userId="vB+wNjkiHp4Sg8GbN2gZBIpr5am/1JInunnHDcWAE8w=" providerId="None" clId="Web-{43A955A1-F47B-47BC-B9D0-1478CD71E684}" dt="2021-03-17T20:26:21.384" v="200" actId="20577"/>
          <ac:spMkLst>
            <pc:docMk/>
            <pc:sldMk cId="2884775568" sldId="1048"/>
            <ac:spMk id="3" creationId="{7BD1EB03-342E-4344-9412-28762EF314DC}"/>
          </ac:spMkLst>
        </pc:spChg>
      </pc:sldChg>
    </pc:docChg>
  </pc:docChgLst>
  <pc:docChgLst>
    <pc:chgData name="Mark R Olson" clId="Web-{24B9B52B-8A64-4BBD-A3A5-A08922FF63BA}"/>
    <pc:docChg chg="addSld modSld modSection">
      <pc:chgData name="Mark R Olson" userId="" providerId="" clId="Web-{24B9B52B-8A64-4BBD-A3A5-A08922FF63BA}" dt="2021-04-15T17:25:34.618" v="597" actId="20577"/>
      <pc:docMkLst>
        <pc:docMk/>
      </pc:docMkLst>
      <pc:sldChg chg="modSp">
        <pc:chgData name="Mark R Olson" userId="" providerId="" clId="Web-{24B9B52B-8A64-4BBD-A3A5-A08922FF63BA}" dt="2021-04-15T17:04:04.950" v="243" actId="20577"/>
        <pc:sldMkLst>
          <pc:docMk/>
          <pc:sldMk cId="3168026006" sldId="262"/>
        </pc:sldMkLst>
        <pc:spChg chg="mod">
          <ac:chgData name="Mark R Olson" userId="" providerId="" clId="Web-{24B9B52B-8A64-4BBD-A3A5-A08922FF63BA}" dt="2021-04-15T17:04:04.950" v="243" actId="20577"/>
          <ac:spMkLst>
            <pc:docMk/>
            <pc:sldMk cId="3168026006" sldId="262"/>
            <ac:spMk id="3" creationId="{00000000-0000-0000-0000-000000000000}"/>
          </ac:spMkLst>
        </pc:spChg>
      </pc:sldChg>
      <pc:sldChg chg="modSp">
        <pc:chgData name="Mark R Olson" userId="" providerId="" clId="Web-{24B9B52B-8A64-4BBD-A3A5-A08922FF63BA}" dt="2021-04-15T16:55:05.858" v="74" actId="20577"/>
        <pc:sldMkLst>
          <pc:docMk/>
          <pc:sldMk cId="2690013177" sldId="917"/>
        </pc:sldMkLst>
        <pc:spChg chg="mod">
          <ac:chgData name="Mark R Olson" userId="" providerId="" clId="Web-{24B9B52B-8A64-4BBD-A3A5-A08922FF63BA}" dt="2021-04-15T16:51:02.952" v="11" actId="20577"/>
          <ac:spMkLst>
            <pc:docMk/>
            <pc:sldMk cId="2690013177" sldId="917"/>
            <ac:spMk id="2" creationId="{A34FD8EA-6668-3048-BC13-15B939799DC4}"/>
          </ac:spMkLst>
        </pc:spChg>
        <pc:spChg chg="mod">
          <ac:chgData name="Mark R Olson" userId="" providerId="" clId="Web-{24B9B52B-8A64-4BBD-A3A5-A08922FF63BA}" dt="2021-04-15T16:55:05.858" v="74" actId="20577"/>
          <ac:spMkLst>
            <pc:docMk/>
            <pc:sldMk cId="2690013177" sldId="917"/>
            <ac:spMk id="3" creationId="{00000000-0000-0000-0000-000000000000}"/>
          </ac:spMkLst>
        </pc:spChg>
      </pc:sldChg>
      <pc:sldChg chg="modSp">
        <pc:chgData name="Mark R Olson" userId="" providerId="" clId="Web-{24B9B52B-8A64-4BBD-A3A5-A08922FF63BA}" dt="2021-04-15T17:25:34.618" v="597" actId="20577"/>
        <pc:sldMkLst>
          <pc:docMk/>
          <pc:sldMk cId="613084431" sldId="1050"/>
        </pc:sldMkLst>
        <pc:spChg chg="mod">
          <ac:chgData name="Mark R Olson" userId="" providerId="" clId="Web-{24B9B52B-8A64-4BBD-A3A5-A08922FF63BA}" dt="2021-04-15T17:06:06.231" v="269" actId="20577"/>
          <ac:spMkLst>
            <pc:docMk/>
            <pc:sldMk cId="613084431" sldId="1050"/>
            <ac:spMk id="2" creationId="{00000000-0000-0000-0000-000000000000}"/>
          </ac:spMkLst>
        </pc:spChg>
        <pc:spChg chg="mod">
          <ac:chgData name="Mark R Olson" userId="" providerId="" clId="Web-{24B9B52B-8A64-4BBD-A3A5-A08922FF63BA}" dt="2021-04-15T17:25:34.618" v="597" actId="20577"/>
          <ac:spMkLst>
            <pc:docMk/>
            <pc:sldMk cId="613084431" sldId="1050"/>
            <ac:spMk id="3" creationId="{00000000-0000-0000-0000-000000000000}"/>
          </ac:spMkLst>
        </pc:spChg>
      </pc:sldChg>
      <pc:sldChg chg="modSp new">
        <pc:chgData name="Mark R Olson" userId="" providerId="" clId="Web-{24B9B52B-8A64-4BBD-A3A5-A08922FF63BA}" dt="2021-04-15T17:09:02.965" v="297" actId="20577"/>
        <pc:sldMkLst>
          <pc:docMk/>
          <pc:sldMk cId="3409444226" sldId="1051"/>
        </pc:sldMkLst>
        <pc:spChg chg="mod">
          <ac:chgData name="Mark R Olson" userId="" providerId="" clId="Web-{24B9B52B-8A64-4BBD-A3A5-A08922FF63BA}" dt="2021-04-15T17:09:02.965" v="297" actId="20577"/>
          <ac:spMkLst>
            <pc:docMk/>
            <pc:sldMk cId="3409444226" sldId="1051"/>
            <ac:spMk id="2" creationId="{6F9777BE-100E-45C7-9168-3C6D5097ABDA}"/>
          </ac:spMkLst>
        </pc:spChg>
      </pc:sldChg>
      <pc:sldChg chg="modSp new">
        <pc:chgData name="Mark R Olson" userId="" providerId="" clId="Web-{24B9B52B-8A64-4BBD-A3A5-A08922FF63BA}" dt="2021-04-15T17:20:46.838" v="575" actId="20577"/>
        <pc:sldMkLst>
          <pc:docMk/>
          <pc:sldMk cId="3942422958" sldId="1052"/>
        </pc:sldMkLst>
        <pc:spChg chg="mod">
          <ac:chgData name="Mark R Olson" userId="" providerId="" clId="Web-{24B9B52B-8A64-4BBD-A3A5-A08922FF63BA}" dt="2021-04-15T17:19:46.104" v="557" actId="14100"/>
          <ac:spMkLst>
            <pc:docMk/>
            <pc:sldMk cId="3942422958" sldId="1052"/>
            <ac:spMk id="2" creationId="{83D0C7DE-4BE8-432A-8E0A-C1EAAFF345A7}"/>
          </ac:spMkLst>
        </pc:spChg>
        <pc:spChg chg="mod">
          <ac:chgData name="Mark R Olson" userId="" providerId="" clId="Web-{24B9B52B-8A64-4BBD-A3A5-A08922FF63BA}" dt="2021-04-15T17:20:46.838" v="575" actId="20577"/>
          <ac:spMkLst>
            <pc:docMk/>
            <pc:sldMk cId="3942422958" sldId="1052"/>
            <ac:spMk id="3" creationId="{78A9B25A-8865-42F5-B7D4-C13FC3716D89}"/>
          </ac:spMkLst>
        </pc:spChg>
      </pc:sldChg>
      <pc:sldChg chg="modSp new">
        <pc:chgData name="Mark R Olson" userId="" providerId="" clId="Web-{24B9B52B-8A64-4BBD-A3A5-A08922FF63BA}" dt="2021-04-15T17:25:10.540" v="596" actId="20577"/>
        <pc:sldMkLst>
          <pc:docMk/>
          <pc:sldMk cId="55981133" sldId="1053"/>
        </pc:sldMkLst>
        <pc:spChg chg="mod">
          <ac:chgData name="Mark R Olson" userId="" providerId="" clId="Web-{24B9B52B-8A64-4BBD-A3A5-A08922FF63BA}" dt="2021-04-15T17:22:12.447" v="586" actId="20577"/>
          <ac:spMkLst>
            <pc:docMk/>
            <pc:sldMk cId="55981133" sldId="1053"/>
            <ac:spMk id="2" creationId="{FA98084C-60A8-44AC-880B-03FE5136C77C}"/>
          </ac:spMkLst>
        </pc:spChg>
        <pc:spChg chg="mod">
          <ac:chgData name="Mark R Olson" userId="" providerId="" clId="Web-{24B9B52B-8A64-4BBD-A3A5-A08922FF63BA}" dt="2021-04-15T17:25:10.540" v="596" actId="20577"/>
          <ac:spMkLst>
            <pc:docMk/>
            <pc:sldMk cId="55981133" sldId="1053"/>
            <ac:spMk id="3" creationId="{C03FCD56-7FC6-4423-9674-E3D798D1FC9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23C61-D47C-4608-9824-9A92E10DA9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E54ED68-F9AC-4415-B865-563B24712367}">
      <dgm:prSet/>
      <dgm:spPr/>
      <dgm:t>
        <a:bodyPr/>
        <a:lstStyle/>
        <a:p>
          <a:pPr rtl="0"/>
          <a:r>
            <a:rPr lang="en-US" b="0" i="0" dirty="0">
              <a:solidFill>
                <a:schemeClr val="tx1"/>
              </a:solidFill>
            </a:rPr>
            <a:t>Discuss how better surveys gather better data</a:t>
          </a:r>
          <a:endParaRPr lang="en-US" dirty="0">
            <a:solidFill>
              <a:schemeClr val="tx1"/>
            </a:solidFill>
          </a:endParaRPr>
        </a:p>
      </dgm:t>
      <dgm:extLst>
        <a:ext uri="{E40237B7-FDA0-4F09-8148-C483321AD2D9}">
          <dgm14:cNvPr xmlns:dgm14="http://schemas.microsoft.com/office/drawing/2010/diagram" id="0" name="" descr="Discuss how better surveys gather better data. Share how using this data can impact change. &#10;&#10;"/>
        </a:ext>
      </dgm:extLst>
    </dgm:pt>
    <dgm:pt modelId="{CA86521C-107D-4708-9B06-9499791C414D}" type="parTrans" cxnId="{C5833CAC-CFAE-4AEA-A34E-97CE4A4E2CB6}">
      <dgm:prSet/>
      <dgm:spPr/>
      <dgm:t>
        <a:bodyPr/>
        <a:lstStyle/>
        <a:p>
          <a:endParaRPr lang="en-US"/>
        </a:p>
      </dgm:t>
    </dgm:pt>
    <dgm:pt modelId="{4985EBD8-12E2-4913-862D-FAF5A28A0BD2}" type="sibTrans" cxnId="{C5833CAC-CFAE-4AEA-A34E-97CE4A4E2CB6}">
      <dgm:prSet/>
      <dgm:spPr/>
      <dgm:t>
        <a:bodyPr/>
        <a:lstStyle/>
        <a:p>
          <a:endParaRPr lang="en-US"/>
        </a:p>
      </dgm:t>
    </dgm:pt>
    <dgm:pt modelId="{E3F155BF-787C-4715-99C5-726FEEA8564D}">
      <dgm:prSet/>
      <dgm:spPr/>
      <dgm:t>
        <a:bodyPr/>
        <a:lstStyle/>
        <a:p>
          <a:pPr rtl="0"/>
          <a:r>
            <a:rPr lang="en-US" b="0" i="0" dirty="0">
              <a:solidFill>
                <a:schemeClr val="tx1"/>
              </a:solidFill>
            </a:rPr>
            <a:t>Share how using this data can impact change</a:t>
          </a:r>
          <a:endParaRPr lang="en-US" dirty="0">
            <a:solidFill>
              <a:schemeClr val="tx1"/>
            </a:solidFill>
          </a:endParaRPr>
        </a:p>
      </dgm:t>
      <dgm:extLst>
        <a:ext uri="{E40237B7-FDA0-4F09-8148-C483321AD2D9}">
          <dgm14:cNvPr xmlns:dgm14="http://schemas.microsoft.com/office/drawing/2010/diagram" id="0" name="" descr="Discuss how better surveys gather better data. Share show using this data can impact change. &#10;"/>
        </a:ext>
      </dgm:extLst>
    </dgm:pt>
    <dgm:pt modelId="{CD7F4002-68E8-4588-A5F9-98845DFBF7D9}" type="parTrans" cxnId="{37BC6788-564A-408F-960C-726F42228503}">
      <dgm:prSet/>
      <dgm:spPr/>
      <dgm:t>
        <a:bodyPr/>
        <a:lstStyle/>
        <a:p>
          <a:endParaRPr lang="en-US"/>
        </a:p>
      </dgm:t>
    </dgm:pt>
    <dgm:pt modelId="{1DEB2A2D-7557-4BE9-9308-254CC502FB08}" type="sibTrans" cxnId="{37BC6788-564A-408F-960C-726F42228503}">
      <dgm:prSet/>
      <dgm:spPr/>
      <dgm:t>
        <a:bodyPr/>
        <a:lstStyle/>
        <a:p>
          <a:endParaRPr lang="en-US"/>
        </a:p>
      </dgm:t>
    </dgm:pt>
    <dgm:pt modelId="{CFABCE77-6D16-4A8C-B6B8-13A41F947D6D}" type="pres">
      <dgm:prSet presAssocID="{70723C61-D47C-4608-9824-9A92E10DA9B6}" presName="linear" presStyleCnt="0">
        <dgm:presLayoutVars>
          <dgm:animLvl val="lvl"/>
          <dgm:resizeHandles val="exact"/>
        </dgm:presLayoutVars>
      </dgm:prSet>
      <dgm:spPr/>
    </dgm:pt>
    <dgm:pt modelId="{01BB7407-BA1E-4EB3-A606-C6CA57018A37}" type="pres">
      <dgm:prSet presAssocID="{AE54ED68-F9AC-4415-B865-563B24712367}" presName="parentText" presStyleLbl="node1" presStyleIdx="0" presStyleCnt="2">
        <dgm:presLayoutVars>
          <dgm:chMax val="0"/>
          <dgm:bulletEnabled val="1"/>
        </dgm:presLayoutVars>
      </dgm:prSet>
      <dgm:spPr/>
    </dgm:pt>
    <dgm:pt modelId="{021F3408-EC7F-4470-8DD2-B8EEC5F485AD}" type="pres">
      <dgm:prSet presAssocID="{4985EBD8-12E2-4913-862D-FAF5A28A0BD2}" presName="spacer" presStyleCnt="0"/>
      <dgm:spPr/>
    </dgm:pt>
    <dgm:pt modelId="{1953C6AE-45FD-4B13-BAF0-BB95C040E51F}" type="pres">
      <dgm:prSet presAssocID="{E3F155BF-787C-4715-99C5-726FEEA8564D}" presName="parentText" presStyleLbl="node1" presStyleIdx="1" presStyleCnt="2">
        <dgm:presLayoutVars>
          <dgm:chMax val="0"/>
          <dgm:bulletEnabled val="1"/>
        </dgm:presLayoutVars>
      </dgm:prSet>
      <dgm:spPr/>
    </dgm:pt>
  </dgm:ptLst>
  <dgm:cxnLst>
    <dgm:cxn modelId="{37BC6788-564A-408F-960C-726F42228503}" srcId="{70723C61-D47C-4608-9824-9A92E10DA9B6}" destId="{E3F155BF-787C-4715-99C5-726FEEA8564D}" srcOrd="1" destOrd="0" parTransId="{CD7F4002-68E8-4588-A5F9-98845DFBF7D9}" sibTransId="{1DEB2A2D-7557-4BE9-9308-254CC502FB08}"/>
    <dgm:cxn modelId="{C5833CAC-CFAE-4AEA-A34E-97CE4A4E2CB6}" srcId="{70723C61-D47C-4608-9824-9A92E10DA9B6}" destId="{AE54ED68-F9AC-4415-B865-563B24712367}" srcOrd="0" destOrd="0" parTransId="{CA86521C-107D-4708-9B06-9499791C414D}" sibTransId="{4985EBD8-12E2-4913-862D-FAF5A28A0BD2}"/>
    <dgm:cxn modelId="{F1CB83BA-5B2F-4B3F-BD5B-E85457A2BAB2}" type="presOf" srcId="{AE54ED68-F9AC-4415-B865-563B24712367}" destId="{01BB7407-BA1E-4EB3-A606-C6CA57018A37}" srcOrd="0" destOrd="0" presId="urn:microsoft.com/office/officeart/2005/8/layout/vList2"/>
    <dgm:cxn modelId="{04173CC0-8C9A-414C-906B-6BF292949901}" type="presOf" srcId="{E3F155BF-787C-4715-99C5-726FEEA8564D}" destId="{1953C6AE-45FD-4B13-BAF0-BB95C040E51F}" srcOrd="0" destOrd="0" presId="urn:microsoft.com/office/officeart/2005/8/layout/vList2"/>
    <dgm:cxn modelId="{D9F134DA-1F2B-44E0-9136-C1AFD44D6E5D}" type="presOf" srcId="{70723C61-D47C-4608-9824-9A92E10DA9B6}" destId="{CFABCE77-6D16-4A8C-B6B8-13A41F947D6D}" srcOrd="0" destOrd="0" presId="urn:microsoft.com/office/officeart/2005/8/layout/vList2"/>
    <dgm:cxn modelId="{19AA2555-2937-48E2-BF64-AA6FC422F0DD}" type="presParOf" srcId="{CFABCE77-6D16-4A8C-B6B8-13A41F947D6D}" destId="{01BB7407-BA1E-4EB3-A606-C6CA57018A37}" srcOrd="0" destOrd="0" presId="urn:microsoft.com/office/officeart/2005/8/layout/vList2"/>
    <dgm:cxn modelId="{C25B6863-AB97-4FE1-B3BC-0DAE60B3D528}" type="presParOf" srcId="{CFABCE77-6D16-4A8C-B6B8-13A41F947D6D}" destId="{021F3408-EC7F-4470-8DD2-B8EEC5F485AD}" srcOrd="1" destOrd="0" presId="urn:microsoft.com/office/officeart/2005/8/layout/vList2"/>
    <dgm:cxn modelId="{E274AA9B-72B0-4064-8B81-EB00EC23D3B8}" type="presParOf" srcId="{CFABCE77-6D16-4A8C-B6B8-13A41F947D6D}" destId="{1953C6AE-45FD-4B13-BAF0-BB95C040E51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A1C124-ADCE-6A47-A60B-D0ADC069F92F}"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050A95F0-561D-B74A-9BB8-8025D5C6ADB3}">
      <dgm:prSet phldrT="[Text]"/>
      <dgm:spPr/>
      <dgm:t>
        <a:bodyPr/>
        <a:lstStyle/>
        <a:p>
          <a:r>
            <a:rPr lang="en-US" dirty="0">
              <a:solidFill>
                <a:schemeClr val="tx1"/>
              </a:solidFill>
            </a:rPr>
            <a:t>Plan</a:t>
          </a:r>
        </a:p>
      </dgm:t>
    </dgm:pt>
    <dgm:pt modelId="{98CAEF4E-2159-9847-9054-77B0E1C39987}" type="parTrans" cxnId="{4638500D-AE91-2F40-AAF5-669B19022A83}">
      <dgm:prSet/>
      <dgm:spPr/>
      <dgm:t>
        <a:bodyPr/>
        <a:lstStyle/>
        <a:p>
          <a:endParaRPr lang="en-US"/>
        </a:p>
      </dgm:t>
    </dgm:pt>
    <dgm:pt modelId="{26E040D2-F035-4B4A-B83F-02E5928DEAB0}" type="sibTrans" cxnId="{4638500D-AE91-2F40-AAF5-669B19022A83}">
      <dgm:prSet/>
      <dgm:spPr/>
      <dgm:t>
        <a:bodyPr/>
        <a:lstStyle/>
        <a:p>
          <a:endParaRPr lang="en-US"/>
        </a:p>
      </dgm:t>
    </dgm:pt>
    <dgm:pt modelId="{747BCC5E-BD4D-354F-B8EE-98C31FAA9DA0}">
      <dgm:prSet phldrT="[Text]"/>
      <dgm:spPr/>
      <dgm:t>
        <a:bodyPr/>
        <a:lstStyle/>
        <a:p>
          <a:r>
            <a:rPr lang="en-US" dirty="0">
              <a:solidFill>
                <a:schemeClr val="tx1"/>
              </a:solidFill>
            </a:rPr>
            <a:t>Gather data</a:t>
          </a:r>
        </a:p>
      </dgm:t>
    </dgm:pt>
    <dgm:pt modelId="{5F60004C-92A3-4546-9DE5-F4BC428F6206}" type="parTrans" cxnId="{BC357FC9-BCCB-F24C-8CA0-6B44D8E1C49B}">
      <dgm:prSet/>
      <dgm:spPr/>
      <dgm:t>
        <a:bodyPr/>
        <a:lstStyle/>
        <a:p>
          <a:endParaRPr lang="en-US"/>
        </a:p>
      </dgm:t>
    </dgm:pt>
    <dgm:pt modelId="{3EF69D82-609F-B845-A90B-4BF5773F8BBC}" type="sibTrans" cxnId="{BC357FC9-BCCB-F24C-8CA0-6B44D8E1C49B}">
      <dgm:prSet/>
      <dgm:spPr/>
      <dgm:t>
        <a:bodyPr/>
        <a:lstStyle/>
        <a:p>
          <a:endParaRPr lang="en-US"/>
        </a:p>
      </dgm:t>
    </dgm:pt>
    <dgm:pt modelId="{D281A872-6BB4-CA46-A2DC-EB7DE36AFF5E}">
      <dgm:prSet phldrT="[Text]"/>
      <dgm:spPr/>
      <dgm:t>
        <a:bodyPr/>
        <a:lstStyle/>
        <a:p>
          <a:r>
            <a:rPr lang="en-US" dirty="0">
              <a:solidFill>
                <a:schemeClr val="tx1"/>
              </a:solidFill>
            </a:rPr>
            <a:t>Analyze data</a:t>
          </a:r>
        </a:p>
      </dgm:t>
    </dgm:pt>
    <dgm:pt modelId="{C5F08A70-F6E0-AE44-8151-CE0F92C5BE39}" type="parTrans" cxnId="{5940D736-99F7-BA4F-AF39-F8E3E0B9E79D}">
      <dgm:prSet/>
      <dgm:spPr/>
      <dgm:t>
        <a:bodyPr/>
        <a:lstStyle/>
        <a:p>
          <a:endParaRPr lang="en-US"/>
        </a:p>
      </dgm:t>
    </dgm:pt>
    <dgm:pt modelId="{5F606ABA-D5F8-104D-B78C-8D64509C1E0A}" type="sibTrans" cxnId="{5940D736-99F7-BA4F-AF39-F8E3E0B9E79D}">
      <dgm:prSet/>
      <dgm:spPr/>
      <dgm:t>
        <a:bodyPr/>
        <a:lstStyle/>
        <a:p>
          <a:endParaRPr lang="en-US"/>
        </a:p>
      </dgm:t>
    </dgm:pt>
    <dgm:pt modelId="{C0609DD3-B678-A24D-9C57-429D82C2FA32}">
      <dgm:prSet phldrT="[Text]"/>
      <dgm:spPr/>
      <dgm:t>
        <a:bodyPr/>
        <a:lstStyle/>
        <a:p>
          <a:r>
            <a:rPr lang="en-US" dirty="0">
              <a:solidFill>
                <a:schemeClr val="tx1"/>
              </a:solidFill>
            </a:rPr>
            <a:t>Action plan</a:t>
          </a:r>
        </a:p>
      </dgm:t>
    </dgm:pt>
    <dgm:pt modelId="{153B5EBB-8EBA-C14A-8FB7-49BE6B7E3954}" type="parTrans" cxnId="{BF4703DA-6DA7-2A45-89B0-42FCDEB168F4}">
      <dgm:prSet/>
      <dgm:spPr/>
      <dgm:t>
        <a:bodyPr/>
        <a:lstStyle/>
        <a:p>
          <a:endParaRPr lang="en-US"/>
        </a:p>
      </dgm:t>
    </dgm:pt>
    <dgm:pt modelId="{D04114A3-D00E-9147-88CB-E0CA4FA94871}" type="sibTrans" cxnId="{BF4703DA-6DA7-2A45-89B0-42FCDEB168F4}">
      <dgm:prSet/>
      <dgm:spPr/>
      <dgm:t>
        <a:bodyPr/>
        <a:lstStyle/>
        <a:p>
          <a:endParaRPr lang="en-US"/>
        </a:p>
      </dgm:t>
    </dgm:pt>
    <dgm:pt modelId="{0E74300E-410B-514A-8920-B0222D2EC5A2}">
      <dgm:prSet phldrT="[Text]"/>
      <dgm:spPr/>
      <dgm:t>
        <a:bodyPr/>
        <a:lstStyle/>
        <a:p>
          <a:r>
            <a:rPr lang="en-US" dirty="0">
              <a:solidFill>
                <a:schemeClr val="tx1"/>
              </a:solidFill>
            </a:rPr>
            <a:t>Report (celebrate)</a:t>
          </a:r>
        </a:p>
      </dgm:t>
    </dgm:pt>
    <dgm:pt modelId="{E19CE1AB-43C8-D249-A91F-3F38BE4C229A}" type="parTrans" cxnId="{E1CC38E5-C26A-6E41-AD23-1ED9FD6EFD6E}">
      <dgm:prSet/>
      <dgm:spPr/>
      <dgm:t>
        <a:bodyPr/>
        <a:lstStyle/>
        <a:p>
          <a:endParaRPr lang="en-US"/>
        </a:p>
      </dgm:t>
    </dgm:pt>
    <dgm:pt modelId="{725A5D74-BEDC-B14F-BF8F-6E2819FFCFCD}" type="sibTrans" cxnId="{E1CC38E5-C26A-6E41-AD23-1ED9FD6EFD6E}">
      <dgm:prSet/>
      <dgm:spPr/>
      <dgm:t>
        <a:bodyPr/>
        <a:lstStyle/>
        <a:p>
          <a:endParaRPr lang="en-US"/>
        </a:p>
      </dgm:t>
    </dgm:pt>
    <dgm:pt modelId="{F6F0DF0B-C25E-1A42-A9B6-81B8A1A35AD3}" type="pres">
      <dgm:prSet presAssocID="{F2A1C124-ADCE-6A47-A60B-D0ADC069F92F}" presName="Name0" presStyleCnt="0">
        <dgm:presLayoutVars>
          <dgm:dir/>
          <dgm:resizeHandles val="exact"/>
        </dgm:presLayoutVars>
      </dgm:prSet>
      <dgm:spPr/>
    </dgm:pt>
    <dgm:pt modelId="{AF9000E8-65BE-0E43-886F-4896E3DA4E60}" type="pres">
      <dgm:prSet presAssocID="{F2A1C124-ADCE-6A47-A60B-D0ADC069F92F}" presName="cycle" presStyleCnt="0"/>
      <dgm:spPr/>
    </dgm:pt>
    <dgm:pt modelId="{67B163DB-B8FB-054B-89AB-53854E6E72D8}" type="pres">
      <dgm:prSet presAssocID="{050A95F0-561D-B74A-9BB8-8025D5C6ADB3}" presName="nodeFirstNode" presStyleLbl="node1" presStyleIdx="0" presStyleCnt="5" custRadScaleRad="100004" custRadScaleInc="-817">
        <dgm:presLayoutVars>
          <dgm:bulletEnabled val="1"/>
        </dgm:presLayoutVars>
      </dgm:prSet>
      <dgm:spPr/>
    </dgm:pt>
    <dgm:pt modelId="{EE405237-5471-E24E-8594-3323B1042490}" type="pres">
      <dgm:prSet presAssocID="{26E040D2-F035-4B4A-B83F-02E5928DEAB0}" presName="sibTransFirstNode" presStyleLbl="bgShp" presStyleIdx="0" presStyleCnt="1"/>
      <dgm:spPr/>
    </dgm:pt>
    <dgm:pt modelId="{4E841683-13CF-8546-95CC-504096BF3495}" type="pres">
      <dgm:prSet presAssocID="{747BCC5E-BD4D-354F-B8EE-98C31FAA9DA0}" presName="nodeFollowingNodes" presStyleLbl="node1" presStyleIdx="1" presStyleCnt="5">
        <dgm:presLayoutVars>
          <dgm:bulletEnabled val="1"/>
        </dgm:presLayoutVars>
      </dgm:prSet>
      <dgm:spPr/>
    </dgm:pt>
    <dgm:pt modelId="{D0379EA5-819F-384E-B418-B8F48CF516A4}" type="pres">
      <dgm:prSet presAssocID="{D281A872-6BB4-CA46-A2DC-EB7DE36AFF5E}" presName="nodeFollowingNodes" presStyleLbl="node1" presStyleIdx="2" presStyleCnt="5">
        <dgm:presLayoutVars>
          <dgm:bulletEnabled val="1"/>
        </dgm:presLayoutVars>
      </dgm:prSet>
      <dgm:spPr/>
    </dgm:pt>
    <dgm:pt modelId="{BB6A69DC-561B-9944-9387-D0D6E28F69D9}" type="pres">
      <dgm:prSet presAssocID="{C0609DD3-B678-A24D-9C57-429D82C2FA32}" presName="nodeFollowingNodes" presStyleLbl="node1" presStyleIdx="3" presStyleCnt="5">
        <dgm:presLayoutVars>
          <dgm:bulletEnabled val="1"/>
        </dgm:presLayoutVars>
      </dgm:prSet>
      <dgm:spPr/>
    </dgm:pt>
    <dgm:pt modelId="{C394BA5C-DFBA-4B45-8DD1-C1123525AA92}" type="pres">
      <dgm:prSet presAssocID="{0E74300E-410B-514A-8920-B0222D2EC5A2}" presName="nodeFollowingNodes" presStyleLbl="node1" presStyleIdx="4" presStyleCnt="5" custRadScaleRad="99687" custRadScaleInc="592">
        <dgm:presLayoutVars>
          <dgm:bulletEnabled val="1"/>
        </dgm:presLayoutVars>
      </dgm:prSet>
      <dgm:spPr/>
    </dgm:pt>
  </dgm:ptLst>
  <dgm:cxnLst>
    <dgm:cxn modelId="{4638500D-AE91-2F40-AAF5-669B19022A83}" srcId="{F2A1C124-ADCE-6A47-A60B-D0ADC069F92F}" destId="{050A95F0-561D-B74A-9BB8-8025D5C6ADB3}" srcOrd="0" destOrd="0" parTransId="{98CAEF4E-2159-9847-9054-77B0E1C39987}" sibTransId="{26E040D2-F035-4B4A-B83F-02E5928DEAB0}"/>
    <dgm:cxn modelId="{33954820-AEF6-9F43-B113-18692C81A831}" type="presOf" srcId="{050A95F0-561D-B74A-9BB8-8025D5C6ADB3}" destId="{67B163DB-B8FB-054B-89AB-53854E6E72D8}" srcOrd="0" destOrd="0" presId="urn:microsoft.com/office/officeart/2005/8/layout/cycle3"/>
    <dgm:cxn modelId="{AD854823-3C6E-A547-A2CE-F90132DF92FF}" type="presOf" srcId="{F2A1C124-ADCE-6A47-A60B-D0ADC069F92F}" destId="{F6F0DF0B-C25E-1A42-A9B6-81B8A1A35AD3}" srcOrd="0" destOrd="0" presId="urn:microsoft.com/office/officeart/2005/8/layout/cycle3"/>
    <dgm:cxn modelId="{D4F7D031-5B0E-8748-9998-B28C81A13C80}" type="presOf" srcId="{747BCC5E-BD4D-354F-B8EE-98C31FAA9DA0}" destId="{4E841683-13CF-8546-95CC-504096BF3495}" srcOrd="0" destOrd="0" presId="urn:microsoft.com/office/officeart/2005/8/layout/cycle3"/>
    <dgm:cxn modelId="{5940D736-99F7-BA4F-AF39-F8E3E0B9E79D}" srcId="{F2A1C124-ADCE-6A47-A60B-D0ADC069F92F}" destId="{D281A872-6BB4-CA46-A2DC-EB7DE36AFF5E}" srcOrd="2" destOrd="0" parTransId="{C5F08A70-F6E0-AE44-8151-CE0F92C5BE39}" sibTransId="{5F606ABA-D5F8-104D-B78C-8D64509C1E0A}"/>
    <dgm:cxn modelId="{ACD02C52-6418-294F-9AB9-43000A936386}" type="presOf" srcId="{0E74300E-410B-514A-8920-B0222D2EC5A2}" destId="{C394BA5C-DFBA-4B45-8DD1-C1123525AA92}" srcOrd="0" destOrd="0" presId="urn:microsoft.com/office/officeart/2005/8/layout/cycle3"/>
    <dgm:cxn modelId="{13121674-4F59-FE47-82A5-28D56EED8FF4}" type="presOf" srcId="{D281A872-6BB4-CA46-A2DC-EB7DE36AFF5E}" destId="{D0379EA5-819F-384E-B418-B8F48CF516A4}" srcOrd="0" destOrd="0" presId="urn:microsoft.com/office/officeart/2005/8/layout/cycle3"/>
    <dgm:cxn modelId="{D53EA695-E9EB-8A44-B409-0B36CA629EBC}" type="presOf" srcId="{C0609DD3-B678-A24D-9C57-429D82C2FA32}" destId="{BB6A69DC-561B-9944-9387-D0D6E28F69D9}" srcOrd="0" destOrd="0" presId="urn:microsoft.com/office/officeart/2005/8/layout/cycle3"/>
    <dgm:cxn modelId="{BC357FC9-BCCB-F24C-8CA0-6B44D8E1C49B}" srcId="{F2A1C124-ADCE-6A47-A60B-D0ADC069F92F}" destId="{747BCC5E-BD4D-354F-B8EE-98C31FAA9DA0}" srcOrd="1" destOrd="0" parTransId="{5F60004C-92A3-4546-9DE5-F4BC428F6206}" sibTransId="{3EF69D82-609F-B845-A90B-4BF5773F8BBC}"/>
    <dgm:cxn modelId="{BF4703DA-6DA7-2A45-89B0-42FCDEB168F4}" srcId="{F2A1C124-ADCE-6A47-A60B-D0ADC069F92F}" destId="{C0609DD3-B678-A24D-9C57-429D82C2FA32}" srcOrd="3" destOrd="0" parTransId="{153B5EBB-8EBA-C14A-8FB7-49BE6B7E3954}" sibTransId="{D04114A3-D00E-9147-88CB-E0CA4FA94871}"/>
    <dgm:cxn modelId="{73CD14DD-0ABA-4143-BF72-E5B82789EC10}" type="presOf" srcId="{26E040D2-F035-4B4A-B83F-02E5928DEAB0}" destId="{EE405237-5471-E24E-8594-3323B1042490}" srcOrd="0" destOrd="0" presId="urn:microsoft.com/office/officeart/2005/8/layout/cycle3"/>
    <dgm:cxn modelId="{E1CC38E5-C26A-6E41-AD23-1ED9FD6EFD6E}" srcId="{F2A1C124-ADCE-6A47-A60B-D0ADC069F92F}" destId="{0E74300E-410B-514A-8920-B0222D2EC5A2}" srcOrd="4" destOrd="0" parTransId="{E19CE1AB-43C8-D249-A91F-3F38BE4C229A}" sibTransId="{725A5D74-BEDC-B14F-BF8F-6E2819FFCFCD}"/>
    <dgm:cxn modelId="{0C2AE9D4-C800-BD48-8270-752F7DFCA8F2}" type="presParOf" srcId="{F6F0DF0B-C25E-1A42-A9B6-81B8A1A35AD3}" destId="{AF9000E8-65BE-0E43-886F-4896E3DA4E60}" srcOrd="0" destOrd="0" presId="urn:microsoft.com/office/officeart/2005/8/layout/cycle3"/>
    <dgm:cxn modelId="{90595E44-0347-3D46-AAA3-23CB14274404}" type="presParOf" srcId="{AF9000E8-65BE-0E43-886F-4896E3DA4E60}" destId="{67B163DB-B8FB-054B-89AB-53854E6E72D8}" srcOrd="0" destOrd="0" presId="urn:microsoft.com/office/officeart/2005/8/layout/cycle3"/>
    <dgm:cxn modelId="{C3088D3B-7A2E-0347-B909-F59BD13D9429}" type="presParOf" srcId="{AF9000E8-65BE-0E43-886F-4896E3DA4E60}" destId="{EE405237-5471-E24E-8594-3323B1042490}" srcOrd="1" destOrd="0" presId="urn:microsoft.com/office/officeart/2005/8/layout/cycle3"/>
    <dgm:cxn modelId="{A4819434-1B25-D243-8A00-25EBFA261AD3}" type="presParOf" srcId="{AF9000E8-65BE-0E43-886F-4896E3DA4E60}" destId="{4E841683-13CF-8546-95CC-504096BF3495}" srcOrd="2" destOrd="0" presId="urn:microsoft.com/office/officeart/2005/8/layout/cycle3"/>
    <dgm:cxn modelId="{8175EE74-C552-A047-81B0-BCF11890B832}" type="presParOf" srcId="{AF9000E8-65BE-0E43-886F-4896E3DA4E60}" destId="{D0379EA5-819F-384E-B418-B8F48CF516A4}" srcOrd="3" destOrd="0" presId="urn:microsoft.com/office/officeart/2005/8/layout/cycle3"/>
    <dgm:cxn modelId="{6D270585-B400-0E4C-96AA-4F94DFB30059}" type="presParOf" srcId="{AF9000E8-65BE-0E43-886F-4896E3DA4E60}" destId="{BB6A69DC-561B-9944-9387-D0D6E28F69D9}" srcOrd="4" destOrd="0" presId="urn:microsoft.com/office/officeart/2005/8/layout/cycle3"/>
    <dgm:cxn modelId="{F34DF7AA-9873-7940-B140-FCD64A0686FA}" type="presParOf" srcId="{AF9000E8-65BE-0E43-886F-4896E3DA4E60}" destId="{C394BA5C-DFBA-4B45-8DD1-C1123525AA9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0FEE25-D783-4541-8211-66962A56EB20}" type="doc">
      <dgm:prSet loTypeId="urn:microsoft.com/office/officeart/2005/8/layout/hProcess11" loCatId="process" qsTypeId="urn:microsoft.com/office/officeart/2005/8/quickstyle/simple1" qsCatId="simple" csTypeId="urn:microsoft.com/office/officeart/2005/8/colors/accent1_2" csCatId="accent1" phldr="1"/>
      <dgm:spPr/>
    </dgm:pt>
    <dgm:pt modelId="{EE797BD0-CBC3-4E19-8891-71338B4B2E99}">
      <dgm:prSet phldrT="[Text]"/>
      <dgm:spPr/>
      <dgm:t>
        <a:bodyPr/>
        <a:lstStyle/>
        <a:p>
          <a:r>
            <a:rPr lang="en-US" dirty="0"/>
            <a:t>Basic Likert Scale with canned questions</a:t>
          </a:r>
        </a:p>
      </dgm:t>
    </dgm:pt>
    <dgm:pt modelId="{6AF896B8-DCD9-4BD9-83BD-A917608A5961}" type="parTrans" cxnId="{8BA2418B-B3D7-4904-B2F1-623EA47A9F11}">
      <dgm:prSet/>
      <dgm:spPr/>
      <dgm:t>
        <a:bodyPr/>
        <a:lstStyle/>
        <a:p>
          <a:endParaRPr lang="en-US"/>
        </a:p>
      </dgm:t>
    </dgm:pt>
    <dgm:pt modelId="{D72E1DC3-8AF8-415F-A627-F23CAFAD08D8}" type="sibTrans" cxnId="{8BA2418B-B3D7-4904-B2F1-623EA47A9F11}">
      <dgm:prSet/>
      <dgm:spPr/>
      <dgm:t>
        <a:bodyPr/>
        <a:lstStyle/>
        <a:p>
          <a:endParaRPr lang="en-US"/>
        </a:p>
      </dgm:t>
    </dgm:pt>
    <dgm:pt modelId="{7D6EA780-FCB6-4C0A-B8A2-55E32D340DC7}">
      <dgm:prSet phldrT="[Text]"/>
      <dgm:spPr/>
      <dgm:t>
        <a:bodyPr/>
        <a:lstStyle/>
        <a:p>
          <a:r>
            <a:rPr lang="en-US" dirty="0"/>
            <a:t>Basic Likert Scale with management prepared questions</a:t>
          </a:r>
        </a:p>
      </dgm:t>
    </dgm:pt>
    <dgm:pt modelId="{49C90BFA-A794-4F09-AAFF-19238AA34C53}" type="parTrans" cxnId="{285066CA-049A-43C7-BB20-627331FE15FA}">
      <dgm:prSet/>
      <dgm:spPr/>
      <dgm:t>
        <a:bodyPr/>
        <a:lstStyle/>
        <a:p>
          <a:endParaRPr lang="en-US"/>
        </a:p>
      </dgm:t>
    </dgm:pt>
    <dgm:pt modelId="{7DA6D0F5-0F00-40C1-B9F8-0DFA66F26AC9}" type="sibTrans" cxnId="{285066CA-049A-43C7-BB20-627331FE15FA}">
      <dgm:prSet/>
      <dgm:spPr/>
      <dgm:t>
        <a:bodyPr/>
        <a:lstStyle/>
        <a:p>
          <a:endParaRPr lang="en-US"/>
        </a:p>
      </dgm:t>
    </dgm:pt>
    <dgm:pt modelId="{F339271D-6ECF-4210-8BE8-3436FE05F222}">
      <dgm:prSet phldrT="[Text]"/>
      <dgm:spPr/>
      <dgm:t>
        <a:bodyPr/>
        <a:lstStyle/>
        <a:p>
          <a:r>
            <a:rPr lang="en-US" dirty="0"/>
            <a:t>Likert Scale (or not) with broad input on questions both standard and time sensitive.</a:t>
          </a:r>
        </a:p>
      </dgm:t>
    </dgm:pt>
    <dgm:pt modelId="{83473B30-092F-4249-B10D-BD57593D3361}" type="parTrans" cxnId="{1692F7E1-AC40-4D90-B158-9D85DD7812F1}">
      <dgm:prSet/>
      <dgm:spPr/>
      <dgm:t>
        <a:bodyPr/>
        <a:lstStyle/>
        <a:p>
          <a:endParaRPr lang="en-US"/>
        </a:p>
      </dgm:t>
    </dgm:pt>
    <dgm:pt modelId="{4F29736F-511A-49D0-B016-F7468E1DA6B1}" type="sibTrans" cxnId="{1692F7E1-AC40-4D90-B158-9D85DD7812F1}">
      <dgm:prSet/>
      <dgm:spPr/>
      <dgm:t>
        <a:bodyPr/>
        <a:lstStyle/>
        <a:p>
          <a:endParaRPr lang="en-US"/>
        </a:p>
      </dgm:t>
    </dgm:pt>
    <dgm:pt modelId="{B277D9BA-E33E-4316-BF02-E29627F4B237}" type="pres">
      <dgm:prSet presAssocID="{FE0FEE25-D783-4541-8211-66962A56EB20}" presName="Name0" presStyleCnt="0">
        <dgm:presLayoutVars>
          <dgm:dir/>
          <dgm:resizeHandles val="exact"/>
        </dgm:presLayoutVars>
      </dgm:prSet>
      <dgm:spPr/>
    </dgm:pt>
    <dgm:pt modelId="{5F25F7A9-54D0-4AD2-B649-DA57611D43B1}" type="pres">
      <dgm:prSet presAssocID="{FE0FEE25-D783-4541-8211-66962A56EB20}" presName="arrow" presStyleLbl="bgShp" presStyleIdx="0" presStyleCnt="1"/>
      <dgm:spPr/>
    </dgm:pt>
    <dgm:pt modelId="{C28EECB3-3D82-41E7-BD5C-52A13C815264}" type="pres">
      <dgm:prSet presAssocID="{FE0FEE25-D783-4541-8211-66962A56EB20}" presName="points" presStyleCnt="0"/>
      <dgm:spPr/>
    </dgm:pt>
    <dgm:pt modelId="{00B7C611-E1DC-46BB-93B3-96E6C3D9A79E}" type="pres">
      <dgm:prSet presAssocID="{EE797BD0-CBC3-4E19-8891-71338B4B2E99}" presName="compositeA" presStyleCnt="0"/>
      <dgm:spPr/>
    </dgm:pt>
    <dgm:pt modelId="{D88E78F6-653D-40C8-9162-D6FFC1893CE3}" type="pres">
      <dgm:prSet presAssocID="{EE797BD0-CBC3-4E19-8891-71338B4B2E99}" presName="textA" presStyleLbl="revTx" presStyleIdx="0" presStyleCnt="3">
        <dgm:presLayoutVars>
          <dgm:bulletEnabled val="1"/>
        </dgm:presLayoutVars>
      </dgm:prSet>
      <dgm:spPr/>
    </dgm:pt>
    <dgm:pt modelId="{3BF64EE0-CC9F-4F62-9391-508D3FDA42BF}" type="pres">
      <dgm:prSet presAssocID="{EE797BD0-CBC3-4E19-8891-71338B4B2E99}" presName="circleA" presStyleLbl="node1" presStyleIdx="0" presStyleCnt="3"/>
      <dgm:spPr/>
    </dgm:pt>
    <dgm:pt modelId="{56B19A6C-F699-43B3-AD24-28BC2FB6480D}" type="pres">
      <dgm:prSet presAssocID="{EE797BD0-CBC3-4E19-8891-71338B4B2E99}" presName="spaceA" presStyleCnt="0"/>
      <dgm:spPr/>
    </dgm:pt>
    <dgm:pt modelId="{67A94719-4115-4C22-8908-313DC0E227AD}" type="pres">
      <dgm:prSet presAssocID="{D72E1DC3-8AF8-415F-A627-F23CAFAD08D8}" presName="space" presStyleCnt="0"/>
      <dgm:spPr/>
    </dgm:pt>
    <dgm:pt modelId="{1C4EF930-EC5D-4144-AE92-8F2CD8B62B7F}" type="pres">
      <dgm:prSet presAssocID="{7D6EA780-FCB6-4C0A-B8A2-55E32D340DC7}" presName="compositeB" presStyleCnt="0"/>
      <dgm:spPr/>
    </dgm:pt>
    <dgm:pt modelId="{6872A0F7-E41C-4D87-A66C-FD24A5DE4C7E}" type="pres">
      <dgm:prSet presAssocID="{7D6EA780-FCB6-4C0A-B8A2-55E32D340DC7}" presName="textB" presStyleLbl="revTx" presStyleIdx="1" presStyleCnt="3">
        <dgm:presLayoutVars>
          <dgm:bulletEnabled val="1"/>
        </dgm:presLayoutVars>
      </dgm:prSet>
      <dgm:spPr/>
    </dgm:pt>
    <dgm:pt modelId="{561F2ACF-D8C4-421E-BB41-E73F2F3AD4E5}" type="pres">
      <dgm:prSet presAssocID="{7D6EA780-FCB6-4C0A-B8A2-55E32D340DC7}" presName="circleB" presStyleLbl="node1" presStyleIdx="1" presStyleCnt="3"/>
      <dgm:spPr/>
    </dgm:pt>
    <dgm:pt modelId="{E2AF31D6-DF08-4004-91FA-4AB5AD8458F7}" type="pres">
      <dgm:prSet presAssocID="{7D6EA780-FCB6-4C0A-B8A2-55E32D340DC7}" presName="spaceB" presStyleCnt="0"/>
      <dgm:spPr/>
    </dgm:pt>
    <dgm:pt modelId="{B8B1366B-22B5-402F-BE14-6623FE4C37CE}" type="pres">
      <dgm:prSet presAssocID="{7DA6D0F5-0F00-40C1-B9F8-0DFA66F26AC9}" presName="space" presStyleCnt="0"/>
      <dgm:spPr/>
    </dgm:pt>
    <dgm:pt modelId="{F9FE6BF1-0A60-4B6B-A37E-F567C5ED92F2}" type="pres">
      <dgm:prSet presAssocID="{F339271D-6ECF-4210-8BE8-3436FE05F222}" presName="compositeA" presStyleCnt="0"/>
      <dgm:spPr/>
    </dgm:pt>
    <dgm:pt modelId="{7A2C9889-C120-42F2-B405-331E529A6612}" type="pres">
      <dgm:prSet presAssocID="{F339271D-6ECF-4210-8BE8-3436FE05F222}" presName="textA" presStyleLbl="revTx" presStyleIdx="2" presStyleCnt="3">
        <dgm:presLayoutVars>
          <dgm:bulletEnabled val="1"/>
        </dgm:presLayoutVars>
      </dgm:prSet>
      <dgm:spPr/>
    </dgm:pt>
    <dgm:pt modelId="{CE6742B0-3A8E-4F6B-A9F3-D943BD39896C}" type="pres">
      <dgm:prSet presAssocID="{F339271D-6ECF-4210-8BE8-3436FE05F222}" presName="circleA" presStyleLbl="node1" presStyleIdx="2" presStyleCnt="3"/>
      <dgm:spPr/>
    </dgm:pt>
    <dgm:pt modelId="{2FE0E50C-7A6A-4BC1-A2BB-FB0835A96394}" type="pres">
      <dgm:prSet presAssocID="{F339271D-6ECF-4210-8BE8-3436FE05F222}" presName="spaceA" presStyleCnt="0"/>
      <dgm:spPr/>
    </dgm:pt>
  </dgm:ptLst>
  <dgm:cxnLst>
    <dgm:cxn modelId="{4A91414A-A374-4946-986C-EE83294F98D5}" type="presOf" srcId="{FE0FEE25-D783-4541-8211-66962A56EB20}" destId="{B277D9BA-E33E-4316-BF02-E29627F4B237}" srcOrd="0" destOrd="0" presId="urn:microsoft.com/office/officeart/2005/8/layout/hProcess11"/>
    <dgm:cxn modelId="{4591054D-D6B0-41E2-A809-F2C425801452}" type="presOf" srcId="{F339271D-6ECF-4210-8BE8-3436FE05F222}" destId="{7A2C9889-C120-42F2-B405-331E529A6612}" srcOrd="0" destOrd="0" presId="urn:microsoft.com/office/officeart/2005/8/layout/hProcess11"/>
    <dgm:cxn modelId="{12634354-2926-47BE-9FE7-1C0A329250A7}" type="presOf" srcId="{7D6EA780-FCB6-4C0A-B8A2-55E32D340DC7}" destId="{6872A0F7-E41C-4D87-A66C-FD24A5DE4C7E}" srcOrd="0" destOrd="0" presId="urn:microsoft.com/office/officeart/2005/8/layout/hProcess11"/>
    <dgm:cxn modelId="{8BA2418B-B3D7-4904-B2F1-623EA47A9F11}" srcId="{FE0FEE25-D783-4541-8211-66962A56EB20}" destId="{EE797BD0-CBC3-4E19-8891-71338B4B2E99}" srcOrd="0" destOrd="0" parTransId="{6AF896B8-DCD9-4BD9-83BD-A917608A5961}" sibTransId="{D72E1DC3-8AF8-415F-A627-F23CAFAD08D8}"/>
    <dgm:cxn modelId="{285066CA-049A-43C7-BB20-627331FE15FA}" srcId="{FE0FEE25-D783-4541-8211-66962A56EB20}" destId="{7D6EA780-FCB6-4C0A-B8A2-55E32D340DC7}" srcOrd="1" destOrd="0" parTransId="{49C90BFA-A794-4F09-AAFF-19238AA34C53}" sibTransId="{7DA6D0F5-0F00-40C1-B9F8-0DFA66F26AC9}"/>
    <dgm:cxn modelId="{E197DBD9-38B7-4148-A332-098817918AB6}" type="presOf" srcId="{EE797BD0-CBC3-4E19-8891-71338B4B2E99}" destId="{D88E78F6-653D-40C8-9162-D6FFC1893CE3}" srcOrd="0" destOrd="0" presId="urn:microsoft.com/office/officeart/2005/8/layout/hProcess11"/>
    <dgm:cxn modelId="{1692F7E1-AC40-4D90-B158-9D85DD7812F1}" srcId="{FE0FEE25-D783-4541-8211-66962A56EB20}" destId="{F339271D-6ECF-4210-8BE8-3436FE05F222}" srcOrd="2" destOrd="0" parTransId="{83473B30-092F-4249-B10D-BD57593D3361}" sibTransId="{4F29736F-511A-49D0-B016-F7468E1DA6B1}"/>
    <dgm:cxn modelId="{4E08ECD1-DDB4-49E4-9454-B8B7698BC573}" type="presParOf" srcId="{B277D9BA-E33E-4316-BF02-E29627F4B237}" destId="{5F25F7A9-54D0-4AD2-B649-DA57611D43B1}" srcOrd="0" destOrd="0" presId="urn:microsoft.com/office/officeart/2005/8/layout/hProcess11"/>
    <dgm:cxn modelId="{9613621F-4777-4991-8D74-88DA430DDFDE}" type="presParOf" srcId="{B277D9BA-E33E-4316-BF02-E29627F4B237}" destId="{C28EECB3-3D82-41E7-BD5C-52A13C815264}" srcOrd="1" destOrd="0" presId="urn:microsoft.com/office/officeart/2005/8/layout/hProcess11"/>
    <dgm:cxn modelId="{9DD02B10-8FB4-4B52-9EBD-C3101156D2C1}" type="presParOf" srcId="{C28EECB3-3D82-41E7-BD5C-52A13C815264}" destId="{00B7C611-E1DC-46BB-93B3-96E6C3D9A79E}" srcOrd="0" destOrd="0" presId="urn:microsoft.com/office/officeart/2005/8/layout/hProcess11"/>
    <dgm:cxn modelId="{D1A253B5-AD16-4BC8-890C-F638CC05813E}" type="presParOf" srcId="{00B7C611-E1DC-46BB-93B3-96E6C3D9A79E}" destId="{D88E78F6-653D-40C8-9162-D6FFC1893CE3}" srcOrd="0" destOrd="0" presId="urn:microsoft.com/office/officeart/2005/8/layout/hProcess11"/>
    <dgm:cxn modelId="{46FC393C-6574-44F6-B837-C865EE459AB2}" type="presParOf" srcId="{00B7C611-E1DC-46BB-93B3-96E6C3D9A79E}" destId="{3BF64EE0-CC9F-4F62-9391-508D3FDA42BF}" srcOrd="1" destOrd="0" presId="urn:microsoft.com/office/officeart/2005/8/layout/hProcess11"/>
    <dgm:cxn modelId="{142BDC36-B7C3-439A-84B6-72F3D7A4C22B}" type="presParOf" srcId="{00B7C611-E1DC-46BB-93B3-96E6C3D9A79E}" destId="{56B19A6C-F699-43B3-AD24-28BC2FB6480D}" srcOrd="2" destOrd="0" presId="urn:microsoft.com/office/officeart/2005/8/layout/hProcess11"/>
    <dgm:cxn modelId="{7CF39206-A4D2-452A-9783-5AE987211278}" type="presParOf" srcId="{C28EECB3-3D82-41E7-BD5C-52A13C815264}" destId="{67A94719-4115-4C22-8908-313DC0E227AD}" srcOrd="1" destOrd="0" presId="urn:microsoft.com/office/officeart/2005/8/layout/hProcess11"/>
    <dgm:cxn modelId="{89AAFC66-CE27-4432-866B-ED7F77B79C90}" type="presParOf" srcId="{C28EECB3-3D82-41E7-BD5C-52A13C815264}" destId="{1C4EF930-EC5D-4144-AE92-8F2CD8B62B7F}" srcOrd="2" destOrd="0" presId="urn:microsoft.com/office/officeart/2005/8/layout/hProcess11"/>
    <dgm:cxn modelId="{9356BA63-FD9D-4F08-8B58-605E49591FCA}" type="presParOf" srcId="{1C4EF930-EC5D-4144-AE92-8F2CD8B62B7F}" destId="{6872A0F7-E41C-4D87-A66C-FD24A5DE4C7E}" srcOrd="0" destOrd="0" presId="urn:microsoft.com/office/officeart/2005/8/layout/hProcess11"/>
    <dgm:cxn modelId="{FEC5F30B-6670-4393-AEED-0E52EADE3C3B}" type="presParOf" srcId="{1C4EF930-EC5D-4144-AE92-8F2CD8B62B7F}" destId="{561F2ACF-D8C4-421E-BB41-E73F2F3AD4E5}" srcOrd="1" destOrd="0" presId="urn:microsoft.com/office/officeart/2005/8/layout/hProcess11"/>
    <dgm:cxn modelId="{E286BEFF-AF2B-4F78-BC31-399ED042E295}" type="presParOf" srcId="{1C4EF930-EC5D-4144-AE92-8F2CD8B62B7F}" destId="{E2AF31D6-DF08-4004-91FA-4AB5AD8458F7}" srcOrd="2" destOrd="0" presId="urn:microsoft.com/office/officeart/2005/8/layout/hProcess11"/>
    <dgm:cxn modelId="{3FA010C6-7AC2-4A9F-BAFE-8BDF38DDA635}" type="presParOf" srcId="{C28EECB3-3D82-41E7-BD5C-52A13C815264}" destId="{B8B1366B-22B5-402F-BE14-6623FE4C37CE}" srcOrd="3" destOrd="0" presId="urn:microsoft.com/office/officeart/2005/8/layout/hProcess11"/>
    <dgm:cxn modelId="{D539387F-228B-475B-968E-B3AD89B4F100}" type="presParOf" srcId="{C28EECB3-3D82-41E7-BD5C-52A13C815264}" destId="{F9FE6BF1-0A60-4B6B-A37E-F567C5ED92F2}" srcOrd="4" destOrd="0" presId="urn:microsoft.com/office/officeart/2005/8/layout/hProcess11"/>
    <dgm:cxn modelId="{2625EB49-24A8-4839-A1C4-8121F07BEAD6}" type="presParOf" srcId="{F9FE6BF1-0A60-4B6B-A37E-F567C5ED92F2}" destId="{7A2C9889-C120-42F2-B405-331E529A6612}" srcOrd="0" destOrd="0" presId="urn:microsoft.com/office/officeart/2005/8/layout/hProcess11"/>
    <dgm:cxn modelId="{7260CAC1-2EAA-4D77-B3F6-3F3245B27ABF}" type="presParOf" srcId="{F9FE6BF1-0A60-4B6B-A37E-F567C5ED92F2}" destId="{CE6742B0-3A8E-4F6B-A9F3-D943BD39896C}" srcOrd="1" destOrd="0" presId="urn:microsoft.com/office/officeart/2005/8/layout/hProcess11"/>
    <dgm:cxn modelId="{A2423C22-85FB-410C-BBA9-2798BB0CE375}" type="presParOf" srcId="{F9FE6BF1-0A60-4B6B-A37E-F567C5ED92F2}" destId="{2FE0E50C-7A6A-4BC1-A2BB-FB0835A9639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A1C124-ADCE-6A47-A60B-D0ADC069F92F}"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050A95F0-561D-B74A-9BB8-8025D5C6ADB3}">
      <dgm:prSet phldrT="[Text]"/>
      <dgm:spPr/>
      <dgm:t>
        <a:bodyPr/>
        <a:lstStyle/>
        <a:p>
          <a:r>
            <a:rPr lang="en-US" dirty="0">
              <a:solidFill>
                <a:schemeClr val="tx1"/>
              </a:solidFill>
            </a:rPr>
            <a:t>Plan</a:t>
          </a:r>
        </a:p>
      </dgm:t>
    </dgm:pt>
    <dgm:pt modelId="{98CAEF4E-2159-9847-9054-77B0E1C39987}" type="parTrans" cxnId="{4638500D-AE91-2F40-AAF5-669B19022A83}">
      <dgm:prSet/>
      <dgm:spPr/>
      <dgm:t>
        <a:bodyPr/>
        <a:lstStyle/>
        <a:p>
          <a:endParaRPr lang="en-US"/>
        </a:p>
      </dgm:t>
    </dgm:pt>
    <dgm:pt modelId="{26E040D2-F035-4B4A-B83F-02E5928DEAB0}" type="sibTrans" cxnId="{4638500D-AE91-2F40-AAF5-669B19022A83}">
      <dgm:prSet/>
      <dgm:spPr/>
      <dgm:t>
        <a:bodyPr/>
        <a:lstStyle/>
        <a:p>
          <a:endParaRPr lang="en-US"/>
        </a:p>
      </dgm:t>
    </dgm:pt>
    <dgm:pt modelId="{747BCC5E-BD4D-354F-B8EE-98C31FAA9DA0}">
      <dgm:prSet phldrT="[Text]"/>
      <dgm:spPr/>
      <dgm:t>
        <a:bodyPr/>
        <a:lstStyle/>
        <a:p>
          <a:r>
            <a:rPr lang="en-US" dirty="0">
              <a:solidFill>
                <a:schemeClr val="tx1"/>
              </a:solidFill>
            </a:rPr>
            <a:t>Gather data</a:t>
          </a:r>
        </a:p>
      </dgm:t>
    </dgm:pt>
    <dgm:pt modelId="{5F60004C-92A3-4546-9DE5-F4BC428F6206}" type="parTrans" cxnId="{BC357FC9-BCCB-F24C-8CA0-6B44D8E1C49B}">
      <dgm:prSet/>
      <dgm:spPr/>
      <dgm:t>
        <a:bodyPr/>
        <a:lstStyle/>
        <a:p>
          <a:endParaRPr lang="en-US"/>
        </a:p>
      </dgm:t>
    </dgm:pt>
    <dgm:pt modelId="{3EF69D82-609F-B845-A90B-4BF5773F8BBC}" type="sibTrans" cxnId="{BC357FC9-BCCB-F24C-8CA0-6B44D8E1C49B}">
      <dgm:prSet/>
      <dgm:spPr/>
      <dgm:t>
        <a:bodyPr/>
        <a:lstStyle/>
        <a:p>
          <a:endParaRPr lang="en-US"/>
        </a:p>
      </dgm:t>
    </dgm:pt>
    <dgm:pt modelId="{D281A872-6BB4-CA46-A2DC-EB7DE36AFF5E}">
      <dgm:prSet phldrT="[Text]"/>
      <dgm:spPr/>
      <dgm:t>
        <a:bodyPr/>
        <a:lstStyle/>
        <a:p>
          <a:r>
            <a:rPr lang="en-US" dirty="0">
              <a:solidFill>
                <a:schemeClr val="tx1"/>
              </a:solidFill>
            </a:rPr>
            <a:t>Analyze data</a:t>
          </a:r>
        </a:p>
      </dgm:t>
    </dgm:pt>
    <dgm:pt modelId="{C5F08A70-F6E0-AE44-8151-CE0F92C5BE39}" type="parTrans" cxnId="{5940D736-99F7-BA4F-AF39-F8E3E0B9E79D}">
      <dgm:prSet/>
      <dgm:spPr/>
      <dgm:t>
        <a:bodyPr/>
        <a:lstStyle/>
        <a:p>
          <a:endParaRPr lang="en-US"/>
        </a:p>
      </dgm:t>
    </dgm:pt>
    <dgm:pt modelId="{5F606ABA-D5F8-104D-B78C-8D64509C1E0A}" type="sibTrans" cxnId="{5940D736-99F7-BA4F-AF39-F8E3E0B9E79D}">
      <dgm:prSet/>
      <dgm:spPr/>
      <dgm:t>
        <a:bodyPr/>
        <a:lstStyle/>
        <a:p>
          <a:endParaRPr lang="en-US"/>
        </a:p>
      </dgm:t>
    </dgm:pt>
    <dgm:pt modelId="{C0609DD3-B678-A24D-9C57-429D82C2FA32}">
      <dgm:prSet phldrT="[Text]"/>
      <dgm:spPr/>
      <dgm:t>
        <a:bodyPr/>
        <a:lstStyle/>
        <a:p>
          <a:r>
            <a:rPr lang="en-US" dirty="0">
              <a:solidFill>
                <a:schemeClr val="tx1"/>
              </a:solidFill>
            </a:rPr>
            <a:t>Action plan</a:t>
          </a:r>
        </a:p>
      </dgm:t>
    </dgm:pt>
    <dgm:pt modelId="{153B5EBB-8EBA-C14A-8FB7-49BE6B7E3954}" type="parTrans" cxnId="{BF4703DA-6DA7-2A45-89B0-42FCDEB168F4}">
      <dgm:prSet/>
      <dgm:spPr/>
      <dgm:t>
        <a:bodyPr/>
        <a:lstStyle/>
        <a:p>
          <a:endParaRPr lang="en-US"/>
        </a:p>
      </dgm:t>
    </dgm:pt>
    <dgm:pt modelId="{D04114A3-D00E-9147-88CB-E0CA4FA94871}" type="sibTrans" cxnId="{BF4703DA-6DA7-2A45-89B0-42FCDEB168F4}">
      <dgm:prSet/>
      <dgm:spPr/>
      <dgm:t>
        <a:bodyPr/>
        <a:lstStyle/>
        <a:p>
          <a:endParaRPr lang="en-US"/>
        </a:p>
      </dgm:t>
    </dgm:pt>
    <dgm:pt modelId="{0E74300E-410B-514A-8920-B0222D2EC5A2}">
      <dgm:prSet phldrT="[Text]"/>
      <dgm:spPr/>
      <dgm:t>
        <a:bodyPr/>
        <a:lstStyle/>
        <a:p>
          <a:r>
            <a:rPr lang="en-US" dirty="0">
              <a:solidFill>
                <a:schemeClr val="tx1"/>
              </a:solidFill>
            </a:rPr>
            <a:t>Report (celebrate)</a:t>
          </a:r>
        </a:p>
      </dgm:t>
      <dgm:extLst>
        <a:ext uri="{E40237B7-FDA0-4F09-8148-C483321AD2D9}">
          <dgm14:cNvPr xmlns:dgm14="http://schemas.microsoft.com/office/drawing/2010/diagram" id="0" name="" descr="Image show that there is movement from one stage to another starting with a plan, gathering data, analyzing data, action planning and a report -- time to celebrate! "/>
        </a:ext>
      </dgm:extLst>
    </dgm:pt>
    <dgm:pt modelId="{E19CE1AB-43C8-D249-A91F-3F38BE4C229A}" type="parTrans" cxnId="{E1CC38E5-C26A-6E41-AD23-1ED9FD6EFD6E}">
      <dgm:prSet/>
      <dgm:spPr/>
      <dgm:t>
        <a:bodyPr/>
        <a:lstStyle/>
        <a:p>
          <a:endParaRPr lang="en-US"/>
        </a:p>
      </dgm:t>
    </dgm:pt>
    <dgm:pt modelId="{725A5D74-BEDC-B14F-BF8F-6E2819FFCFCD}" type="sibTrans" cxnId="{E1CC38E5-C26A-6E41-AD23-1ED9FD6EFD6E}">
      <dgm:prSet/>
      <dgm:spPr/>
      <dgm:t>
        <a:bodyPr/>
        <a:lstStyle/>
        <a:p>
          <a:endParaRPr lang="en-US"/>
        </a:p>
      </dgm:t>
    </dgm:pt>
    <dgm:pt modelId="{F6F0DF0B-C25E-1A42-A9B6-81B8A1A35AD3}" type="pres">
      <dgm:prSet presAssocID="{F2A1C124-ADCE-6A47-A60B-D0ADC069F92F}" presName="Name0" presStyleCnt="0">
        <dgm:presLayoutVars>
          <dgm:dir/>
          <dgm:resizeHandles val="exact"/>
        </dgm:presLayoutVars>
      </dgm:prSet>
      <dgm:spPr/>
    </dgm:pt>
    <dgm:pt modelId="{AF9000E8-65BE-0E43-886F-4896E3DA4E60}" type="pres">
      <dgm:prSet presAssocID="{F2A1C124-ADCE-6A47-A60B-D0ADC069F92F}" presName="cycle" presStyleCnt="0"/>
      <dgm:spPr/>
    </dgm:pt>
    <dgm:pt modelId="{67B163DB-B8FB-054B-89AB-53854E6E72D8}" type="pres">
      <dgm:prSet presAssocID="{050A95F0-561D-B74A-9BB8-8025D5C6ADB3}" presName="nodeFirstNode" presStyleLbl="node1" presStyleIdx="0" presStyleCnt="5" custRadScaleRad="100004" custRadScaleInc="-817">
        <dgm:presLayoutVars>
          <dgm:bulletEnabled val="1"/>
        </dgm:presLayoutVars>
      </dgm:prSet>
      <dgm:spPr/>
    </dgm:pt>
    <dgm:pt modelId="{EE405237-5471-E24E-8594-3323B1042490}" type="pres">
      <dgm:prSet presAssocID="{26E040D2-F035-4B4A-B83F-02E5928DEAB0}" presName="sibTransFirstNode" presStyleLbl="bgShp" presStyleIdx="0" presStyleCnt="1"/>
      <dgm:spPr/>
    </dgm:pt>
    <dgm:pt modelId="{4E841683-13CF-8546-95CC-504096BF3495}" type="pres">
      <dgm:prSet presAssocID="{747BCC5E-BD4D-354F-B8EE-98C31FAA9DA0}" presName="nodeFollowingNodes" presStyleLbl="node1" presStyleIdx="1" presStyleCnt="5">
        <dgm:presLayoutVars>
          <dgm:bulletEnabled val="1"/>
        </dgm:presLayoutVars>
      </dgm:prSet>
      <dgm:spPr/>
    </dgm:pt>
    <dgm:pt modelId="{D0379EA5-819F-384E-B418-B8F48CF516A4}" type="pres">
      <dgm:prSet presAssocID="{D281A872-6BB4-CA46-A2DC-EB7DE36AFF5E}" presName="nodeFollowingNodes" presStyleLbl="node1" presStyleIdx="2" presStyleCnt="5">
        <dgm:presLayoutVars>
          <dgm:bulletEnabled val="1"/>
        </dgm:presLayoutVars>
      </dgm:prSet>
      <dgm:spPr/>
    </dgm:pt>
    <dgm:pt modelId="{BB6A69DC-561B-9944-9387-D0D6E28F69D9}" type="pres">
      <dgm:prSet presAssocID="{C0609DD3-B678-A24D-9C57-429D82C2FA32}" presName="nodeFollowingNodes" presStyleLbl="node1" presStyleIdx="3" presStyleCnt="5">
        <dgm:presLayoutVars>
          <dgm:bulletEnabled val="1"/>
        </dgm:presLayoutVars>
      </dgm:prSet>
      <dgm:spPr/>
    </dgm:pt>
    <dgm:pt modelId="{C394BA5C-DFBA-4B45-8DD1-C1123525AA92}" type="pres">
      <dgm:prSet presAssocID="{0E74300E-410B-514A-8920-B0222D2EC5A2}" presName="nodeFollowingNodes" presStyleLbl="node1" presStyleIdx="4" presStyleCnt="5">
        <dgm:presLayoutVars>
          <dgm:bulletEnabled val="1"/>
        </dgm:presLayoutVars>
      </dgm:prSet>
      <dgm:spPr/>
    </dgm:pt>
  </dgm:ptLst>
  <dgm:cxnLst>
    <dgm:cxn modelId="{4638500D-AE91-2F40-AAF5-669B19022A83}" srcId="{F2A1C124-ADCE-6A47-A60B-D0ADC069F92F}" destId="{050A95F0-561D-B74A-9BB8-8025D5C6ADB3}" srcOrd="0" destOrd="0" parTransId="{98CAEF4E-2159-9847-9054-77B0E1C39987}" sibTransId="{26E040D2-F035-4B4A-B83F-02E5928DEAB0}"/>
    <dgm:cxn modelId="{33954820-AEF6-9F43-B113-18692C81A831}" type="presOf" srcId="{050A95F0-561D-B74A-9BB8-8025D5C6ADB3}" destId="{67B163DB-B8FB-054B-89AB-53854E6E72D8}" srcOrd="0" destOrd="0" presId="urn:microsoft.com/office/officeart/2005/8/layout/cycle3"/>
    <dgm:cxn modelId="{AD854823-3C6E-A547-A2CE-F90132DF92FF}" type="presOf" srcId="{F2A1C124-ADCE-6A47-A60B-D0ADC069F92F}" destId="{F6F0DF0B-C25E-1A42-A9B6-81B8A1A35AD3}" srcOrd="0" destOrd="0" presId="urn:microsoft.com/office/officeart/2005/8/layout/cycle3"/>
    <dgm:cxn modelId="{D4F7D031-5B0E-8748-9998-B28C81A13C80}" type="presOf" srcId="{747BCC5E-BD4D-354F-B8EE-98C31FAA9DA0}" destId="{4E841683-13CF-8546-95CC-504096BF3495}" srcOrd="0" destOrd="0" presId="urn:microsoft.com/office/officeart/2005/8/layout/cycle3"/>
    <dgm:cxn modelId="{5940D736-99F7-BA4F-AF39-F8E3E0B9E79D}" srcId="{F2A1C124-ADCE-6A47-A60B-D0ADC069F92F}" destId="{D281A872-6BB4-CA46-A2DC-EB7DE36AFF5E}" srcOrd="2" destOrd="0" parTransId="{C5F08A70-F6E0-AE44-8151-CE0F92C5BE39}" sibTransId="{5F606ABA-D5F8-104D-B78C-8D64509C1E0A}"/>
    <dgm:cxn modelId="{ACD02C52-6418-294F-9AB9-43000A936386}" type="presOf" srcId="{0E74300E-410B-514A-8920-B0222D2EC5A2}" destId="{C394BA5C-DFBA-4B45-8DD1-C1123525AA92}" srcOrd="0" destOrd="0" presId="urn:microsoft.com/office/officeart/2005/8/layout/cycle3"/>
    <dgm:cxn modelId="{13121674-4F59-FE47-82A5-28D56EED8FF4}" type="presOf" srcId="{D281A872-6BB4-CA46-A2DC-EB7DE36AFF5E}" destId="{D0379EA5-819F-384E-B418-B8F48CF516A4}" srcOrd="0" destOrd="0" presId="urn:microsoft.com/office/officeart/2005/8/layout/cycle3"/>
    <dgm:cxn modelId="{D53EA695-E9EB-8A44-B409-0B36CA629EBC}" type="presOf" srcId="{C0609DD3-B678-A24D-9C57-429D82C2FA32}" destId="{BB6A69DC-561B-9944-9387-D0D6E28F69D9}" srcOrd="0" destOrd="0" presId="urn:microsoft.com/office/officeart/2005/8/layout/cycle3"/>
    <dgm:cxn modelId="{BC357FC9-BCCB-F24C-8CA0-6B44D8E1C49B}" srcId="{F2A1C124-ADCE-6A47-A60B-D0ADC069F92F}" destId="{747BCC5E-BD4D-354F-B8EE-98C31FAA9DA0}" srcOrd="1" destOrd="0" parTransId="{5F60004C-92A3-4546-9DE5-F4BC428F6206}" sibTransId="{3EF69D82-609F-B845-A90B-4BF5773F8BBC}"/>
    <dgm:cxn modelId="{BF4703DA-6DA7-2A45-89B0-42FCDEB168F4}" srcId="{F2A1C124-ADCE-6A47-A60B-D0ADC069F92F}" destId="{C0609DD3-B678-A24D-9C57-429D82C2FA32}" srcOrd="3" destOrd="0" parTransId="{153B5EBB-8EBA-C14A-8FB7-49BE6B7E3954}" sibTransId="{D04114A3-D00E-9147-88CB-E0CA4FA94871}"/>
    <dgm:cxn modelId="{73CD14DD-0ABA-4143-BF72-E5B82789EC10}" type="presOf" srcId="{26E040D2-F035-4B4A-B83F-02E5928DEAB0}" destId="{EE405237-5471-E24E-8594-3323B1042490}" srcOrd="0" destOrd="0" presId="urn:microsoft.com/office/officeart/2005/8/layout/cycle3"/>
    <dgm:cxn modelId="{E1CC38E5-C26A-6E41-AD23-1ED9FD6EFD6E}" srcId="{F2A1C124-ADCE-6A47-A60B-D0ADC069F92F}" destId="{0E74300E-410B-514A-8920-B0222D2EC5A2}" srcOrd="4" destOrd="0" parTransId="{E19CE1AB-43C8-D249-A91F-3F38BE4C229A}" sibTransId="{725A5D74-BEDC-B14F-BF8F-6E2819FFCFCD}"/>
    <dgm:cxn modelId="{0C2AE9D4-C800-BD48-8270-752F7DFCA8F2}" type="presParOf" srcId="{F6F0DF0B-C25E-1A42-A9B6-81B8A1A35AD3}" destId="{AF9000E8-65BE-0E43-886F-4896E3DA4E60}" srcOrd="0" destOrd="0" presId="urn:microsoft.com/office/officeart/2005/8/layout/cycle3"/>
    <dgm:cxn modelId="{90595E44-0347-3D46-AAA3-23CB14274404}" type="presParOf" srcId="{AF9000E8-65BE-0E43-886F-4896E3DA4E60}" destId="{67B163DB-B8FB-054B-89AB-53854E6E72D8}" srcOrd="0" destOrd="0" presId="urn:microsoft.com/office/officeart/2005/8/layout/cycle3"/>
    <dgm:cxn modelId="{C3088D3B-7A2E-0347-B909-F59BD13D9429}" type="presParOf" srcId="{AF9000E8-65BE-0E43-886F-4896E3DA4E60}" destId="{EE405237-5471-E24E-8594-3323B1042490}" srcOrd="1" destOrd="0" presId="urn:microsoft.com/office/officeart/2005/8/layout/cycle3"/>
    <dgm:cxn modelId="{A4819434-1B25-D243-8A00-25EBFA261AD3}" type="presParOf" srcId="{AF9000E8-65BE-0E43-886F-4896E3DA4E60}" destId="{4E841683-13CF-8546-95CC-504096BF3495}" srcOrd="2" destOrd="0" presId="urn:microsoft.com/office/officeart/2005/8/layout/cycle3"/>
    <dgm:cxn modelId="{8175EE74-C552-A047-81B0-BCF11890B832}" type="presParOf" srcId="{AF9000E8-65BE-0E43-886F-4896E3DA4E60}" destId="{D0379EA5-819F-384E-B418-B8F48CF516A4}" srcOrd="3" destOrd="0" presId="urn:microsoft.com/office/officeart/2005/8/layout/cycle3"/>
    <dgm:cxn modelId="{6D270585-B400-0E4C-96AA-4F94DFB30059}" type="presParOf" srcId="{AF9000E8-65BE-0E43-886F-4896E3DA4E60}" destId="{BB6A69DC-561B-9944-9387-D0D6E28F69D9}" srcOrd="4" destOrd="0" presId="urn:microsoft.com/office/officeart/2005/8/layout/cycle3"/>
    <dgm:cxn modelId="{F34DF7AA-9873-7940-B140-FCD64A0686FA}" type="presParOf" srcId="{AF9000E8-65BE-0E43-886F-4896E3DA4E60}" destId="{C394BA5C-DFBA-4B45-8DD1-C1123525AA9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B70D6E-76B0-4468-8BF3-5E13B978C8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5CA1F7-D741-4EE2-81B9-BFB3D1A3E752}">
      <dgm:prSet/>
      <dgm:spPr/>
      <dgm:t>
        <a:bodyPr/>
        <a:lstStyle/>
        <a:p>
          <a:pPr rtl="0"/>
          <a:r>
            <a:rPr lang="en-US" dirty="0">
              <a:solidFill>
                <a:schemeClr val="tx1"/>
              </a:solidFill>
            </a:rPr>
            <a:t>Board and management</a:t>
          </a:r>
        </a:p>
      </dgm:t>
    </dgm:pt>
    <dgm:pt modelId="{DB86C89D-9E5C-491E-8226-229C56B4FB3E}" type="parTrans" cxnId="{99C13F37-C9D2-4B05-BBCC-D83BF0E31D0F}">
      <dgm:prSet/>
      <dgm:spPr/>
      <dgm:t>
        <a:bodyPr/>
        <a:lstStyle/>
        <a:p>
          <a:endParaRPr lang="en-US"/>
        </a:p>
      </dgm:t>
    </dgm:pt>
    <dgm:pt modelId="{4CDB725B-BF2E-402E-9B75-EF2DAFE6A576}" type="sibTrans" cxnId="{99C13F37-C9D2-4B05-BBCC-D83BF0E31D0F}">
      <dgm:prSet/>
      <dgm:spPr/>
      <dgm:t>
        <a:bodyPr/>
        <a:lstStyle/>
        <a:p>
          <a:endParaRPr lang="en-US"/>
        </a:p>
      </dgm:t>
    </dgm:pt>
    <dgm:pt modelId="{85783050-7AAF-4ED4-B237-929A722AFB1A}">
      <dgm:prSet/>
      <dgm:spPr/>
      <dgm:t>
        <a:bodyPr/>
        <a:lstStyle/>
        <a:p>
          <a:pPr rtl="0"/>
          <a:r>
            <a:rPr lang="en-US" dirty="0">
              <a:solidFill>
                <a:schemeClr val="tx1"/>
              </a:solidFill>
            </a:rPr>
            <a:t>Frontline Supervisors</a:t>
          </a:r>
        </a:p>
      </dgm:t>
    </dgm:pt>
    <dgm:pt modelId="{F4E65C8B-C663-47C0-9992-BC72EAC279D0}" type="parTrans" cxnId="{0EBC94A5-F0B1-41E1-8472-4FAAD0AC2949}">
      <dgm:prSet/>
      <dgm:spPr/>
      <dgm:t>
        <a:bodyPr/>
        <a:lstStyle/>
        <a:p>
          <a:endParaRPr lang="en-US"/>
        </a:p>
      </dgm:t>
    </dgm:pt>
    <dgm:pt modelId="{8B291154-BD6A-4B5F-8DB3-1A9225095D62}" type="sibTrans" cxnId="{0EBC94A5-F0B1-41E1-8472-4FAAD0AC2949}">
      <dgm:prSet/>
      <dgm:spPr/>
      <dgm:t>
        <a:bodyPr/>
        <a:lstStyle/>
        <a:p>
          <a:endParaRPr lang="en-US"/>
        </a:p>
      </dgm:t>
    </dgm:pt>
    <dgm:pt modelId="{C7E3B66A-4567-4C9B-B78C-F97BB037F038}">
      <dgm:prSet/>
      <dgm:spPr/>
      <dgm:t>
        <a:bodyPr/>
        <a:lstStyle/>
        <a:p>
          <a:pPr rtl="0"/>
          <a:r>
            <a:rPr lang="en-US" dirty="0">
              <a:solidFill>
                <a:schemeClr val="tx1"/>
              </a:solidFill>
            </a:rPr>
            <a:t>Direct Support Professionals</a:t>
          </a:r>
        </a:p>
      </dgm:t>
    </dgm:pt>
    <dgm:pt modelId="{B270AF44-26D4-4A8C-9A41-92433A44318E}" type="parTrans" cxnId="{E6364478-F848-4F19-867D-E14B72A48EA7}">
      <dgm:prSet/>
      <dgm:spPr/>
      <dgm:t>
        <a:bodyPr/>
        <a:lstStyle/>
        <a:p>
          <a:endParaRPr lang="en-US"/>
        </a:p>
      </dgm:t>
    </dgm:pt>
    <dgm:pt modelId="{10C57287-74D9-43D9-A573-45377715D345}" type="sibTrans" cxnId="{E6364478-F848-4F19-867D-E14B72A48EA7}">
      <dgm:prSet/>
      <dgm:spPr/>
      <dgm:t>
        <a:bodyPr/>
        <a:lstStyle/>
        <a:p>
          <a:endParaRPr lang="en-US"/>
        </a:p>
      </dgm:t>
    </dgm:pt>
    <dgm:pt modelId="{C660CA29-711D-4075-AAD6-713E37775C84}">
      <dgm:prSet/>
      <dgm:spPr/>
      <dgm:t>
        <a:bodyPr/>
        <a:lstStyle/>
        <a:p>
          <a:pPr rtl="0"/>
          <a:r>
            <a:rPr lang="en-US" dirty="0">
              <a:solidFill>
                <a:schemeClr val="tx1"/>
              </a:solidFill>
            </a:rPr>
            <a:t>People Supported/ and family members</a:t>
          </a:r>
        </a:p>
      </dgm:t>
    </dgm:pt>
    <dgm:pt modelId="{542E723D-D21A-4106-8B35-F48848B81E55}" type="parTrans" cxnId="{84E9CB9C-BF6B-432C-9DA8-EBA454F42B0C}">
      <dgm:prSet/>
      <dgm:spPr/>
      <dgm:t>
        <a:bodyPr/>
        <a:lstStyle/>
        <a:p>
          <a:endParaRPr lang="en-US"/>
        </a:p>
      </dgm:t>
    </dgm:pt>
    <dgm:pt modelId="{0F0E5AB2-2C92-4AE3-AAA0-8C2C08159947}" type="sibTrans" cxnId="{84E9CB9C-BF6B-432C-9DA8-EBA454F42B0C}">
      <dgm:prSet/>
      <dgm:spPr/>
      <dgm:t>
        <a:bodyPr/>
        <a:lstStyle/>
        <a:p>
          <a:endParaRPr lang="en-US"/>
        </a:p>
      </dgm:t>
    </dgm:pt>
    <dgm:pt modelId="{8DDAED27-68E1-4C36-B8F6-2DE5853CC871}">
      <dgm:prSet/>
      <dgm:spPr/>
      <dgm:t>
        <a:bodyPr/>
        <a:lstStyle/>
        <a:p>
          <a:pPr rtl="0"/>
          <a:r>
            <a:rPr lang="en-US" dirty="0">
              <a:solidFill>
                <a:schemeClr val="tx1"/>
              </a:solidFill>
            </a:rPr>
            <a:t>Anonymous vs. Identified. (opt in possibility)</a:t>
          </a:r>
        </a:p>
      </dgm:t>
    </dgm:pt>
    <dgm:pt modelId="{23977B20-53FF-4674-9C8C-38EF765BC411}" type="parTrans" cxnId="{46A78AC8-9889-449B-AC4A-B1C59A53BF99}">
      <dgm:prSet/>
      <dgm:spPr/>
      <dgm:t>
        <a:bodyPr/>
        <a:lstStyle/>
        <a:p>
          <a:endParaRPr lang="en-US"/>
        </a:p>
      </dgm:t>
    </dgm:pt>
    <dgm:pt modelId="{00D122E1-30F7-4A66-8235-FFF171C32836}" type="sibTrans" cxnId="{46A78AC8-9889-449B-AC4A-B1C59A53BF99}">
      <dgm:prSet/>
      <dgm:spPr/>
      <dgm:t>
        <a:bodyPr/>
        <a:lstStyle/>
        <a:p>
          <a:endParaRPr lang="en-US"/>
        </a:p>
      </dgm:t>
    </dgm:pt>
    <dgm:pt modelId="{03BDE716-CB25-42D1-99E0-99BF41202012}" type="pres">
      <dgm:prSet presAssocID="{20B70D6E-76B0-4468-8BF3-5E13B978C86A}" presName="linear" presStyleCnt="0">
        <dgm:presLayoutVars>
          <dgm:animLvl val="lvl"/>
          <dgm:resizeHandles val="exact"/>
        </dgm:presLayoutVars>
      </dgm:prSet>
      <dgm:spPr/>
    </dgm:pt>
    <dgm:pt modelId="{121C36C1-907B-4D21-A519-148FFF8B2053}" type="pres">
      <dgm:prSet presAssocID="{D85CA1F7-D741-4EE2-81B9-BFB3D1A3E752}" presName="parentText" presStyleLbl="node1" presStyleIdx="0" presStyleCnt="5">
        <dgm:presLayoutVars>
          <dgm:chMax val="0"/>
          <dgm:bulletEnabled val="1"/>
        </dgm:presLayoutVars>
      </dgm:prSet>
      <dgm:spPr/>
    </dgm:pt>
    <dgm:pt modelId="{E1CA0F32-1900-4640-8FF9-38C3A125FE5D}" type="pres">
      <dgm:prSet presAssocID="{4CDB725B-BF2E-402E-9B75-EF2DAFE6A576}" presName="spacer" presStyleCnt="0"/>
      <dgm:spPr/>
    </dgm:pt>
    <dgm:pt modelId="{314D9399-F2DE-4EF3-9AAC-6130BFA87558}" type="pres">
      <dgm:prSet presAssocID="{85783050-7AAF-4ED4-B237-929A722AFB1A}" presName="parentText" presStyleLbl="node1" presStyleIdx="1" presStyleCnt="5">
        <dgm:presLayoutVars>
          <dgm:chMax val="0"/>
          <dgm:bulletEnabled val="1"/>
        </dgm:presLayoutVars>
      </dgm:prSet>
      <dgm:spPr/>
    </dgm:pt>
    <dgm:pt modelId="{CA83C3EA-7CE7-4FA4-B0E5-E4CC7BB825C0}" type="pres">
      <dgm:prSet presAssocID="{8B291154-BD6A-4B5F-8DB3-1A9225095D62}" presName="spacer" presStyleCnt="0"/>
      <dgm:spPr/>
    </dgm:pt>
    <dgm:pt modelId="{A6D128C0-50E5-478A-8310-1333FC8A5C1D}" type="pres">
      <dgm:prSet presAssocID="{C7E3B66A-4567-4C9B-B78C-F97BB037F038}" presName="parentText" presStyleLbl="node1" presStyleIdx="2" presStyleCnt="5">
        <dgm:presLayoutVars>
          <dgm:chMax val="0"/>
          <dgm:bulletEnabled val="1"/>
        </dgm:presLayoutVars>
      </dgm:prSet>
      <dgm:spPr/>
    </dgm:pt>
    <dgm:pt modelId="{4019026F-4D18-4D59-B17C-4691A32BAA1E}" type="pres">
      <dgm:prSet presAssocID="{10C57287-74D9-43D9-A573-45377715D345}" presName="spacer" presStyleCnt="0"/>
      <dgm:spPr/>
    </dgm:pt>
    <dgm:pt modelId="{81536C43-08CB-42D4-BB31-CC29296C8FA0}" type="pres">
      <dgm:prSet presAssocID="{C660CA29-711D-4075-AAD6-713E37775C84}" presName="parentText" presStyleLbl="node1" presStyleIdx="3" presStyleCnt="5">
        <dgm:presLayoutVars>
          <dgm:chMax val="0"/>
          <dgm:bulletEnabled val="1"/>
        </dgm:presLayoutVars>
      </dgm:prSet>
      <dgm:spPr/>
    </dgm:pt>
    <dgm:pt modelId="{77B7C79E-BF4C-45F1-B4C1-40A5CD3244F1}" type="pres">
      <dgm:prSet presAssocID="{0F0E5AB2-2C92-4AE3-AAA0-8C2C08159947}" presName="spacer" presStyleCnt="0"/>
      <dgm:spPr/>
    </dgm:pt>
    <dgm:pt modelId="{A436BA66-4980-41AC-9558-A11B92E7C8D0}" type="pres">
      <dgm:prSet presAssocID="{8DDAED27-68E1-4C36-B8F6-2DE5853CC871}" presName="parentText" presStyleLbl="node1" presStyleIdx="4" presStyleCnt="5">
        <dgm:presLayoutVars>
          <dgm:chMax val="0"/>
          <dgm:bulletEnabled val="1"/>
        </dgm:presLayoutVars>
      </dgm:prSet>
      <dgm:spPr/>
    </dgm:pt>
  </dgm:ptLst>
  <dgm:cxnLst>
    <dgm:cxn modelId="{2F0C0E1C-B6B0-4284-BA4C-A358B32ACD78}" type="presOf" srcId="{D85CA1F7-D741-4EE2-81B9-BFB3D1A3E752}" destId="{121C36C1-907B-4D21-A519-148FFF8B2053}" srcOrd="0" destOrd="0" presId="urn:microsoft.com/office/officeart/2005/8/layout/vList2"/>
    <dgm:cxn modelId="{00207C1E-A946-4315-89EC-A7DE72F97809}" type="presOf" srcId="{20B70D6E-76B0-4468-8BF3-5E13B978C86A}" destId="{03BDE716-CB25-42D1-99E0-99BF41202012}" srcOrd="0" destOrd="0" presId="urn:microsoft.com/office/officeart/2005/8/layout/vList2"/>
    <dgm:cxn modelId="{99C13F37-C9D2-4B05-BBCC-D83BF0E31D0F}" srcId="{20B70D6E-76B0-4468-8BF3-5E13B978C86A}" destId="{D85CA1F7-D741-4EE2-81B9-BFB3D1A3E752}" srcOrd="0" destOrd="0" parTransId="{DB86C89D-9E5C-491E-8226-229C56B4FB3E}" sibTransId="{4CDB725B-BF2E-402E-9B75-EF2DAFE6A576}"/>
    <dgm:cxn modelId="{6EE7EB39-5356-4CC3-AAD7-9AD100108F4B}" type="presOf" srcId="{85783050-7AAF-4ED4-B237-929A722AFB1A}" destId="{314D9399-F2DE-4EF3-9AAC-6130BFA87558}" srcOrd="0" destOrd="0" presId="urn:microsoft.com/office/officeart/2005/8/layout/vList2"/>
    <dgm:cxn modelId="{E6364478-F848-4F19-867D-E14B72A48EA7}" srcId="{20B70D6E-76B0-4468-8BF3-5E13B978C86A}" destId="{C7E3B66A-4567-4C9B-B78C-F97BB037F038}" srcOrd="2" destOrd="0" parTransId="{B270AF44-26D4-4A8C-9A41-92433A44318E}" sibTransId="{10C57287-74D9-43D9-A573-45377715D345}"/>
    <dgm:cxn modelId="{84E9CB9C-BF6B-432C-9DA8-EBA454F42B0C}" srcId="{20B70D6E-76B0-4468-8BF3-5E13B978C86A}" destId="{C660CA29-711D-4075-AAD6-713E37775C84}" srcOrd="3" destOrd="0" parTransId="{542E723D-D21A-4106-8B35-F48848B81E55}" sibTransId="{0F0E5AB2-2C92-4AE3-AAA0-8C2C08159947}"/>
    <dgm:cxn modelId="{0EBC94A5-F0B1-41E1-8472-4FAAD0AC2949}" srcId="{20B70D6E-76B0-4468-8BF3-5E13B978C86A}" destId="{85783050-7AAF-4ED4-B237-929A722AFB1A}" srcOrd="1" destOrd="0" parTransId="{F4E65C8B-C663-47C0-9992-BC72EAC279D0}" sibTransId="{8B291154-BD6A-4B5F-8DB3-1A9225095D62}"/>
    <dgm:cxn modelId="{547E19A7-444F-4DB3-8578-89E2B084D8A7}" type="presOf" srcId="{C7E3B66A-4567-4C9B-B78C-F97BB037F038}" destId="{A6D128C0-50E5-478A-8310-1333FC8A5C1D}" srcOrd="0" destOrd="0" presId="urn:microsoft.com/office/officeart/2005/8/layout/vList2"/>
    <dgm:cxn modelId="{46A78AC8-9889-449B-AC4A-B1C59A53BF99}" srcId="{20B70D6E-76B0-4468-8BF3-5E13B978C86A}" destId="{8DDAED27-68E1-4C36-B8F6-2DE5853CC871}" srcOrd="4" destOrd="0" parTransId="{23977B20-53FF-4674-9C8C-38EF765BC411}" sibTransId="{00D122E1-30F7-4A66-8235-FFF171C32836}"/>
    <dgm:cxn modelId="{BBA22ED9-8168-4D96-AFB8-B56AA8A4282D}" type="presOf" srcId="{C660CA29-711D-4075-AAD6-713E37775C84}" destId="{81536C43-08CB-42D4-BB31-CC29296C8FA0}" srcOrd="0" destOrd="0" presId="urn:microsoft.com/office/officeart/2005/8/layout/vList2"/>
    <dgm:cxn modelId="{463712E3-FFEA-4152-9ABE-8F941805D61F}" type="presOf" srcId="{8DDAED27-68E1-4C36-B8F6-2DE5853CC871}" destId="{A436BA66-4980-41AC-9558-A11B92E7C8D0}" srcOrd="0" destOrd="0" presId="urn:microsoft.com/office/officeart/2005/8/layout/vList2"/>
    <dgm:cxn modelId="{FC218F99-B0B9-477B-9E8F-A99D3870D772}" type="presParOf" srcId="{03BDE716-CB25-42D1-99E0-99BF41202012}" destId="{121C36C1-907B-4D21-A519-148FFF8B2053}" srcOrd="0" destOrd="0" presId="urn:microsoft.com/office/officeart/2005/8/layout/vList2"/>
    <dgm:cxn modelId="{09ACC56D-53AC-48FA-A1F1-A3362F7BC7F7}" type="presParOf" srcId="{03BDE716-CB25-42D1-99E0-99BF41202012}" destId="{E1CA0F32-1900-4640-8FF9-38C3A125FE5D}" srcOrd="1" destOrd="0" presId="urn:microsoft.com/office/officeart/2005/8/layout/vList2"/>
    <dgm:cxn modelId="{5DDCBC9C-D090-47EB-8C01-FD7154FCF257}" type="presParOf" srcId="{03BDE716-CB25-42D1-99E0-99BF41202012}" destId="{314D9399-F2DE-4EF3-9AAC-6130BFA87558}" srcOrd="2" destOrd="0" presId="urn:microsoft.com/office/officeart/2005/8/layout/vList2"/>
    <dgm:cxn modelId="{6239080A-A2D2-4C65-9038-0149BA9DF410}" type="presParOf" srcId="{03BDE716-CB25-42D1-99E0-99BF41202012}" destId="{CA83C3EA-7CE7-4FA4-B0E5-E4CC7BB825C0}" srcOrd="3" destOrd="0" presId="urn:microsoft.com/office/officeart/2005/8/layout/vList2"/>
    <dgm:cxn modelId="{246E0F55-267E-4BA2-930F-5625E7E591AE}" type="presParOf" srcId="{03BDE716-CB25-42D1-99E0-99BF41202012}" destId="{A6D128C0-50E5-478A-8310-1333FC8A5C1D}" srcOrd="4" destOrd="0" presId="urn:microsoft.com/office/officeart/2005/8/layout/vList2"/>
    <dgm:cxn modelId="{F6D52936-EEEF-46BE-A7CC-DBB3AB455606}" type="presParOf" srcId="{03BDE716-CB25-42D1-99E0-99BF41202012}" destId="{4019026F-4D18-4D59-B17C-4691A32BAA1E}" srcOrd="5" destOrd="0" presId="urn:microsoft.com/office/officeart/2005/8/layout/vList2"/>
    <dgm:cxn modelId="{C2A7638F-6D72-432E-AC88-AEF1F00E42A8}" type="presParOf" srcId="{03BDE716-CB25-42D1-99E0-99BF41202012}" destId="{81536C43-08CB-42D4-BB31-CC29296C8FA0}" srcOrd="6" destOrd="0" presId="urn:microsoft.com/office/officeart/2005/8/layout/vList2"/>
    <dgm:cxn modelId="{FCC7F787-F70B-415C-B382-694441D858FC}" type="presParOf" srcId="{03BDE716-CB25-42D1-99E0-99BF41202012}" destId="{77B7C79E-BF4C-45F1-B4C1-40A5CD3244F1}" srcOrd="7" destOrd="0" presId="urn:microsoft.com/office/officeart/2005/8/layout/vList2"/>
    <dgm:cxn modelId="{E994CBE9-D664-4F3B-BB68-93B4C623CF67}" type="presParOf" srcId="{03BDE716-CB25-42D1-99E0-99BF41202012}" destId="{A436BA66-4980-41AC-9558-A11B92E7C8D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A1C124-ADCE-6A47-A60B-D0ADC069F92F}"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050A95F0-561D-B74A-9BB8-8025D5C6ADB3}">
      <dgm:prSet phldrT="[Text]"/>
      <dgm:spPr/>
      <dgm:t>
        <a:bodyPr/>
        <a:lstStyle/>
        <a:p>
          <a:r>
            <a:rPr lang="en-US" dirty="0">
              <a:solidFill>
                <a:schemeClr val="tx1"/>
              </a:solidFill>
            </a:rPr>
            <a:t>Plan</a:t>
          </a:r>
        </a:p>
      </dgm:t>
    </dgm:pt>
    <dgm:pt modelId="{98CAEF4E-2159-9847-9054-77B0E1C39987}" type="parTrans" cxnId="{4638500D-AE91-2F40-AAF5-669B19022A83}">
      <dgm:prSet/>
      <dgm:spPr/>
      <dgm:t>
        <a:bodyPr/>
        <a:lstStyle/>
        <a:p>
          <a:endParaRPr lang="en-US"/>
        </a:p>
      </dgm:t>
    </dgm:pt>
    <dgm:pt modelId="{26E040D2-F035-4B4A-B83F-02E5928DEAB0}" type="sibTrans" cxnId="{4638500D-AE91-2F40-AAF5-669B19022A83}">
      <dgm:prSet/>
      <dgm:spPr/>
      <dgm:t>
        <a:bodyPr/>
        <a:lstStyle/>
        <a:p>
          <a:endParaRPr lang="en-US"/>
        </a:p>
      </dgm:t>
    </dgm:pt>
    <dgm:pt modelId="{747BCC5E-BD4D-354F-B8EE-98C31FAA9DA0}">
      <dgm:prSet phldrT="[Text]"/>
      <dgm:spPr/>
      <dgm:t>
        <a:bodyPr/>
        <a:lstStyle/>
        <a:p>
          <a:r>
            <a:rPr lang="en-US" dirty="0">
              <a:solidFill>
                <a:schemeClr val="tx1"/>
              </a:solidFill>
            </a:rPr>
            <a:t>Gather data</a:t>
          </a:r>
        </a:p>
      </dgm:t>
    </dgm:pt>
    <dgm:pt modelId="{5F60004C-92A3-4546-9DE5-F4BC428F6206}" type="parTrans" cxnId="{BC357FC9-BCCB-F24C-8CA0-6B44D8E1C49B}">
      <dgm:prSet/>
      <dgm:spPr/>
      <dgm:t>
        <a:bodyPr/>
        <a:lstStyle/>
        <a:p>
          <a:endParaRPr lang="en-US"/>
        </a:p>
      </dgm:t>
    </dgm:pt>
    <dgm:pt modelId="{3EF69D82-609F-B845-A90B-4BF5773F8BBC}" type="sibTrans" cxnId="{BC357FC9-BCCB-F24C-8CA0-6B44D8E1C49B}">
      <dgm:prSet/>
      <dgm:spPr/>
      <dgm:t>
        <a:bodyPr/>
        <a:lstStyle/>
        <a:p>
          <a:endParaRPr lang="en-US"/>
        </a:p>
      </dgm:t>
    </dgm:pt>
    <dgm:pt modelId="{D281A872-6BB4-CA46-A2DC-EB7DE36AFF5E}">
      <dgm:prSet phldrT="[Text]"/>
      <dgm:spPr/>
      <dgm:t>
        <a:bodyPr/>
        <a:lstStyle/>
        <a:p>
          <a:r>
            <a:rPr lang="en-US" dirty="0">
              <a:solidFill>
                <a:schemeClr val="tx1"/>
              </a:solidFill>
            </a:rPr>
            <a:t>Analyze data</a:t>
          </a:r>
        </a:p>
      </dgm:t>
    </dgm:pt>
    <dgm:pt modelId="{C5F08A70-F6E0-AE44-8151-CE0F92C5BE39}" type="parTrans" cxnId="{5940D736-99F7-BA4F-AF39-F8E3E0B9E79D}">
      <dgm:prSet/>
      <dgm:spPr/>
      <dgm:t>
        <a:bodyPr/>
        <a:lstStyle/>
        <a:p>
          <a:endParaRPr lang="en-US"/>
        </a:p>
      </dgm:t>
    </dgm:pt>
    <dgm:pt modelId="{5F606ABA-D5F8-104D-B78C-8D64509C1E0A}" type="sibTrans" cxnId="{5940D736-99F7-BA4F-AF39-F8E3E0B9E79D}">
      <dgm:prSet/>
      <dgm:spPr/>
      <dgm:t>
        <a:bodyPr/>
        <a:lstStyle/>
        <a:p>
          <a:endParaRPr lang="en-US"/>
        </a:p>
      </dgm:t>
    </dgm:pt>
    <dgm:pt modelId="{C0609DD3-B678-A24D-9C57-429D82C2FA32}">
      <dgm:prSet phldrT="[Text]"/>
      <dgm:spPr/>
      <dgm:t>
        <a:bodyPr/>
        <a:lstStyle/>
        <a:p>
          <a:r>
            <a:rPr lang="en-US" dirty="0">
              <a:solidFill>
                <a:schemeClr val="tx1"/>
              </a:solidFill>
            </a:rPr>
            <a:t>Action plan</a:t>
          </a:r>
        </a:p>
      </dgm:t>
    </dgm:pt>
    <dgm:pt modelId="{153B5EBB-8EBA-C14A-8FB7-49BE6B7E3954}" type="parTrans" cxnId="{BF4703DA-6DA7-2A45-89B0-42FCDEB168F4}">
      <dgm:prSet/>
      <dgm:spPr/>
      <dgm:t>
        <a:bodyPr/>
        <a:lstStyle/>
        <a:p>
          <a:endParaRPr lang="en-US"/>
        </a:p>
      </dgm:t>
    </dgm:pt>
    <dgm:pt modelId="{D04114A3-D00E-9147-88CB-E0CA4FA94871}" type="sibTrans" cxnId="{BF4703DA-6DA7-2A45-89B0-42FCDEB168F4}">
      <dgm:prSet/>
      <dgm:spPr/>
      <dgm:t>
        <a:bodyPr/>
        <a:lstStyle/>
        <a:p>
          <a:endParaRPr lang="en-US"/>
        </a:p>
      </dgm:t>
    </dgm:pt>
    <dgm:pt modelId="{0E74300E-410B-514A-8920-B0222D2EC5A2}">
      <dgm:prSet phldrT="[Text]"/>
      <dgm:spPr/>
      <dgm:t>
        <a:bodyPr/>
        <a:lstStyle/>
        <a:p>
          <a:r>
            <a:rPr lang="en-US" dirty="0">
              <a:solidFill>
                <a:schemeClr val="tx1"/>
              </a:solidFill>
            </a:rPr>
            <a:t>Report (celebrate)</a:t>
          </a:r>
        </a:p>
      </dgm:t>
    </dgm:pt>
    <dgm:pt modelId="{E19CE1AB-43C8-D249-A91F-3F38BE4C229A}" type="parTrans" cxnId="{E1CC38E5-C26A-6E41-AD23-1ED9FD6EFD6E}">
      <dgm:prSet/>
      <dgm:spPr/>
      <dgm:t>
        <a:bodyPr/>
        <a:lstStyle/>
        <a:p>
          <a:endParaRPr lang="en-US"/>
        </a:p>
      </dgm:t>
    </dgm:pt>
    <dgm:pt modelId="{725A5D74-BEDC-B14F-BF8F-6E2819FFCFCD}" type="sibTrans" cxnId="{E1CC38E5-C26A-6E41-AD23-1ED9FD6EFD6E}">
      <dgm:prSet/>
      <dgm:spPr/>
      <dgm:t>
        <a:bodyPr/>
        <a:lstStyle/>
        <a:p>
          <a:endParaRPr lang="en-US"/>
        </a:p>
      </dgm:t>
    </dgm:pt>
    <dgm:pt modelId="{F6F0DF0B-C25E-1A42-A9B6-81B8A1A35AD3}" type="pres">
      <dgm:prSet presAssocID="{F2A1C124-ADCE-6A47-A60B-D0ADC069F92F}" presName="Name0" presStyleCnt="0">
        <dgm:presLayoutVars>
          <dgm:dir/>
          <dgm:resizeHandles val="exact"/>
        </dgm:presLayoutVars>
      </dgm:prSet>
      <dgm:spPr/>
    </dgm:pt>
    <dgm:pt modelId="{AF9000E8-65BE-0E43-886F-4896E3DA4E60}" type="pres">
      <dgm:prSet presAssocID="{F2A1C124-ADCE-6A47-A60B-D0ADC069F92F}" presName="cycle" presStyleCnt="0"/>
      <dgm:spPr/>
    </dgm:pt>
    <dgm:pt modelId="{67B163DB-B8FB-054B-89AB-53854E6E72D8}" type="pres">
      <dgm:prSet presAssocID="{050A95F0-561D-B74A-9BB8-8025D5C6ADB3}" presName="nodeFirstNode" presStyleLbl="node1" presStyleIdx="0" presStyleCnt="5" custRadScaleRad="100004" custRadScaleInc="-817">
        <dgm:presLayoutVars>
          <dgm:bulletEnabled val="1"/>
        </dgm:presLayoutVars>
      </dgm:prSet>
      <dgm:spPr/>
    </dgm:pt>
    <dgm:pt modelId="{EE405237-5471-E24E-8594-3323B1042490}" type="pres">
      <dgm:prSet presAssocID="{26E040D2-F035-4B4A-B83F-02E5928DEAB0}" presName="sibTransFirstNode" presStyleLbl="bgShp" presStyleIdx="0" presStyleCnt="1"/>
      <dgm:spPr/>
    </dgm:pt>
    <dgm:pt modelId="{4E841683-13CF-8546-95CC-504096BF3495}" type="pres">
      <dgm:prSet presAssocID="{747BCC5E-BD4D-354F-B8EE-98C31FAA9DA0}" presName="nodeFollowingNodes" presStyleLbl="node1" presStyleIdx="1" presStyleCnt="5">
        <dgm:presLayoutVars>
          <dgm:bulletEnabled val="1"/>
        </dgm:presLayoutVars>
      </dgm:prSet>
      <dgm:spPr/>
    </dgm:pt>
    <dgm:pt modelId="{D0379EA5-819F-384E-B418-B8F48CF516A4}" type="pres">
      <dgm:prSet presAssocID="{D281A872-6BB4-CA46-A2DC-EB7DE36AFF5E}" presName="nodeFollowingNodes" presStyleLbl="node1" presStyleIdx="2" presStyleCnt="5">
        <dgm:presLayoutVars>
          <dgm:bulletEnabled val="1"/>
        </dgm:presLayoutVars>
      </dgm:prSet>
      <dgm:spPr/>
    </dgm:pt>
    <dgm:pt modelId="{BB6A69DC-561B-9944-9387-D0D6E28F69D9}" type="pres">
      <dgm:prSet presAssocID="{C0609DD3-B678-A24D-9C57-429D82C2FA32}" presName="nodeFollowingNodes" presStyleLbl="node1" presStyleIdx="3" presStyleCnt="5">
        <dgm:presLayoutVars>
          <dgm:bulletEnabled val="1"/>
        </dgm:presLayoutVars>
      </dgm:prSet>
      <dgm:spPr/>
    </dgm:pt>
    <dgm:pt modelId="{C394BA5C-DFBA-4B45-8DD1-C1123525AA92}" type="pres">
      <dgm:prSet presAssocID="{0E74300E-410B-514A-8920-B0222D2EC5A2}" presName="nodeFollowingNodes" presStyleLbl="node1" presStyleIdx="4" presStyleCnt="5">
        <dgm:presLayoutVars>
          <dgm:bulletEnabled val="1"/>
        </dgm:presLayoutVars>
      </dgm:prSet>
      <dgm:spPr/>
    </dgm:pt>
  </dgm:ptLst>
  <dgm:cxnLst>
    <dgm:cxn modelId="{4638500D-AE91-2F40-AAF5-669B19022A83}" srcId="{F2A1C124-ADCE-6A47-A60B-D0ADC069F92F}" destId="{050A95F0-561D-B74A-9BB8-8025D5C6ADB3}" srcOrd="0" destOrd="0" parTransId="{98CAEF4E-2159-9847-9054-77B0E1C39987}" sibTransId="{26E040D2-F035-4B4A-B83F-02E5928DEAB0}"/>
    <dgm:cxn modelId="{33954820-AEF6-9F43-B113-18692C81A831}" type="presOf" srcId="{050A95F0-561D-B74A-9BB8-8025D5C6ADB3}" destId="{67B163DB-B8FB-054B-89AB-53854E6E72D8}" srcOrd="0" destOrd="0" presId="urn:microsoft.com/office/officeart/2005/8/layout/cycle3"/>
    <dgm:cxn modelId="{AD854823-3C6E-A547-A2CE-F90132DF92FF}" type="presOf" srcId="{F2A1C124-ADCE-6A47-A60B-D0ADC069F92F}" destId="{F6F0DF0B-C25E-1A42-A9B6-81B8A1A35AD3}" srcOrd="0" destOrd="0" presId="urn:microsoft.com/office/officeart/2005/8/layout/cycle3"/>
    <dgm:cxn modelId="{D4F7D031-5B0E-8748-9998-B28C81A13C80}" type="presOf" srcId="{747BCC5E-BD4D-354F-B8EE-98C31FAA9DA0}" destId="{4E841683-13CF-8546-95CC-504096BF3495}" srcOrd="0" destOrd="0" presId="urn:microsoft.com/office/officeart/2005/8/layout/cycle3"/>
    <dgm:cxn modelId="{5940D736-99F7-BA4F-AF39-F8E3E0B9E79D}" srcId="{F2A1C124-ADCE-6A47-A60B-D0ADC069F92F}" destId="{D281A872-6BB4-CA46-A2DC-EB7DE36AFF5E}" srcOrd="2" destOrd="0" parTransId="{C5F08A70-F6E0-AE44-8151-CE0F92C5BE39}" sibTransId="{5F606ABA-D5F8-104D-B78C-8D64509C1E0A}"/>
    <dgm:cxn modelId="{ACD02C52-6418-294F-9AB9-43000A936386}" type="presOf" srcId="{0E74300E-410B-514A-8920-B0222D2EC5A2}" destId="{C394BA5C-DFBA-4B45-8DD1-C1123525AA92}" srcOrd="0" destOrd="0" presId="urn:microsoft.com/office/officeart/2005/8/layout/cycle3"/>
    <dgm:cxn modelId="{13121674-4F59-FE47-82A5-28D56EED8FF4}" type="presOf" srcId="{D281A872-6BB4-CA46-A2DC-EB7DE36AFF5E}" destId="{D0379EA5-819F-384E-B418-B8F48CF516A4}" srcOrd="0" destOrd="0" presId="urn:microsoft.com/office/officeart/2005/8/layout/cycle3"/>
    <dgm:cxn modelId="{D53EA695-E9EB-8A44-B409-0B36CA629EBC}" type="presOf" srcId="{C0609DD3-B678-A24D-9C57-429D82C2FA32}" destId="{BB6A69DC-561B-9944-9387-D0D6E28F69D9}" srcOrd="0" destOrd="0" presId="urn:microsoft.com/office/officeart/2005/8/layout/cycle3"/>
    <dgm:cxn modelId="{BC357FC9-BCCB-F24C-8CA0-6B44D8E1C49B}" srcId="{F2A1C124-ADCE-6A47-A60B-D0ADC069F92F}" destId="{747BCC5E-BD4D-354F-B8EE-98C31FAA9DA0}" srcOrd="1" destOrd="0" parTransId="{5F60004C-92A3-4546-9DE5-F4BC428F6206}" sibTransId="{3EF69D82-609F-B845-A90B-4BF5773F8BBC}"/>
    <dgm:cxn modelId="{BF4703DA-6DA7-2A45-89B0-42FCDEB168F4}" srcId="{F2A1C124-ADCE-6A47-A60B-D0ADC069F92F}" destId="{C0609DD3-B678-A24D-9C57-429D82C2FA32}" srcOrd="3" destOrd="0" parTransId="{153B5EBB-8EBA-C14A-8FB7-49BE6B7E3954}" sibTransId="{D04114A3-D00E-9147-88CB-E0CA4FA94871}"/>
    <dgm:cxn modelId="{73CD14DD-0ABA-4143-BF72-E5B82789EC10}" type="presOf" srcId="{26E040D2-F035-4B4A-B83F-02E5928DEAB0}" destId="{EE405237-5471-E24E-8594-3323B1042490}" srcOrd="0" destOrd="0" presId="urn:microsoft.com/office/officeart/2005/8/layout/cycle3"/>
    <dgm:cxn modelId="{E1CC38E5-C26A-6E41-AD23-1ED9FD6EFD6E}" srcId="{F2A1C124-ADCE-6A47-A60B-D0ADC069F92F}" destId="{0E74300E-410B-514A-8920-B0222D2EC5A2}" srcOrd="4" destOrd="0" parTransId="{E19CE1AB-43C8-D249-A91F-3F38BE4C229A}" sibTransId="{725A5D74-BEDC-B14F-BF8F-6E2819FFCFCD}"/>
    <dgm:cxn modelId="{0C2AE9D4-C800-BD48-8270-752F7DFCA8F2}" type="presParOf" srcId="{F6F0DF0B-C25E-1A42-A9B6-81B8A1A35AD3}" destId="{AF9000E8-65BE-0E43-886F-4896E3DA4E60}" srcOrd="0" destOrd="0" presId="urn:microsoft.com/office/officeart/2005/8/layout/cycle3"/>
    <dgm:cxn modelId="{90595E44-0347-3D46-AAA3-23CB14274404}" type="presParOf" srcId="{AF9000E8-65BE-0E43-886F-4896E3DA4E60}" destId="{67B163DB-B8FB-054B-89AB-53854E6E72D8}" srcOrd="0" destOrd="0" presId="urn:microsoft.com/office/officeart/2005/8/layout/cycle3"/>
    <dgm:cxn modelId="{C3088D3B-7A2E-0347-B909-F59BD13D9429}" type="presParOf" srcId="{AF9000E8-65BE-0E43-886F-4896E3DA4E60}" destId="{EE405237-5471-E24E-8594-3323B1042490}" srcOrd="1" destOrd="0" presId="urn:microsoft.com/office/officeart/2005/8/layout/cycle3"/>
    <dgm:cxn modelId="{A4819434-1B25-D243-8A00-25EBFA261AD3}" type="presParOf" srcId="{AF9000E8-65BE-0E43-886F-4896E3DA4E60}" destId="{4E841683-13CF-8546-95CC-504096BF3495}" srcOrd="2" destOrd="0" presId="urn:microsoft.com/office/officeart/2005/8/layout/cycle3"/>
    <dgm:cxn modelId="{8175EE74-C552-A047-81B0-BCF11890B832}" type="presParOf" srcId="{AF9000E8-65BE-0E43-886F-4896E3DA4E60}" destId="{D0379EA5-819F-384E-B418-B8F48CF516A4}" srcOrd="3" destOrd="0" presId="urn:microsoft.com/office/officeart/2005/8/layout/cycle3"/>
    <dgm:cxn modelId="{6D270585-B400-0E4C-96AA-4F94DFB30059}" type="presParOf" srcId="{AF9000E8-65BE-0E43-886F-4896E3DA4E60}" destId="{BB6A69DC-561B-9944-9387-D0D6E28F69D9}" srcOrd="4" destOrd="0" presId="urn:microsoft.com/office/officeart/2005/8/layout/cycle3"/>
    <dgm:cxn modelId="{F34DF7AA-9873-7940-B140-FCD64A0686FA}" type="presParOf" srcId="{AF9000E8-65BE-0E43-886F-4896E3DA4E60}" destId="{C394BA5C-DFBA-4B45-8DD1-C1123525AA9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B7407-BA1E-4EB3-A606-C6CA57018A37}">
      <dsp:nvSpPr>
        <dsp:cNvPr id="0" name=""/>
        <dsp:cNvSpPr/>
      </dsp:nvSpPr>
      <dsp:spPr>
        <a:xfrm>
          <a:off x="0" y="32228"/>
          <a:ext cx="10515600" cy="2068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rtl="0">
            <a:lnSpc>
              <a:spcPct val="90000"/>
            </a:lnSpc>
            <a:spcBef>
              <a:spcPct val="0"/>
            </a:spcBef>
            <a:spcAft>
              <a:spcPct val="35000"/>
            </a:spcAft>
            <a:buNone/>
          </a:pPr>
          <a:r>
            <a:rPr lang="en-US" sz="5200" b="0" i="0" kern="1200" dirty="0">
              <a:solidFill>
                <a:schemeClr val="tx1"/>
              </a:solidFill>
            </a:rPr>
            <a:t>Discuss how better surveys gather better data</a:t>
          </a:r>
          <a:endParaRPr lang="en-US" sz="5200" kern="1200" dirty="0">
            <a:solidFill>
              <a:schemeClr val="tx1"/>
            </a:solidFill>
          </a:endParaRPr>
        </a:p>
      </dsp:txBody>
      <dsp:txXfrm>
        <a:off x="100979" y="133207"/>
        <a:ext cx="10313642" cy="1866602"/>
      </dsp:txXfrm>
    </dsp:sp>
    <dsp:sp modelId="{1953C6AE-45FD-4B13-BAF0-BB95C040E51F}">
      <dsp:nvSpPr>
        <dsp:cNvPr id="0" name=""/>
        <dsp:cNvSpPr/>
      </dsp:nvSpPr>
      <dsp:spPr>
        <a:xfrm>
          <a:off x="0" y="2250549"/>
          <a:ext cx="10515600" cy="2068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rtl="0">
            <a:lnSpc>
              <a:spcPct val="90000"/>
            </a:lnSpc>
            <a:spcBef>
              <a:spcPct val="0"/>
            </a:spcBef>
            <a:spcAft>
              <a:spcPct val="35000"/>
            </a:spcAft>
            <a:buNone/>
          </a:pPr>
          <a:r>
            <a:rPr lang="en-US" sz="5200" b="0" i="0" kern="1200" dirty="0">
              <a:solidFill>
                <a:schemeClr val="tx1"/>
              </a:solidFill>
            </a:rPr>
            <a:t>Share how using this data can impact change</a:t>
          </a:r>
          <a:endParaRPr lang="en-US" sz="5200" kern="1200" dirty="0">
            <a:solidFill>
              <a:schemeClr val="tx1"/>
            </a:solidFill>
          </a:endParaRPr>
        </a:p>
      </dsp:txBody>
      <dsp:txXfrm>
        <a:off x="100979" y="2351528"/>
        <a:ext cx="10313642" cy="1866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05237-5471-E24E-8594-3323B1042490}">
      <dsp:nvSpPr>
        <dsp:cNvPr id="0" name=""/>
        <dsp:cNvSpPr/>
      </dsp:nvSpPr>
      <dsp:spPr>
        <a:xfrm>
          <a:off x="2264190" y="-37703"/>
          <a:ext cx="5825976" cy="5825976"/>
        </a:xfrm>
        <a:prstGeom prst="circularArrow">
          <a:avLst>
            <a:gd name="adj1" fmla="val 5544"/>
            <a:gd name="adj2" fmla="val 330680"/>
            <a:gd name="adj3" fmla="val 13738654"/>
            <a:gd name="adj4" fmla="val 17408689"/>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163DB-B8FB-054B-89AB-53854E6E72D8}">
      <dsp:nvSpPr>
        <dsp:cNvPr id="0" name=""/>
        <dsp:cNvSpPr/>
      </dsp:nvSpPr>
      <dsp:spPr>
        <a:xfrm>
          <a:off x="3791267" y="1668"/>
          <a:ext cx="2771821" cy="13859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Plan</a:t>
          </a:r>
        </a:p>
      </dsp:txBody>
      <dsp:txXfrm>
        <a:off x="3858922" y="69323"/>
        <a:ext cx="2636511" cy="1250600"/>
      </dsp:txXfrm>
    </dsp:sp>
    <dsp:sp modelId="{4E841683-13CF-8546-95CC-504096BF3495}">
      <dsp:nvSpPr>
        <dsp:cNvPr id="0" name=""/>
        <dsp:cNvSpPr/>
      </dsp:nvSpPr>
      <dsp:spPr>
        <a:xfrm>
          <a:off x="6175352" y="1718372"/>
          <a:ext cx="2771821" cy="138591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Gather data</a:t>
          </a:r>
        </a:p>
      </dsp:txBody>
      <dsp:txXfrm>
        <a:off x="6243007" y="1786027"/>
        <a:ext cx="2636511" cy="1250600"/>
      </dsp:txXfrm>
    </dsp:sp>
    <dsp:sp modelId="{D0379EA5-819F-384E-B418-B8F48CF516A4}">
      <dsp:nvSpPr>
        <dsp:cNvPr id="0" name=""/>
        <dsp:cNvSpPr/>
      </dsp:nvSpPr>
      <dsp:spPr>
        <a:xfrm>
          <a:off x="5272832" y="4496044"/>
          <a:ext cx="2771821" cy="138591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Analyze data</a:t>
          </a:r>
        </a:p>
      </dsp:txBody>
      <dsp:txXfrm>
        <a:off x="5340487" y="4563699"/>
        <a:ext cx="2636511" cy="1250600"/>
      </dsp:txXfrm>
    </dsp:sp>
    <dsp:sp modelId="{BB6A69DC-561B-9944-9387-D0D6E28F69D9}">
      <dsp:nvSpPr>
        <dsp:cNvPr id="0" name=""/>
        <dsp:cNvSpPr/>
      </dsp:nvSpPr>
      <dsp:spPr>
        <a:xfrm>
          <a:off x="2352215" y="4496044"/>
          <a:ext cx="2771821" cy="138591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Action plan</a:t>
          </a:r>
        </a:p>
      </dsp:txBody>
      <dsp:txXfrm>
        <a:off x="2419870" y="4563699"/>
        <a:ext cx="2636511" cy="1250600"/>
      </dsp:txXfrm>
    </dsp:sp>
    <dsp:sp modelId="{C394BA5C-DFBA-4B45-8DD1-C1123525AA92}">
      <dsp:nvSpPr>
        <dsp:cNvPr id="0" name=""/>
        <dsp:cNvSpPr/>
      </dsp:nvSpPr>
      <dsp:spPr>
        <a:xfrm>
          <a:off x="1461880" y="1706187"/>
          <a:ext cx="2771821" cy="138591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Report (celebrate)</a:t>
          </a:r>
        </a:p>
      </dsp:txBody>
      <dsp:txXfrm>
        <a:off x="1529535" y="1773842"/>
        <a:ext cx="2636511" cy="1250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5F7A9-54D0-4AD2-B649-DA57611D43B1}">
      <dsp:nvSpPr>
        <dsp:cNvPr id="0" name=""/>
        <dsp:cNvSpPr/>
      </dsp:nvSpPr>
      <dsp:spPr>
        <a:xfrm>
          <a:off x="0" y="1305401"/>
          <a:ext cx="10515600"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E78F6-653D-40C8-9162-D6FFC1893CE3}">
      <dsp:nvSpPr>
        <dsp:cNvPr id="0" name=""/>
        <dsp:cNvSpPr/>
      </dsp:nvSpPr>
      <dsp:spPr>
        <a:xfrm>
          <a:off x="4621" y="0"/>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US" sz="2100" kern="1200" dirty="0"/>
            <a:t>Basic Likert Scale with canned questions</a:t>
          </a:r>
        </a:p>
      </dsp:txBody>
      <dsp:txXfrm>
        <a:off x="4621" y="0"/>
        <a:ext cx="3049934" cy="1740535"/>
      </dsp:txXfrm>
    </dsp:sp>
    <dsp:sp modelId="{3BF64EE0-CC9F-4F62-9391-508D3FDA42BF}">
      <dsp:nvSpPr>
        <dsp:cNvPr id="0" name=""/>
        <dsp:cNvSpPr/>
      </dsp:nvSpPr>
      <dsp:spPr>
        <a:xfrm>
          <a:off x="1312021"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2A0F7-E41C-4D87-A66C-FD24A5DE4C7E}">
      <dsp:nvSpPr>
        <dsp:cNvPr id="0" name=""/>
        <dsp:cNvSpPr/>
      </dsp:nvSpPr>
      <dsp:spPr>
        <a:xfrm>
          <a:off x="3207052" y="2610802"/>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kern="1200" dirty="0"/>
            <a:t>Basic Likert Scale with management prepared questions</a:t>
          </a:r>
        </a:p>
      </dsp:txBody>
      <dsp:txXfrm>
        <a:off x="3207052" y="2610802"/>
        <a:ext cx="3049934" cy="1740535"/>
      </dsp:txXfrm>
    </dsp:sp>
    <dsp:sp modelId="{561F2ACF-D8C4-421E-BB41-E73F2F3AD4E5}">
      <dsp:nvSpPr>
        <dsp:cNvPr id="0" name=""/>
        <dsp:cNvSpPr/>
      </dsp:nvSpPr>
      <dsp:spPr>
        <a:xfrm>
          <a:off x="451445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C9889-C120-42F2-B405-331E529A6612}">
      <dsp:nvSpPr>
        <dsp:cNvPr id="0" name=""/>
        <dsp:cNvSpPr/>
      </dsp:nvSpPr>
      <dsp:spPr>
        <a:xfrm>
          <a:off x="6409484" y="0"/>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n-US" sz="2100" kern="1200" dirty="0"/>
            <a:t>Likert Scale (or not) with broad input on questions both standard and time sensitive.</a:t>
          </a:r>
        </a:p>
      </dsp:txBody>
      <dsp:txXfrm>
        <a:off x="6409484" y="0"/>
        <a:ext cx="3049934" cy="1740535"/>
      </dsp:txXfrm>
    </dsp:sp>
    <dsp:sp modelId="{CE6742B0-3A8E-4F6B-A9F3-D943BD39896C}">
      <dsp:nvSpPr>
        <dsp:cNvPr id="0" name=""/>
        <dsp:cNvSpPr/>
      </dsp:nvSpPr>
      <dsp:spPr>
        <a:xfrm>
          <a:off x="7716884"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05237-5471-E24E-8594-3323B1042490}">
      <dsp:nvSpPr>
        <dsp:cNvPr id="0" name=""/>
        <dsp:cNvSpPr/>
      </dsp:nvSpPr>
      <dsp:spPr>
        <a:xfrm>
          <a:off x="2264190" y="-37703"/>
          <a:ext cx="5825976" cy="5825976"/>
        </a:xfrm>
        <a:prstGeom prst="circularArrow">
          <a:avLst>
            <a:gd name="adj1" fmla="val 5544"/>
            <a:gd name="adj2" fmla="val 330680"/>
            <a:gd name="adj3" fmla="val 13738654"/>
            <a:gd name="adj4" fmla="val 17408689"/>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163DB-B8FB-054B-89AB-53854E6E72D8}">
      <dsp:nvSpPr>
        <dsp:cNvPr id="0" name=""/>
        <dsp:cNvSpPr/>
      </dsp:nvSpPr>
      <dsp:spPr>
        <a:xfrm>
          <a:off x="3791267" y="1668"/>
          <a:ext cx="2771821" cy="13859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Plan</a:t>
          </a:r>
        </a:p>
      </dsp:txBody>
      <dsp:txXfrm>
        <a:off x="3858922" y="69323"/>
        <a:ext cx="2636511" cy="1250600"/>
      </dsp:txXfrm>
    </dsp:sp>
    <dsp:sp modelId="{4E841683-13CF-8546-95CC-504096BF3495}">
      <dsp:nvSpPr>
        <dsp:cNvPr id="0" name=""/>
        <dsp:cNvSpPr/>
      </dsp:nvSpPr>
      <dsp:spPr>
        <a:xfrm>
          <a:off x="6175352" y="1718372"/>
          <a:ext cx="2771821" cy="138591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Gather data</a:t>
          </a:r>
        </a:p>
      </dsp:txBody>
      <dsp:txXfrm>
        <a:off x="6243007" y="1786027"/>
        <a:ext cx="2636511" cy="1250600"/>
      </dsp:txXfrm>
    </dsp:sp>
    <dsp:sp modelId="{D0379EA5-819F-384E-B418-B8F48CF516A4}">
      <dsp:nvSpPr>
        <dsp:cNvPr id="0" name=""/>
        <dsp:cNvSpPr/>
      </dsp:nvSpPr>
      <dsp:spPr>
        <a:xfrm>
          <a:off x="5272832" y="4496044"/>
          <a:ext cx="2771821" cy="138591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Analyze data</a:t>
          </a:r>
        </a:p>
      </dsp:txBody>
      <dsp:txXfrm>
        <a:off x="5340487" y="4563699"/>
        <a:ext cx="2636511" cy="1250600"/>
      </dsp:txXfrm>
    </dsp:sp>
    <dsp:sp modelId="{BB6A69DC-561B-9944-9387-D0D6E28F69D9}">
      <dsp:nvSpPr>
        <dsp:cNvPr id="0" name=""/>
        <dsp:cNvSpPr/>
      </dsp:nvSpPr>
      <dsp:spPr>
        <a:xfrm>
          <a:off x="2352215" y="4496044"/>
          <a:ext cx="2771821" cy="138591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Action plan</a:t>
          </a:r>
        </a:p>
      </dsp:txBody>
      <dsp:txXfrm>
        <a:off x="2419870" y="4563699"/>
        <a:ext cx="2636511" cy="1250600"/>
      </dsp:txXfrm>
    </dsp:sp>
    <dsp:sp modelId="{C394BA5C-DFBA-4B45-8DD1-C1123525AA92}">
      <dsp:nvSpPr>
        <dsp:cNvPr id="0" name=""/>
        <dsp:cNvSpPr/>
      </dsp:nvSpPr>
      <dsp:spPr>
        <a:xfrm>
          <a:off x="1449695" y="1718372"/>
          <a:ext cx="2771821" cy="138591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Report (celebrate)</a:t>
          </a:r>
        </a:p>
      </dsp:txBody>
      <dsp:txXfrm>
        <a:off x="1517350" y="1786027"/>
        <a:ext cx="2636511" cy="1250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C36C1-907B-4D21-A519-148FFF8B2053}">
      <dsp:nvSpPr>
        <dsp:cNvPr id="0" name=""/>
        <dsp:cNvSpPr/>
      </dsp:nvSpPr>
      <dsp:spPr>
        <a:xfrm>
          <a:off x="0" y="682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solidFill>
                <a:schemeClr val="tx1"/>
              </a:solidFill>
            </a:rPr>
            <a:t>Board and management</a:t>
          </a:r>
        </a:p>
      </dsp:txBody>
      <dsp:txXfrm>
        <a:off x="38638" y="45464"/>
        <a:ext cx="10438324" cy="714229"/>
      </dsp:txXfrm>
    </dsp:sp>
    <dsp:sp modelId="{314D9399-F2DE-4EF3-9AAC-6130BFA87558}">
      <dsp:nvSpPr>
        <dsp:cNvPr id="0" name=""/>
        <dsp:cNvSpPr/>
      </dsp:nvSpPr>
      <dsp:spPr>
        <a:xfrm>
          <a:off x="0" y="893371"/>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solidFill>
                <a:schemeClr val="tx1"/>
              </a:solidFill>
            </a:rPr>
            <a:t>Frontline Supervisors</a:t>
          </a:r>
        </a:p>
      </dsp:txBody>
      <dsp:txXfrm>
        <a:off x="38638" y="932009"/>
        <a:ext cx="10438324" cy="714229"/>
      </dsp:txXfrm>
    </dsp:sp>
    <dsp:sp modelId="{A6D128C0-50E5-478A-8310-1333FC8A5C1D}">
      <dsp:nvSpPr>
        <dsp:cNvPr id="0" name=""/>
        <dsp:cNvSpPr/>
      </dsp:nvSpPr>
      <dsp:spPr>
        <a:xfrm>
          <a:off x="0" y="177991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solidFill>
                <a:schemeClr val="tx1"/>
              </a:solidFill>
            </a:rPr>
            <a:t>Direct Support Professionals</a:t>
          </a:r>
        </a:p>
      </dsp:txBody>
      <dsp:txXfrm>
        <a:off x="38638" y="1818554"/>
        <a:ext cx="10438324" cy="714229"/>
      </dsp:txXfrm>
    </dsp:sp>
    <dsp:sp modelId="{81536C43-08CB-42D4-BB31-CC29296C8FA0}">
      <dsp:nvSpPr>
        <dsp:cNvPr id="0" name=""/>
        <dsp:cNvSpPr/>
      </dsp:nvSpPr>
      <dsp:spPr>
        <a:xfrm>
          <a:off x="0" y="2666461"/>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solidFill>
                <a:schemeClr val="tx1"/>
              </a:solidFill>
            </a:rPr>
            <a:t>People Supported/ and family members</a:t>
          </a:r>
        </a:p>
      </dsp:txBody>
      <dsp:txXfrm>
        <a:off x="38638" y="2705099"/>
        <a:ext cx="10438324" cy="714229"/>
      </dsp:txXfrm>
    </dsp:sp>
    <dsp:sp modelId="{A436BA66-4980-41AC-9558-A11B92E7C8D0}">
      <dsp:nvSpPr>
        <dsp:cNvPr id="0" name=""/>
        <dsp:cNvSpPr/>
      </dsp:nvSpPr>
      <dsp:spPr>
        <a:xfrm>
          <a:off x="0" y="3553006"/>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solidFill>
                <a:schemeClr val="tx1"/>
              </a:solidFill>
            </a:rPr>
            <a:t>Anonymous vs. Identified. (opt in possibility)</a:t>
          </a:r>
        </a:p>
      </dsp:txBody>
      <dsp:txXfrm>
        <a:off x="38638" y="3591644"/>
        <a:ext cx="10438324" cy="714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05237-5471-E24E-8594-3323B1042490}">
      <dsp:nvSpPr>
        <dsp:cNvPr id="0" name=""/>
        <dsp:cNvSpPr/>
      </dsp:nvSpPr>
      <dsp:spPr>
        <a:xfrm>
          <a:off x="2264190" y="-37703"/>
          <a:ext cx="5825976" cy="5825976"/>
        </a:xfrm>
        <a:prstGeom prst="circularArrow">
          <a:avLst>
            <a:gd name="adj1" fmla="val 5544"/>
            <a:gd name="adj2" fmla="val 330680"/>
            <a:gd name="adj3" fmla="val 13738654"/>
            <a:gd name="adj4" fmla="val 17408689"/>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163DB-B8FB-054B-89AB-53854E6E72D8}">
      <dsp:nvSpPr>
        <dsp:cNvPr id="0" name=""/>
        <dsp:cNvSpPr/>
      </dsp:nvSpPr>
      <dsp:spPr>
        <a:xfrm>
          <a:off x="3791267" y="1668"/>
          <a:ext cx="2771821" cy="13859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Plan</a:t>
          </a:r>
        </a:p>
      </dsp:txBody>
      <dsp:txXfrm>
        <a:off x="3858922" y="69323"/>
        <a:ext cx="2636511" cy="1250600"/>
      </dsp:txXfrm>
    </dsp:sp>
    <dsp:sp modelId="{4E841683-13CF-8546-95CC-504096BF3495}">
      <dsp:nvSpPr>
        <dsp:cNvPr id="0" name=""/>
        <dsp:cNvSpPr/>
      </dsp:nvSpPr>
      <dsp:spPr>
        <a:xfrm>
          <a:off x="6175352" y="1718372"/>
          <a:ext cx="2771821" cy="138591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Gather data</a:t>
          </a:r>
        </a:p>
      </dsp:txBody>
      <dsp:txXfrm>
        <a:off x="6243007" y="1786027"/>
        <a:ext cx="2636511" cy="1250600"/>
      </dsp:txXfrm>
    </dsp:sp>
    <dsp:sp modelId="{D0379EA5-819F-384E-B418-B8F48CF516A4}">
      <dsp:nvSpPr>
        <dsp:cNvPr id="0" name=""/>
        <dsp:cNvSpPr/>
      </dsp:nvSpPr>
      <dsp:spPr>
        <a:xfrm>
          <a:off x="5272832" y="4496044"/>
          <a:ext cx="2771821" cy="138591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Analyze data</a:t>
          </a:r>
        </a:p>
      </dsp:txBody>
      <dsp:txXfrm>
        <a:off x="5340487" y="4563699"/>
        <a:ext cx="2636511" cy="1250600"/>
      </dsp:txXfrm>
    </dsp:sp>
    <dsp:sp modelId="{BB6A69DC-561B-9944-9387-D0D6E28F69D9}">
      <dsp:nvSpPr>
        <dsp:cNvPr id="0" name=""/>
        <dsp:cNvSpPr/>
      </dsp:nvSpPr>
      <dsp:spPr>
        <a:xfrm>
          <a:off x="2352215" y="4496044"/>
          <a:ext cx="2771821" cy="138591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Action plan</a:t>
          </a:r>
        </a:p>
      </dsp:txBody>
      <dsp:txXfrm>
        <a:off x="2419870" y="4563699"/>
        <a:ext cx="2636511" cy="1250600"/>
      </dsp:txXfrm>
    </dsp:sp>
    <dsp:sp modelId="{C394BA5C-DFBA-4B45-8DD1-C1123525AA92}">
      <dsp:nvSpPr>
        <dsp:cNvPr id="0" name=""/>
        <dsp:cNvSpPr/>
      </dsp:nvSpPr>
      <dsp:spPr>
        <a:xfrm>
          <a:off x="1449695" y="1718372"/>
          <a:ext cx="2771821" cy="138591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tx1"/>
              </a:solidFill>
            </a:rPr>
            <a:t>Report (celebrate)</a:t>
          </a:r>
        </a:p>
      </dsp:txBody>
      <dsp:txXfrm>
        <a:off x="1517350" y="1786027"/>
        <a:ext cx="2636511" cy="1250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0799A-0B77-4B81-863F-0691952A7DFB}"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4951F-DB89-46A0-8245-A40C626A4F19}" type="slidenum">
              <a:rPr lang="en-US" smtClean="0"/>
              <a:t>‹#›</a:t>
            </a:fld>
            <a:endParaRPr lang="en-US"/>
          </a:p>
        </p:txBody>
      </p:sp>
    </p:spTree>
    <p:extLst>
      <p:ext uri="{BB962C8B-B14F-4D97-AF65-F5344CB8AC3E}">
        <p14:creationId xmlns:p14="http://schemas.microsoft.com/office/powerpoint/2010/main" val="169540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To </a:t>
            </a:r>
            <a:r>
              <a:rPr lang="en-US" b="0" i="1" baseline="0" dirty="0"/>
              <a:t>Prepare: </a:t>
            </a:r>
          </a:p>
          <a:p>
            <a:pPr marL="171450" indent="-171450">
              <a:buFont typeface="Wingdings" panose="05000000000000000000" pitchFamily="2" charset="2"/>
              <a:buChar char="Ø"/>
            </a:pPr>
            <a:r>
              <a:rPr lang="en-US" i="1" baseline="0" dirty="0"/>
              <a:t>Turn on Live Transcript and record if applicable</a:t>
            </a:r>
          </a:p>
          <a:p>
            <a:pPr marL="171450" indent="-171450">
              <a:buFont typeface="Wingdings" panose="05000000000000000000" pitchFamily="2" charset="2"/>
              <a:buChar char="Ø"/>
            </a:pPr>
            <a:r>
              <a:rPr lang="en-US" i="0" baseline="0" dirty="0"/>
              <a:t>prepare (Name of Learning Lab) and PDF of slides (without notes) to put in chat</a:t>
            </a:r>
          </a:p>
          <a:p>
            <a:pPr marL="174708" indent="-174708">
              <a:buFont typeface="Wingdings" panose="05000000000000000000" pitchFamily="2" charset="2"/>
              <a:buChar char="Ø"/>
            </a:pPr>
            <a:r>
              <a:rPr lang="en-US" i="0" dirty="0"/>
              <a:t>Slide #2 – Update presenter names</a:t>
            </a:r>
            <a:endParaRPr lang="en-US" i="0" dirty="0">
              <a:cs typeface="Calibri"/>
            </a:endParaRPr>
          </a:p>
          <a:p>
            <a:pPr marL="174708" indent="-174708">
              <a:buFont typeface="Wingdings" panose="05000000000000000000" pitchFamily="2" charset="2"/>
              <a:buChar char="Ø"/>
            </a:pPr>
            <a:r>
              <a:rPr lang="en-US" i="0" dirty="0"/>
              <a:t>Check that the presenter can share their screen </a:t>
            </a:r>
          </a:p>
          <a:p>
            <a:pPr marL="174708" indent="-174708">
              <a:buFont typeface="Wingdings" panose="05000000000000000000" pitchFamily="2" charset="2"/>
              <a:buChar char="Ø"/>
            </a:pPr>
            <a:r>
              <a:rPr lang="en-US" i="0" dirty="0">
                <a:cs typeface="Calibri" panose="020F0502020204030204"/>
              </a:rPr>
              <a:t>Prepare polls/breakout groups if a large group</a:t>
            </a:r>
          </a:p>
          <a:p>
            <a:pPr marL="174708" indent="-174708">
              <a:buFont typeface="Wingdings" panose="05000000000000000000" pitchFamily="2" charset="2"/>
              <a:buChar char="Ø"/>
            </a:pPr>
            <a:r>
              <a:rPr lang="en-US" i="0" dirty="0">
                <a:cs typeface="Calibri" panose="020F0502020204030204"/>
              </a:rPr>
              <a:t>Assign</a:t>
            </a:r>
            <a:r>
              <a:rPr lang="en-US" i="0" baseline="0" dirty="0">
                <a:cs typeface="Calibri" panose="020F0502020204030204"/>
              </a:rPr>
              <a:t> an attendance taker, timekeeper, chat monitor</a:t>
            </a:r>
            <a:endParaRPr lang="en-US" i="0" dirty="0">
              <a:cs typeface="Calibri" panose="020F0502020204030204"/>
            </a:endParaRPr>
          </a:p>
          <a:p>
            <a:endParaRPr lang="en-US" i="1" baseline="0" dirty="0"/>
          </a:p>
          <a:p>
            <a:r>
              <a:rPr lang="en-US" i="1" baseline="0" dirty="0"/>
              <a:t>Note to Facilitator:</a:t>
            </a:r>
          </a:p>
          <a:p>
            <a:r>
              <a:rPr lang="en-US" b="1" i="0" baseline="0" dirty="0"/>
              <a:t>Bold Text = Timing</a:t>
            </a:r>
          </a:p>
          <a:p>
            <a:r>
              <a:rPr lang="en-US" b="0" i="1" baseline="0" dirty="0"/>
              <a:t>Italicized Text = Notes – do not read</a:t>
            </a:r>
          </a:p>
          <a:p>
            <a:r>
              <a:rPr lang="en-US" b="0" i="0" baseline="0" dirty="0"/>
              <a:t>Regular Text = Talking Points</a:t>
            </a:r>
            <a:endParaRPr lang="en-US" b="0" i="0" dirty="0"/>
          </a:p>
        </p:txBody>
      </p:sp>
      <p:sp>
        <p:nvSpPr>
          <p:cNvPr id="4" name="Slide Number Placeholder 3"/>
          <p:cNvSpPr>
            <a:spLocks noGrp="1"/>
          </p:cNvSpPr>
          <p:nvPr>
            <p:ph type="sldNum" sz="quarter" idx="10"/>
          </p:nvPr>
        </p:nvSpPr>
        <p:spPr/>
        <p:txBody>
          <a:bodyPr/>
          <a:lstStyle/>
          <a:p>
            <a:fld id="{1794951F-DB89-46A0-8245-A40C626A4F19}" type="slidenum">
              <a:rPr lang="en-US" smtClean="0"/>
              <a:t>1</a:t>
            </a:fld>
            <a:endParaRPr lang="en-US"/>
          </a:p>
        </p:txBody>
      </p:sp>
    </p:spTree>
    <p:extLst>
      <p:ext uri="{BB962C8B-B14F-4D97-AF65-F5344CB8AC3E}">
        <p14:creationId xmlns:p14="http://schemas.microsoft.com/office/powerpoint/2010/main" val="2246804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Time: 1 minutes</a:t>
            </a:r>
          </a:p>
          <a:p>
            <a:endParaRPr lang="en-US" b="1" dirty="0"/>
          </a:p>
          <a:p>
            <a:r>
              <a:rPr lang="en-US" b="1" dirty="0"/>
              <a:t>POLL: </a:t>
            </a:r>
            <a:r>
              <a:rPr lang="en-US" dirty="0"/>
              <a:t>Best TV</a:t>
            </a:r>
            <a:r>
              <a:rPr lang="en-US" baseline="0" dirty="0"/>
              <a:t> gameshow host: Richard Dawson, Steve Harvey, Ellen DeGeneres, Drew Carey, Pat Sajak, </a:t>
            </a:r>
            <a:r>
              <a:rPr lang="en-US" dirty="0"/>
              <a:t>Jane Lynch,</a:t>
            </a:r>
            <a:r>
              <a:rPr lang="en-US" baseline="0" dirty="0"/>
              <a:t> </a:t>
            </a:r>
            <a:r>
              <a:rPr lang="en-US" dirty="0"/>
              <a:t>Alex </a:t>
            </a:r>
            <a:r>
              <a:rPr lang="en-US" dirty="0" err="1"/>
              <a:t>Trebek</a:t>
            </a:r>
            <a:r>
              <a:rPr lang="en-US" dirty="0"/>
              <a:t>,</a:t>
            </a:r>
            <a:r>
              <a:rPr lang="en-US" baseline="0" dirty="0"/>
              <a:t> </a:t>
            </a:r>
            <a:r>
              <a:rPr lang="en-US" dirty="0"/>
              <a:t>Other</a:t>
            </a:r>
          </a:p>
          <a:p>
            <a:r>
              <a:rPr lang="en-US" dirty="0"/>
              <a:t>Talking Points: </a:t>
            </a:r>
          </a:p>
          <a:p>
            <a:pPr marL="171450" indent="-171450">
              <a:buFont typeface="Wingdings" panose="05000000000000000000" pitchFamily="2" charset="2"/>
              <a:buChar char="Ø"/>
            </a:pPr>
            <a:r>
              <a:rPr lang="en-US" dirty="0"/>
              <a:t>How could I have made my poll or basic survey better?  Field answers. </a:t>
            </a:r>
          </a:p>
          <a:p>
            <a:pPr marL="171450" indent="-171450">
              <a:buFont typeface="Wingdings" panose="05000000000000000000" pitchFamily="2" charset="2"/>
              <a:buChar char="Ø"/>
            </a:pPr>
            <a:r>
              <a:rPr lang="en-US" dirty="0"/>
              <a:t>Key</a:t>
            </a:r>
            <a:r>
              <a:rPr lang="en-US" baseline="0" dirty="0"/>
              <a:t> point is get input from group about who to add to the poll. The questions in any good survey come from all over. observation, conversation, direct  questions on what people think should be asked. </a:t>
            </a:r>
            <a:endParaRPr lang="en-US" dirty="0"/>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10</a:t>
            </a:fld>
            <a:endParaRPr lang="en-US"/>
          </a:p>
        </p:txBody>
      </p:sp>
    </p:spTree>
    <p:extLst>
      <p:ext uri="{BB962C8B-B14F-4D97-AF65-F5344CB8AC3E}">
        <p14:creationId xmlns:p14="http://schemas.microsoft.com/office/powerpoint/2010/main" val="1601106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1-2 minutes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The Family Feud poll was a basic survey with canned answers rather than questions.</a:t>
            </a:r>
            <a:r>
              <a:rPr lang="en-US" baseline="0" dirty="0"/>
              <a:t> The point is anything canned is going to give you limited data, which can lead to bad decisions and poor results.</a:t>
            </a:r>
          </a:p>
          <a:p>
            <a:pPr marL="171450" indent="-171450">
              <a:buFont typeface="Wingdings" panose="05000000000000000000" pitchFamily="2" charset="2"/>
              <a:buChar char="Ø"/>
            </a:pPr>
            <a:r>
              <a:rPr lang="en-US" baseline="0" dirty="0"/>
              <a:t>A better more impactful survey will be based on input and previous data. Here I would encourage you to revisit your agency profile. There may be data that will help you decide on what could be impactful.  If it is reviewed by management and data driven decisions are made on what to ask. That is a step forward towards gaining more impact. </a:t>
            </a:r>
          </a:p>
          <a:p>
            <a:pPr marL="171450" indent="-171450">
              <a:buFont typeface="Wingdings" panose="05000000000000000000" pitchFamily="2" charset="2"/>
              <a:buChar char="Ø"/>
            </a:pPr>
            <a:r>
              <a:rPr lang="en-US" baseline="0" dirty="0"/>
              <a:t>Lastly you may be able to get better more impactful participation by gathering input from key players on what to ask o</a:t>
            </a:r>
            <a:r>
              <a:rPr lang="en-US" dirty="0"/>
              <a:t>pen</a:t>
            </a:r>
            <a:r>
              <a:rPr lang="en-US" baseline="0" dirty="0"/>
              <a:t> ended questions such as the like learn change model can be a processing nightmare for large organizations, but it often yields good information to support the numbers. </a:t>
            </a:r>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11</a:t>
            </a:fld>
            <a:endParaRPr lang="en-US"/>
          </a:p>
        </p:txBody>
      </p:sp>
    </p:spTree>
    <p:extLst>
      <p:ext uri="{BB962C8B-B14F-4D97-AF65-F5344CB8AC3E}">
        <p14:creationId xmlns:p14="http://schemas.microsoft.com/office/powerpoint/2010/main" val="2221392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Process for surveys:</a:t>
            </a:r>
          </a:p>
          <a:p>
            <a:pPr marL="628650" lvl="1" indent="-171450">
              <a:buFont typeface="Wingdings" panose="05000000000000000000" pitchFamily="2" charset="2"/>
              <a:buChar char="Ø"/>
            </a:pPr>
            <a:r>
              <a:rPr lang="en-US" dirty="0"/>
              <a:t>Planning – recognize that it is not quick and easy to collect data. Make a comprehensive plan and follow through. Incomplete steps may be worse than not asking at all.</a:t>
            </a:r>
          </a:p>
          <a:p>
            <a:pPr marL="628650" lvl="1" indent="-171450">
              <a:buFont typeface="Wingdings" panose="05000000000000000000" pitchFamily="2" charset="2"/>
              <a:buChar char="Ø"/>
            </a:pPr>
            <a:r>
              <a:rPr lang="en-US" dirty="0"/>
              <a:t>Gathering data – figure out a realistic way to make sure that you can hear from a representative sample of your DSPs (or target your survey to a specific group of DSPs). Have an electronic version and support for people who want to fill it out on paper. Make it “no cost.” Also, try to have a way to figure out if your sample is representative enough. Is 10% completion rate enough? </a:t>
            </a:r>
          </a:p>
          <a:p>
            <a:pPr marL="628650" lvl="1" indent="-171450">
              <a:buFont typeface="Wingdings" panose="05000000000000000000" pitchFamily="2" charset="2"/>
              <a:buChar char="Ø"/>
            </a:pPr>
            <a:r>
              <a:rPr lang="en-US" dirty="0"/>
              <a:t>Analyzing data – make sure you’ll be able to use the data you collect. If you have 100 staff, recognize that asking each staff 5 open ended questions may be impractical. </a:t>
            </a:r>
          </a:p>
          <a:p>
            <a:pPr marL="628650" lvl="1" indent="-171450">
              <a:buFont typeface="Wingdings" panose="05000000000000000000" pitchFamily="2" charset="2"/>
              <a:buChar char="Ø"/>
            </a:pPr>
            <a:r>
              <a:rPr lang="en-US" dirty="0"/>
              <a:t>Action plan – using what you learn, do some action planning about next steps to improve your workforce and/or services. Make sure that you invite multiple “stakeholders” to participate</a:t>
            </a:r>
          </a:p>
          <a:p>
            <a:pPr marL="628650" lvl="1" indent="-171450">
              <a:buFont typeface="Wingdings" panose="05000000000000000000" pitchFamily="2" charset="2"/>
              <a:buChar char="Ø"/>
            </a:pPr>
            <a:r>
              <a:rPr lang="en-US" dirty="0"/>
              <a:t>Reporting (celebrating) – Make sure that everyone who participated has access to something tangible about what you’re doing with the results. Share with your board of directors, put it on your website. Share it on social media.</a:t>
            </a:r>
          </a:p>
        </p:txBody>
      </p:sp>
      <p:sp>
        <p:nvSpPr>
          <p:cNvPr id="4" name="Slide Number Placeholder 3"/>
          <p:cNvSpPr>
            <a:spLocks noGrp="1"/>
          </p:cNvSpPr>
          <p:nvPr>
            <p:ph type="sldNum" sz="quarter" idx="5"/>
          </p:nvPr>
        </p:nvSpPr>
        <p:spPr/>
        <p:txBody>
          <a:bodyPr/>
          <a:lstStyle/>
          <a:p>
            <a:fld id="{1794951F-DB89-46A0-8245-A40C626A4F19}" type="slidenum">
              <a:rPr lang="en-US" smtClean="0"/>
              <a:t>12</a:t>
            </a:fld>
            <a:endParaRPr lang="en-US"/>
          </a:p>
        </p:txBody>
      </p:sp>
    </p:spTree>
    <p:extLst>
      <p:ext uri="{BB962C8B-B14F-4D97-AF65-F5344CB8AC3E}">
        <p14:creationId xmlns:p14="http://schemas.microsoft.com/office/powerpoint/2010/main" val="181037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Time: 30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(Hannibal Smith aka George Pepard )</a:t>
            </a:r>
          </a:p>
          <a:p>
            <a:r>
              <a:rPr lang="en-US" dirty="0"/>
              <a:t>Talking Points: </a:t>
            </a:r>
          </a:p>
          <a:p>
            <a:pPr marL="171450" indent="-171450">
              <a:buFont typeface="Wingdings" panose="05000000000000000000" pitchFamily="2" charset="2"/>
              <a:buChar char="Ø"/>
            </a:pPr>
            <a:r>
              <a:rPr lang="en-US" dirty="0"/>
              <a:t>In</a:t>
            </a:r>
            <a:r>
              <a:rPr lang="en-US" baseline="0" dirty="0"/>
              <a:t> the short time we have today we</a:t>
            </a:r>
            <a:r>
              <a:rPr lang="en-US" dirty="0"/>
              <a:t> are going to focus mostly on planning a survey. It is the key component to making the survey begin. </a:t>
            </a:r>
            <a:r>
              <a:rPr lang="en-US" baseline="0" dirty="0"/>
              <a:t> Proper planning produces positive  action.  Conversely poor planning produces  poor results. </a:t>
            </a:r>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13</a:t>
            </a:fld>
            <a:endParaRPr lang="en-US"/>
          </a:p>
        </p:txBody>
      </p:sp>
    </p:spTree>
    <p:extLst>
      <p:ext uri="{BB962C8B-B14F-4D97-AF65-F5344CB8AC3E}">
        <p14:creationId xmlns:p14="http://schemas.microsoft.com/office/powerpoint/2010/main" val="217404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Time: 1 minute</a:t>
            </a:r>
          </a:p>
          <a:p>
            <a:endParaRPr lang="en-US" dirty="0"/>
          </a:p>
          <a:p>
            <a:r>
              <a:rPr lang="en-US" dirty="0"/>
              <a:t>Talking Points:</a:t>
            </a:r>
          </a:p>
          <a:p>
            <a:pPr marL="171450" indent="-171450">
              <a:buFont typeface="Wingdings" panose="05000000000000000000" pitchFamily="2" charset="2"/>
              <a:buChar char="Ø"/>
            </a:pPr>
            <a:r>
              <a:rPr lang="en-US" i="1" dirty="0"/>
              <a:t>Read slide</a:t>
            </a:r>
          </a:p>
          <a:p>
            <a:pPr marL="171450" indent="-171450">
              <a:buFont typeface="Wingdings" panose="05000000000000000000" pitchFamily="2" charset="2"/>
              <a:buChar char="Ø"/>
            </a:pPr>
            <a:r>
              <a:rPr lang="en-US" dirty="0"/>
              <a:t>Person</a:t>
            </a:r>
            <a:r>
              <a:rPr lang="en-US" baseline="0" dirty="0"/>
              <a:t> Centered practices across the board for everyone. You gather perspectives that can inform and possibly drive  survey planning towards more impactful questions.</a:t>
            </a:r>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14</a:t>
            </a:fld>
            <a:endParaRPr lang="en-US"/>
          </a:p>
        </p:txBody>
      </p:sp>
    </p:spTree>
    <p:extLst>
      <p:ext uri="{BB962C8B-B14F-4D97-AF65-F5344CB8AC3E}">
        <p14:creationId xmlns:p14="http://schemas.microsoft.com/office/powerpoint/2010/main" val="2227720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1-2 minutes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Gathering Data section:</a:t>
            </a:r>
          </a:p>
          <a:p>
            <a:pPr marL="628650" lvl="1" indent="-171450">
              <a:buFont typeface="Wingdings" panose="05000000000000000000" pitchFamily="2" charset="2"/>
              <a:buChar char="Ø"/>
            </a:pPr>
            <a:r>
              <a:rPr lang="en-US" dirty="0">
                <a:cs typeface="Calibri"/>
              </a:rPr>
              <a:t>Well-developed questions</a:t>
            </a:r>
          </a:p>
          <a:p>
            <a:pPr marL="1085850" lvl="2" indent="-171450">
              <a:buFont typeface="Wingdings" panose="05000000000000000000" pitchFamily="2" charset="2"/>
              <a:buChar char="Ø"/>
            </a:pPr>
            <a:r>
              <a:rPr lang="en-US" dirty="0">
                <a:ea typeface="+mn-lt"/>
                <a:cs typeface="+mn-lt"/>
              </a:rPr>
              <a:t>Some that carry from year to year for better comparison and solid numerical data (</a:t>
            </a:r>
            <a:r>
              <a:rPr lang="en-US" i="1" dirty="0">
                <a:ea typeface="+mn-lt"/>
                <a:cs typeface="+mn-lt"/>
              </a:rPr>
              <a:t>give example)</a:t>
            </a:r>
            <a:endParaRPr lang="en-US" dirty="0">
              <a:ea typeface="+mn-lt"/>
              <a:cs typeface="+mn-lt"/>
            </a:endParaRPr>
          </a:p>
          <a:p>
            <a:pPr marL="1085850" lvl="2" indent="-171450">
              <a:buFont typeface="Wingdings" panose="05000000000000000000" pitchFamily="2" charset="2"/>
              <a:buChar char="Ø"/>
            </a:pPr>
            <a:r>
              <a:rPr lang="en-US" dirty="0">
                <a:ea typeface="+mn-lt"/>
                <a:cs typeface="+mn-lt"/>
              </a:rPr>
              <a:t>Some that  are developed to gather timely information </a:t>
            </a:r>
            <a:r>
              <a:rPr lang="en-US" i="1" dirty="0">
                <a:ea typeface="+mn-lt"/>
                <a:cs typeface="+mn-lt"/>
              </a:rPr>
              <a:t>(give example such as COVID)</a:t>
            </a:r>
            <a:endParaRPr lang="en-US" dirty="0">
              <a:ea typeface="+mn-lt"/>
              <a:cs typeface="+mn-lt"/>
            </a:endParaRPr>
          </a:p>
          <a:p>
            <a:pPr marL="171450" indent="-171450">
              <a:buFont typeface="Wingdings" panose="05000000000000000000" pitchFamily="2" charset="2"/>
              <a:buChar char="Ø"/>
            </a:pPr>
            <a:r>
              <a:rPr lang="en-US" dirty="0"/>
              <a:t>Closed ended questions will be more practical if you have a lot of staff. You might also provide an opportunity for a “write in” or one open ended question that you’d like to know more about. Or use a focus group to learn more.</a:t>
            </a:r>
          </a:p>
          <a:p>
            <a:pPr marL="171450" indent="-171450">
              <a:buFont typeface="Wingdings" panose="05000000000000000000" pitchFamily="2" charset="2"/>
              <a:buChar char="Ø"/>
            </a:pPr>
            <a:r>
              <a:rPr lang="en-US" dirty="0"/>
              <a:t>Force a decision: Strongly disagree – disagree – agree – strongly agree. Don’t have a “neutral” option.</a:t>
            </a:r>
          </a:p>
          <a:p>
            <a:pPr marL="171450" indent="-171450">
              <a:buFont typeface="Wingdings" panose="05000000000000000000" pitchFamily="2" charset="2"/>
              <a:buChar char="Ø"/>
            </a:pPr>
            <a:r>
              <a:rPr lang="en-US" dirty="0"/>
              <a:t>Make sure your answer options are comprehensive.</a:t>
            </a:r>
          </a:p>
          <a:p>
            <a:pPr marL="171450" indent="-171450">
              <a:buFont typeface="Wingdings" panose="05000000000000000000" pitchFamily="2" charset="2"/>
              <a:buChar char="Ø"/>
            </a:pPr>
            <a:r>
              <a:rPr lang="en-US" dirty="0"/>
              <a:t>Select the most important questions and delete the rest (avoid survey fatigue). </a:t>
            </a:r>
          </a:p>
          <a:p>
            <a:pPr marL="171450" indent="-171450">
              <a:buFont typeface="Wingdings" panose="05000000000000000000" pitchFamily="2" charset="2"/>
              <a:buChar char="Ø"/>
            </a:pPr>
            <a:r>
              <a:rPr lang="en-US" dirty="0"/>
              <a:t>Pilot your survey.</a:t>
            </a:r>
          </a:p>
        </p:txBody>
      </p:sp>
      <p:sp>
        <p:nvSpPr>
          <p:cNvPr id="4" name="Slide Number Placeholder 3"/>
          <p:cNvSpPr>
            <a:spLocks noGrp="1"/>
          </p:cNvSpPr>
          <p:nvPr>
            <p:ph type="sldNum" sz="quarter" idx="10"/>
          </p:nvPr>
        </p:nvSpPr>
        <p:spPr/>
        <p:txBody>
          <a:bodyPr/>
          <a:lstStyle/>
          <a:p>
            <a:fld id="{1794951F-DB89-46A0-8245-A40C626A4F19}" type="slidenum">
              <a:rPr lang="en-US" smtClean="0"/>
              <a:t>15</a:t>
            </a:fld>
            <a:endParaRPr lang="en-US"/>
          </a:p>
        </p:txBody>
      </p:sp>
    </p:spTree>
    <p:extLst>
      <p:ext uri="{BB962C8B-B14F-4D97-AF65-F5344CB8AC3E}">
        <p14:creationId xmlns:p14="http://schemas.microsoft.com/office/powerpoint/2010/main" val="26277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1-2 minutes</a:t>
            </a:r>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Planning – recognize that it is not quick and easy to collect data. Make a comprehensive plan and follow through. Incomplete steps may be worse than not asking at all.</a:t>
            </a:r>
          </a:p>
          <a:p>
            <a:pPr marL="171450" indent="-171450">
              <a:buFont typeface="Wingdings" panose="05000000000000000000" pitchFamily="2" charset="2"/>
              <a:buChar char="Ø"/>
            </a:pPr>
            <a:r>
              <a:rPr lang="en-US" dirty="0"/>
              <a:t>Gathering data – figure out a realistic way to make sure that you can hear from a representative sample of your DSPs (or target your survey to a specific group of DSPs). Have an electronic version and support for people who want to fill it out on paper. Make it “no cost.” Also, try to have a way to figure out if your sample is representative enough. Is 10% completion rate enough? </a:t>
            </a:r>
          </a:p>
          <a:p>
            <a:pPr marL="171450" indent="-171450">
              <a:buFont typeface="Wingdings" panose="05000000000000000000" pitchFamily="2" charset="2"/>
              <a:buChar char="Ø"/>
            </a:pPr>
            <a:r>
              <a:rPr lang="en-US" dirty="0"/>
              <a:t>Analyzing data – make sure you’ll be able to use the data you collect. If you have 100 staff, recognize that asking each staff 5 open ended questions may be impractical. </a:t>
            </a:r>
          </a:p>
          <a:p>
            <a:pPr marL="171450" indent="-171450">
              <a:buFont typeface="Wingdings" panose="05000000000000000000" pitchFamily="2" charset="2"/>
              <a:buChar char="Ø"/>
            </a:pPr>
            <a:r>
              <a:rPr lang="en-US" dirty="0"/>
              <a:t>Action plan – using what you learn, do some action planning about next steps to improve your workforce and/or services. Make sure that you invite multiple “stakeholders” to participate</a:t>
            </a:r>
          </a:p>
          <a:p>
            <a:pPr marL="171450" indent="-171450">
              <a:buFont typeface="Wingdings" panose="05000000000000000000" pitchFamily="2" charset="2"/>
              <a:buChar char="Ø"/>
            </a:pPr>
            <a:r>
              <a:rPr lang="en-US" dirty="0"/>
              <a:t>Reporting (celebrating) – Make sure that everyone who participated has access to something tangible about what you’re doing with the results. Share with your board of directors, put it on your website. Share it on social media.</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16</a:t>
            </a:fld>
            <a:endParaRPr lang="en-US"/>
          </a:p>
        </p:txBody>
      </p:sp>
    </p:spTree>
    <p:extLst>
      <p:ext uri="{BB962C8B-B14F-4D97-AF65-F5344CB8AC3E}">
        <p14:creationId xmlns:p14="http://schemas.microsoft.com/office/powerpoint/2010/main" val="2780177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Time:  up to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Use a round to make sure everyone responds to these question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solidFill>
                  <a:schemeClr val="tx1"/>
                </a:solidFill>
              </a:rPr>
              <a:t>Discussion</a:t>
            </a:r>
            <a:r>
              <a:rPr lang="en-US" i="1" baseline="0" dirty="0">
                <a:solidFill>
                  <a:schemeClr val="tx1"/>
                </a:solidFill>
              </a:rPr>
              <a:t> Questions:</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solidFill>
                  <a:schemeClr val="tx1"/>
                </a:solidFill>
              </a:rPr>
              <a:t>What type of survey do you use now? </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solidFill>
                  <a:schemeClr val="tx1"/>
                </a:solidFill>
              </a:rPr>
              <a:t>Where will you begin? What data are you gathering now?</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solidFill>
                  <a:schemeClr val="tx1"/>
                </a:solidFill>
              </a:rPr>
              <a:t>Who do you involve in survey planning? Who might you add?</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solidFill>
                  <a:schemeClr val="tx1"/>
                </a:solidFill>
              </a:rPr>
              <a:t>What do you usually use your data for? </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solidFill>
                  <a:schemeClr val="tx1"/>
                </a:solidFill>
              </a:rPr>
              <a:t>What data might you like to gather? </a:t>
            </a:r>
          </a:p>
          <a:p>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17</a:t>
            </a:fld>
            <a:endParaRPr lang="en-US"/>
          </a:p>
        </p:txBody>
      </p:sp>
    </p:spTree>
    <p:extLst>
      <p:ext uri="{BB962C8B-B14F-4D97-AF65-F5344CB8AC3E}">
        <p14:creationId xmlns:p14="http://schemas.microsoft.com/office/powerpoint/2010/main" val="358351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1-5 minutes</a:t>
            </a:r>
          </a:p>
          <a:p>
            <a:pPr marL="171450" indent="-171450">
              <a:buFont typeface="Wingdings" panose="05000000000000000000" pitchFamily="2" charset="2"/>
              <a:buChar char="Ø"/>
            </a:pPr>
            <a:endParaRPr lang="en-US" b="0" i="1" dirty="0">
              <a:solidFill>
                <a:srgbClr val="000000"/>
              </a:solidFill>
              <a:effectLst/>
              <a:latin typeface="Calibri" panose="020F0502020204030204" pitchFamily="34" charset="0"/>
            </a:endParaRPr>
          </a:p>
          <a:p>
            <a:pPr marL="171450" indent="-171450">
              <a:buFont typeface="Wingdings" panose="05000000000000000000" pitchFamily="2" charset="2"/>
              <a:buChar char="Ø"/>
            </a:pPr>
            <a:r>
              <a:rPr lang="en-US" b="0" i="1" dirty="0">
                <a:solidFill>
                  <a:srgbClr val="000000"/>
                </a:solidFill>
                <a:effectLst/>
                <a:latin typeface="Calibri" panose="020F0502020204030204" pitchFamily="34" charset="0"/>
              </a:rPr>
              <a:t>How will you use this tool? What is important for you? What is your next step? OR what is one word to describe today?</a:t>
            </a:r>
          </a:p>
          <a:p>
            <a:pPr marL="171450" indent="-171450">
              <a:buFont typeface="Wingdings" panose="05000000000000000000" pitchFamily="2" charset="2"/>
              <a:buChar char="Ø"/>
            </a:pPr>
            <a:r>
              <a:rPr lang="en-US" b="0" i="1" dirty="0">
                <a:solidFill>
                  <a:srgbClr val="000000"/>
                </a:solidFill>
                <a:effectLst/>
                <a:latin typeface="Calibri" panose="020F0502020204030204" pitchFamily="34" charset="0"/>
              </a:rPr>
              <a:t>If large group, ask one person and explain that we can help plan next steps in 1:1 consultation. </a:t>
            </a:r>
            <a:endParaRPr lang="x-none"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466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i="0" dirty="0"/>
              <a:t>Time:</a:t>
            </a:r>
            <a:r>
              <a:rPr lang="en-US" b="1" i="0" baseline="0" dirty="0"/>
              <a:t> 15 seconds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i="0" baseline="0" dirty="0"/>
              <a:t>Talking Points</a:t>
            </a:r>
          </a:p>
          <a:p>
            <a:r>
              <a:rPr lang="en-US" i="1" dirty="0"/>
              <a:t>Explain that this is a resource for sample survey questions</a:t>
            </a:r>
          </a:p>
        </p:txBody>
      </p:sp>
      <p:sp>
        <p:nvSpPr>
          <p:cNvPr id="4" name="Slide Number Placeholder 3"/>
          <p:cNvSpPr>
            <a:spLocks noGrp="1"/>
          </p:cNvSpPr>
          <p:nvPr>
            <p:ph type="sldNum" sz="quarter" idx="5"/>
          </p:nvPr>
        </p:nvSpPr>
        <p:spPr/>
        <p:txBody>
          <a:bodyPr/>
          <a:lstStyle/>
          <a:p>
            <a:fld id="{1794951F-DB89-46A0-8245-A40C626A4F19}" type="slidenum">
              <a:rPr lang="en-US" smtClean="0"/>
              <a:t>19</a:t>
            </a:fld>
            <a:endParaRPr lang="en-US"/>
          </a:p>
        </p:txBody>
      </p:sp>
    </p:spTree>
    <p:extLst>
      <p:ext uri="{BB962C8B-B14F-4D97-AF65-F5344CB8AC3E}">
        <p14:creationId xmlns:p14="http://schemas.microsoft.com/office/powerpoint/2010/main" val="336310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Time: 15 seconds</a:t>
            </a:r>
          </a:p>
          <a:p>
            <a:pPr algn="l" rtl="0" fontAlgn="base"/>
            <a:r>
              <a:rPr lang="en-US" sz="1800" b="0" i="0" u="none" strike="noStrike" dirty="0">
                <a:solidFill>
                  <a:srgbClr val="000000"/>
                </a:solidFill>
                <a:effectLst/>
                <a:latin typeface="Calibri" panose="020F0502020204030204" pitchFamily="34" charset="0"/>
              </a:rPr>
              <a:t>Talking Points</a:t>
            </a:r>
            <a:endParaRPr lang="en-US" b="0" i="0" dirty="0">
              <a:solidFill>
                <a:srgbClr val="444444"/>
              </a:solidFill>
              <a:effectLst/>
              <a:latin typeface="Calibri" panose="020F050202020403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Welcome to our first Learning Lab – What is the Cost of a New Hire?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My name is xx and I am a xx with xx.</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1" u="none" strike="noStrike" dirty="0">
                <a:solidFill>
                  <a:srgbClr val="000000"/>
                </a:solidFill>
                <a:effectLst/>
                <a:latin typeface="Calibri" panose="020F0502020204030204" pitchFamily="34" charset="0"/>
              </a:rPr>
              <a:t>If Learning Lab is being recorded, let them know they can contact you if they would like a copy.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602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i="0" dirty="0"/>
              <a:t>Time:</a:t>
            </a:r>
            <a:r>
              <a:rPr lang="en-US" b="1" i="0" baseline="0" dirty="0"/>
              <a:t> 15 seconds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i="0" baseline="0" dirty="0"/>
              <a:t>Talking Points</a:t>
            </a:r>
          </a:p>
          <a:p>
            <a:endParaRPr lang="en-US" i="1" dirty="0"/>
          </a:p>
        </p:txBody>
      </p:sp>
      <p:sp>
        <p:nvSpPr>
          <p:cNvPr id="4" name="Slide Number Placeholder 3"/>
          <p:cNvSpPr>
            <a:spLocks noGrp="1"/>
          </p:cNvSpPr>
          <p:nvPr>
            <p:ph type="sldNum" sz="quarter" idx="5"/>
          </p:nvPr>
        </p:nvSpPr>
        <p:spPr/>
        <p:txBody>
          <a:bodyPr/>
          <a:lstStyle/>
          <a:p>
            <a:fld id="{1794951F-DB89-46A0-8245-A40C626A4F19}" type="slidenum">
              <a:rPr lang="en-US" smtClean="0"/>
              <a:t>20</a:t>
            </a:fld>
            <a:endParaRPr lang="en-US"/>
          </a:p>
        </p:txBody>
      </p:sp>
    </p:spTree>
    <p:extLst>
      <p:ext uri="{BB962C8B-B14F-4D97-AF65-F5344CB8AC3E}">
        <p14:creationId xmlns:p14="http://schemas.microsoft.com/office/powerpoint/2010/main" val="3379186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i="0" dirty="0"/>
              <a:t>Time:</a:t>
            </a:r>
            <a:r>
              <a:rPr lang="en-US" b="1" i="0" baseline="0" dirty="0"/>
              <a:t> 15 seconds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i="0"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0" baseline="0" dirty="0"/>
              <a:t>Here are ways to keep in touch with us and continue your learning. </a:t>
            </a:r>
            <a:endParaRPr lang="en-US" b="0" i="0" dirty="0"/>
          </a:p>
          <a:p>
            <a:pPr marL="0" indent="0">
              <a:buFont typeface="Wingdings" panose="05000000000000000000" pitchFamily="2" charset="2"/>
              <a:buNone/>
            </a:pP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21</a:t>
            </a:fld>
            <a:endParaRPr lang="en-US"/>
          </a:p>
        </p:txBody>
      </p:sp>
    </p:spTree>
    <p:extLst>
      <p:ext uri="{BB962C8B-B14F-4D97-AF65-F5344CB8AC3E}">
        <p14:creationId xmlns:p14="http://schemas.microsoft.com/office/powerpoint/2010/main" val="1560896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i="0" dirty="0"/>
              <a:t>Time:</a:t>
            </a:r>
            <a:r>
              <a:rPr lang="en-US" b="1" i="0" baseline="0" dirty="0"/>
              <a:t> 30 seconds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i="0" baseline="0"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Update slide with upcoming events</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22</a:t>
            </a:fld>
            <a:endParaRPr lang="en-US"/>
          </a:p>
        </p:txBody>
      </p:sp>
    </p:spTree>
    <p:extLst>
      <p:ext uri="{BB962C8B-B14F-4D97-AF65-F5344CB8AC3E}">
        <p14:creationId xmlns:p14="http://schemas.microsoft.com/office/powerpoint/2010/main" val="355837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i="0" dirty="0"/>
              <a:t>Time:</a:t>
            </a:r>
            <a:r>
              <a:rPr lang="en-US" b="1" i="0" baseline="0" dirty="0"/>
              <a:t> 30 seconds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i="0" baseline="0"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Update slide with upcoming events</a:t>
            </a: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0007" indent="-296033">
              <a:defRPr>
                <a:solidFill>
                  <a:schemeClr val="tx1"/>
                </a:solidFill>
                <a:latin typeface="Calibri" panose="020F0502020204030204" pitchFamily="34" charset="0"/>
              </a:defRPr>
            </a:lvl2pPr>
            <a:lvl3pPr marL="1185747" indent="-236179">
              <a:defRPr>
                <a:solidFill>
                  <a:schemeClr val="tx1"/>
                </a:solidFill>
                <a:latin typeface="Calibri" panose="020F0502020204030204" pitchFamily="34" charset="0"/>
              </a:defRPr>
            </a:lvl3pPr>
            <a:lvl4pPr marL="1661340" indent="-236179">
              <a:defRPr>
                <a:solidFill>
                  <a:schemeClr val="tx1"/>
                </a:solidFill>
                <a:latin typeface="Calibri" panose="020F0502020204030204" pitchFamily="34" charset="0"/>
              </a:defRPr>
            </a:lvl4pPr>
            <a:lvl5pPr marL="2135315" indent="-236179">
              <a:defRPr>
                <a:solidFill>
                  <a:schemeClr val="tx1"/>
                </a:solidFill>
                <a:latin typeface="Calibri" panose="020F0502020204030204" pitchFamily="34" charset="0"/>
              </a:defRPr>
            </a:lvl5pPr>
            <a:lvl6pPr marL="2601201" indent="-236179" eaLnBrk="0" fontAlgn="base" hangingPunct="0">
              <a:spcBef>
                <a:spcPct val="0"/>
              </a:spcBef>
              <a:spcAft>
                <a:spcPct val="0"/>
              </a:spcAft>
              <a:defRPr>
                <a:solidFill>
                  <a:schemeClr val="tx1"/>
                </a:solidFill>
                <a:latin typeface="Calibri" panose="020F0502020204030204" pitchFamily="34" charset="0"/>
              </a:defRPr>
            </a:lvl6pPr>
            <a:lvl7pPr marL="3067088" indent="-236179" eaLnBrk="0" fontAlgn="base" hangingPunct="0">
              <a:spcBef>
                <a:spcPct val="0"/>
              </a:spcBef>
              <a:spcAft>
                <a:spcPct val="0"/>
              </a:spcAft>
              <a:defRPr>
                <a:solidFill>
                  <a:schemeClr val="tx1"/>
                </a:solidFill>
                <a:latin typeface="Calibri" panose="020F0502020204030204" pitchFamily="34" charset="0"/>
              </a:defRPr>
            </a:lvl7pPr>
            <a:lvl8pPr marL="3532975" indent="-236179" eaLnBrk="0" fontAlgn="base" hangingPunct="0">
              <a:spcBef>
                <a:spcPct val="0"/>
              </a:spcBef>
              <a:spcAft>
                <a:spcPct val="0"/>
              </a:spcAft>
              <a:defRPr>
                <a:solidFill>
                  <a:schemeClr val="tx1"/>
                </a:solidFill>
                <a:latin typeface="Calibri" panose="020F0502020204030204" pitchFamily="34" charset="0"/>
              </a:defRPr>
            </a:lvl8pPr>
            <a:lvl9pPr marL="3998862" indent="-23617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C85A6D-DA4B-4FD0-80EB-1CD44D39377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5847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Thanks, and goodbyes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11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Time: 30-60 seconds</a:t>
            </a:r>
          </a:p>
          <a:p>
            <a:pPr algn="l" rtl="0" fontAlgn="base"/>
            <a:r>
              <a:rPr lang="en-US" sz="1800" b="0" i="0" u="none" strike="noStrike" dirty="0">
                <a:solidFill>
                  <a:srgbClr val="000000"/>
                </a:solidFill>
                <a:effectLst/>
                <a:latin typeface="Calibri" panose="020F0502020204030204" pitchFamily="34" charset="0"/>
              </a:rPr>
              <a:t>Talking Points: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Some of us are used to working on Zoom in a group, while others are less familiar.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Please keep your microphone on mute when you’re not speaking today to help reduce background noise. When you’re in breakout groups, feel free to unmute and discuss the topic within your group. If you are able, we’d appreciate it if you keep your video on today. Its important for all of us to be able to see and get to know one another in these meetings. We understand if you need to shut off your video for a few moments if you need to step away, but please turn your video back on when you return.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When you logged into Zoom today, you might have typed in a name for yourself. To help us get to know one another, we ask you to rename yourself with this information on your screen: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Your name, your organization name. If you are a group of people watching from one computer in an organization, you can shorten to first names and your organization name.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To do this, look on the bottom of your screen for participants, click on that and on the right side of your screen a white column will appear. Hoover over your name and two buttons will appear mute and more. Click on more, then click on rename. Rename yourself then click OK.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The Chat function is at the bottom of the page.  It looks like a little speaking bubble. If you have a questions or something you want to add to the discussion you can use Chat.  We will be monitoring Chat throughout the session.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1" i="0" u="none" strike="noStrike" dirty="0">
                <a:solidFill>
                  <a:srgbClr val="000000"/>
                </a:solidFill>
                <a:effectLst/>
                <a:latin typeface="Calibri" panose="020F0502020204030204" pitchFamily="34" charset="0"/>
              </a:rPr>
              <a:t>Using Chat to submit a question, </a:t>
            </a:r>
            <a:r>
              <a:rPr lang="en-US" sz="1800" b="0" i="0" u="none" strike="noStrike" dirty="0">
                <a:solidFill>
                  <a:srgbClr val="000000"/>
                </a:solidFill>
                <a:effectLst/>
                <a:latin typeface="Calibri" panose="020F0502020204030204" pitchFamily="34" charset="0"/>
              </a:rPr>
              <a:t>simply</a:t>
            </a:r>
            <a:r>
              <a:rPr lang="en-US" sz="1800" b="1" i="0" u="none" strike="noStrike" dirty="0">
                <a:solidFill>
                  <a:srgbClr val="000000"/>
                </a:solidFill>
                <a:effectLst/>
                <a:latin typeface="Calibri" panose="020F0502020204030204" pitchFamily="34" charset="0"/>
              </a:rPr>
              <a:t> </a:t>
            </a:r>
            <a:r>
              <a:rPr lang="en-US" sz="1800" b="0" i="1" u="none" strike="noStrike" dirty="0">
                <a:solidFill>
                  <a:srgbClr val="000000"/>
                </a:solidFill>
                <a:effectLst/>
                <a:latin typeface="Calibri" panose="020F0502020204030204" pitchFamily="34" charset="0"/>
              </a:rPr>
              <a:t>click on the button that looks like this in your toolbar.</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Please </a:t>
            </a:r>
            <a:r>
              <a:rPr lang="en-US" sz="1800" b="1" i="1" u="none" strike="noStrike" dirty="0">
                <a:solidFill>
                  <a:srgbClr val="000000"/>
                </a:solidFill>
                <a:effectLst/>
                <a:latin typeface="Calibri" panose="020F0502020204030204" pitchFamily="34" charset="0"/>
              </a:rPr>
              <a:t>feel free to send questions</a:t>
            </a:r>
            <a:r>
              <a:rPr lang="en-US" sz="1800" b="0" i="0" u="none" strike="noStrike" dirty="0">
                <a:solidFill>
                  <a:srgbClr val="000000"/>
                </a:solidFill>
                <a:effectLst/>
                <a:latin typeface="Calibri" panose="020F0502020204030204" pitchFamily="34" charset="0"/>
              </a:rPr>
              <a:t> at any time during the presentation. We will have time at the end for discussion and questions, so you can type them in the chat and we’ll go over them at the end.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Also when  you click on “Participants,” you’ll see some buttons to interact with the presentation. You can say yes, no, go slower, go faster, and when you click on “More” you will find that you can use the thumbs up or thumbs down buttons. You can also let us know if you need to step away for a quick break to use the rest room or fill your coffee cup. Suffering is optional.</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When we take breaks we do ask that everyone turn their camera during the break then turn it back on when you return or use reactions when you return so that we know when we are ready to start again.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Finally, we are all still working from home at the University of Minnesota. </a:t>
            </a:r>
            <a:r>
              <a:rPr lang="en-US" sz="1800" b="0" i="1" u="none" strike="noStrike" dirty="0">
                <a:solidFill>
                  <a:srgbClr val="000000"/>
                </a:solidFill>
                <a:effectLst/>
                <a:latin typeface="Calibri" panose="020F0502020204030204" pitchFamily="34" charset="0"/>
              </a:rPr>
              <a:t>Explain “coworkers” you share your space with.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171450" indent="-171450">
              <a:buFont typeface="Wingdings" panose="05000000000000000000" pitchFamily="2" charset="2"/>
              <a:buChar char="q"/>
            </a:pPr>
            <a:endParaRPr lang="en-US" sz="1200" dirty="0"/>
          </a:p>
        </p:txBody>
      </p:sp>
      <p:sp>
        <p:nvSpPr>
          <p:cNvPr id="4" name="Slide Number Placeholder 3"/>
          <p:cNvSpPr>
            <a:spLocks noGrp="1"/>
          </p:cNvSpPr>
          <p:nvPr>
            <p:ph type="sldNum" sz="quarter" idx="10"/>
          </p:nvPr>
        </p:nvSpPr>
        <p:spPr/>
        <p:txBody>
          <a:bodyPr/>
          <a:lstStyle/>
          <a:p>
            <a:fld id="{487D6291-FB8F-4913-892F-08B16A588B0E}" type="slidenum">
              <a:rPr lang="en-US" smtClean="0"/>
              <a:t>3</a:t>
            </a:fld>
            <a:endParaRPr lang="en-US"/>
          </a:p>
        </p:txBody>
      </p:sp>
    </p:spTree>
    <p:extLst>
      <p:ext uri="{BB962C8B-B14F-4D97-AF65-F5344CB8AC3E}">
        <p14:creationId xmlns:p14="http://schemas.microsoft.com/office/powerpoint/2010/main" val="46981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Time: up to 8 minutes</a:t>
            </a:r>
          </a:p>
          <a:p>
            <a:pPr marL="0" indent="0" algn="l" rtl="0" fontAlgn="base">
              <a:buFont typeface="Wingdings" panose="05000000000000000000" pitchFamily="2" charset="2"/>
              <a:buNone/>
            </a:pPr>
            <a:r>
              <a:rPr lang="en-US" sz="1800" b="0" i="0" u="none" strike="noStrike" dirty="0">
                <a:solidFill>
                  <a:srgbClr val="000000"/>
                </a:solidFill>
                <a:effectLst/>
                <a:latin typeface="Calibri" panose="020F0502020204030204" pitchFamily="34" charset="0"/>
              </a:rPr>
              <a:t>Talking Points: </a:t>
            </a:r>
          </a:p>
          <a:p>
            <a:pPr marL="285750" indent="-285750" algn="l" rtl="0" fontAlgn="base">
              <a:buFont typeface="Wingdings" panose="05000000000000000000" pitchFamily="2" charset="2"/>
              <a:buChar char="Ø"/>
            </a:pPr>
            <a:r>
              <a:rPr lang="en-US" sz="1800" b="0" i="0" u="none" strike="noStrike" dirty="0">
                <a:solidFill>
                  <a:srgbClr val="000000"/>
                </a:solidFill>
                <a:effectLst/>
                <a:latin typeface="Calibri" panose="020F0502020204030204" pitchFamily="34" charset="0"/>
              </a:rPr>
              <a:t>We would like to start with a little time to get to know you and see if you have any initial questions. We’ll try to make sure we cover these questions. Please introduce yourself with the following: </a:t>
            </a:r>
            <a:r>
              <a:rPr lang="en-US" sz="1800" b="0" i="1" u="none" strike="noStrike" dirty="0">
                <a:solidFill>
                  <a:srgbClr val="000000"/>
                </a:solidFill>
                <a:effectLst/>
                <a:latin typeface="Calibri" panose="020F0502020204030204" pitchFamily="34" charset="0"/>
              </a:rPr>
              <a:t>read slide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1" u="none" strike="noStrike" dirty="0">
                <a:solidFill>
                  <a:srgbClr val="000000"/>
                </a:solidFill>
                <a:effectLst/>
                <a:latin typeface="Calibri" panose="020F0502020204030204" pitchFamily="34" charset="0"/>
              </a:rPr>
              <a:t>Note: If group is large, can have them type in chat.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1" u="none" strike="noStrike" dirty="0">
                <a:solidFill>
                  <a:srgbClr val="000000"/>
                </a:solidFill>
                <a:effectLst/>
                <a:latin typeface="Calibri" panose="020F0502020204030204" pitchFamily="34" charset="0"/>
              </a:rPr>
              <a:t>Alternate question: What is one thing you hope to get out of today’s Learning Lab? / What is one question you have on this topic?</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6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30-60 seconds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 </a:t>
            </a:r>
          </a:p>
          <a:p>
            <a:pPr marL="171450" indent="-171450">
              <a:buFont typeface="Wingdings" panose="05000000000000000000" pitchFamily="2" charset="2"/>
              <a:buChar char="Ø"/>
            </a:pPr>
            <a:r>
              <a:rPr lang="en-US" dirty="0"/>
              <a:t>We have several goals for today’s session. These goals include: </a:t>
            </a:r>
            <a:r>
              <a:rPr lang="en-US" i="1" dirty="0"/>
              <a:t>read slide</a:t>
            </a:r>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5</a:t>
            </a:fld>
            <a:endParaRPr lang="en-US"/>
          </a:p>
        </p:txBody>
      </p:sp>
    </p:spTree>
    <p:extLst>
      <p:ext uri="{BB962C8B-B14F-4D97-AF65-F5344CB8AC3E}">
        <p14:creationId xmlns:p14="http://schemas.microsoft.com/office/powerpoint/2010/main" val="65947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58D255-18D9-4A4C-B4DF-ED26CA062485}"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6</a:t>
            </a:fld>
            <a:endParaRPr lang="en-US" altLang="en-US">
              <a:latin typeface="Arial" panose="020B0604020202020204" pitchFamily="34" charset="0"/>
              <a:ea typeface="MS PGothic" panose="020B0600070205080204" pitchFamily="34" charset="-128"/>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30 seconds</a:t>
            </a:r>
          </a:p>
          <a:p>
            <a:pPr marL="0" indent="0" eaLnBrk="1" hangingPunct="1">
              <a:buFont typeface="Wingdings" panose="05000000000000000000" pitchFamily="2" charset="2"/>
              <a:buNone/>
            </a:pPr>
            <a:endParaRPr lang="en-US" dirty="0"/>
          </a:p>
          <a:p>
            <a:pPr marL="0" indent="0" eaLnBrk="1" hangingPunct="1">
              <a:buFont typeface="Wingdings" panose="05000000000000000000" pitchFamily="2" charset="2"/>
              <a:buNone/>
            </a:pPr>
            <a:r>
              <a:rPr lang="en-US" dirty="0"/>
              <a:t>Talking Points:</a:t>
            </a:r>
          </a:p>
          <a:p>
            <a:pPr marL="171450" indent="-171450" eaLnBrk="1" hangingPunct="1">
              <a:buFont typeface="Wingdings" panose="05000000000000000000" pitchFamily="2" charset="2"/>
              <a:buChar char="Ø"/>
            </a:pPr>
            <a:r>
              <a:rPr lang="en-US" baseline="0" dirty="0"/>
              <a:t>Tie in that the survey can provide information that can help to you decide which strategies to develop.  Likely in retention but can cut across all facets of the organization workforce development  plan.</a:t>
            </a:r>
            <a:endParaRPr lang="en-US" dirty="0"/>
          </a:p>
        </p:txBody>
      </p:sp>
    </p:spTree>
    <p:extLst>
      <p:ext uri="{BB962C8B-B14F-4D97-AF65-F5344CB8AC3E}">
        <p14:creationId xmlns:p14="http://schemas.microsoft.com/office/powerpoint/2010/main" val="4201544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1-2 minutes  </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In this session, we will focus on planning for a survey that collects meaningful information from your staff related to turnover and/or retention. Know that it is important in the planning phase to consider how you will gather and analyze data, and what you will do with the data. Utilizing an action plan to think about your next steps after you gather and analyze your data can help you to stay on course with making improvements that matter. Finally, it is important to report out what you learned and what you’ll be doing with what you learned. Collecting data and having your staff wonder what was done with it may be worse than not collecting data at all!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dirty="0"/>
              <a:t>As you collect data and make improvements over time, make sure plan to celebrate your successes. This will support your efforts. We’ll focus here mostly on planning to gather information from your staff. </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7</a:t>
            </a:fld>
            <a:endParaRPr lang="en-US"/>
          </a:p>
        </p:txBody>
      </p:sp>
    </p:spTree>
    <p:extLst>
      <p:ext uri="{BB962C8B-B14F-4D97-AF65-F5344CB8AC3E}">
        <p14:creationId xmlns:p14="http://schemas.microsoft.com/office/powerpoint/2010/main" val="161613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Time: 1-2 minutes</a:t>
            </a:r>
          </a:p>
          <a:p>
            <a:r>
              <a:rPr lang="en-US" i="0" dirty="0"/>
              <a:t>Talking Points:</a:t>
            </a:r>
          </a:p>
          <a:p>
            <a:pPr marL="171450" indent="-171450">
              <a:buFont typeface="Wingdings" panose="05000000000000000000" pitchFamily="2" charset="2"/>
              <a:buChar char="Ø"/>
            </a:pPr>
            <a:r>
              <a:rPr lang="en-US" i="1" dirty="0"/>
              <a:t>This is an animated slide. Ask participants to speak up or write in the chat why DSPs leave? See if their answers match or add to research.</a:t>
            </a:r>
          </a:p>
          <a:p>
            <a:pPr marL="171450" indent="-171450">
              <a:buFont typeface="Wingdings" panose="05000000000000000000" pitchFamily="2" charset="2"/>
              <a:buChar char="Ø"/>
            </a:pPr>
            <a:r>
              <a:rPr lang="en-US" dirty="0"/>
              <a:t>Now, let’s look at some of the research that’s been conducted related to the workforce on why DSPs leave their jobs. </a:t>
            </a:r>
          </a:p>
          <a:p>
            <a:pPr marL="628650" lvl="1" indent="-171450">
              <a:buFont typeface="Wingdings" panose="05000000000000000000" pitchFamily="2" charset="2"/>
              <a:buChar char="Ø"/>
            </a:pPr>
            <a:r>
              <a:rPr lang="en-US" dirty="0"/>
              <a:t>Lack of respect from management and society</a:t>
            </a:r>
          </a:p>
          <a:p>
            <a:pPr marL="628650" lvl="1" indent="-171450">
              <a:buFont typeface="Wingdings" panose="05000000000000000000" pitchFamily="2" charset="2"/>
              <a:buChar char="Ø"/>
            </a:pPr>
            <a:r>
              <a:rPr lang="en-US" dirty="0"/>
              <a:t>Poor management: uncaring, uninvolved</a:t>
            </a:r>
          </a:p>
          <a:p>
            <a:pPr marL="628650" lvl="1" indent="-171450">
              <a:buFont typeface="Wingdings" panose="05000000000000000000" pitchFamily="2" charset="2"/>
              <a:buChar char="Ø"/>
            </a:pPr>
            <a:r>
              <a:rPr lang="en-US" dirty="0"/>
              <a:t>Work or family conflicts </a:t>
            </a:r>
          </a:p>
          <a:p>
            <a:pPr marL="628650" lvl="1" indent="-171450">
              <a:buFont typeface="Wingdings" panose="05000000000000000000" pitchFamily="2" charset="2"/>
              <a:buChar char="Ø"/>
            </a:pPr>
            <a:r>
              <a:rPr lang="en-US" dirty="0"/>
              <a:t>Long job hours and long distance from home</a:t>
            </a:r>
          </a:p>
          <a:p>
            <a:pPr marL="628650" lvl="1" indent="-171450">
              <a:buFont typeface="Wingdings" panose="05000000000000000000" pitchFamily="2" charset="2"/>
              <a:buChar char="Ø"/>
            </a:pPr>
            <a:r>
              <a:rPr lang="en-US" dirty="0"/>
              <a:t>Difficulty of the work (physically and emotionally)</a:t>
            </a:r>
          </a:p>
          <a:p>
            <a:pPr marL="628650" lvl="1" indent="-171450">
              <a:buFont typeface="Wingdings" panose="05000000000000000000" pitchFamily="2" charset="2"/>
              <a:buChar char="Ø"/>
            </a:pPr>
            <a:r>
              <a:rPr lang="en-US" dirty="0"/>
              <a:t>Low pay and lack of benefits  </a:t>
            </a:r>
          </a:p>
          <a:p>
            <a:pPr marL="628650" lvl="1" indent="-171450">
              <a:buFont typeface="Wingdings" panose="05000000000000000000" pitchFamily="2" charset="2"/>
              <a:buChar char="Ø"/>
            </a:pPr>
            <a:r>
              <a:rPr lang="en-US" dirty="0"/>
              <a:t>Knowing these kinds of things can help you respond with strategies to try support your workforce or adjust working conditions to support them.</a:t>
            </a:r>
          </a:p>
          <a:p>
            <a:endParaRPr lang="en-US" dirty="0"/>
          </a:p>
          <a:p>
            <a:r>
              <a:rPr lang="en-US" i="1" dirty="0"/>
              <a:t>Mittal et al. - Seven focus groups with 47 CNAs and PCAs in Pennsylvania.</a:t>
            </a:r>
          </a:p>
          <a:p>
            <a:endParaRPr lang="en-US" i="1" dirty="0"/>
          </a:p>
          <a:p>
            <a:r>
              <a:rPr lang="en-US" i="1" dirty="0"/>
              <a:t>We asked about reasons for leaving to DSPs in the COVID survey (55% said they knew staff who left during the pandemic): https://publications.ici.umn.edu/community-living/covid19-survey-6-month-followup/main#Pandemic-Impact-on-Turnover-and-Vacancy </a:t>
            </a:r>
          </a:p>
        </p:txBody>
      </p:sp>
      <p:sp>
        <p:nvSpPr>
          <p:cNvPr id="4" name="Slide Number Placeholder 3"/>
          <p:cNvSpPr>
            <a:spLocks noGrp="1"/>
          </p:cNvSpPr>
          <p:nvPr>
            <p:ph type="sldNum" sz="quarter" idx="5"/>
          </p:nvPr>
        </p:nvSpPr>
        <p:spPr/>
        <p:txBody>
          <a:bodyPr/>
          <a:lstStyle/>
          <a:p>
            <a:fld id="{1794951F-DB89-46A0-8245-A40C626A4F19}" type="slidenum">
              <a:rPr lang="en-US" smtClean="0"/>
              <a:t>8</a:t>
            </a:fld>
            <a:endParaRPr lang="en-US"/>
          </a:p>
        </p:txBody>
      </p:sp>
    </p:spTree>
    <p:extLst>
      <p:ext uri="{BB962C8B-B14F-4D97-AF65-F5344CB8AC3E}">
        <p14:creationId xmlns:p14="http://schemas.microsoft.com/office/powerpoint/2010/main" val="14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dirty="0">
                <a:solidFill>
                  <a:srgbClr val="000000"/>
                </a:solidFill>
                <a:effectLst/>
                <a:latin typeface="Calibri" panose="020F0502020204030204" pitchFamily="34" charset="0"/>
              </a:rPr>
              <a:t>Time: 1 minute</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 </a:t>
            </a:r>
          </a:p>
          <a:p>
            <a:pPr marL="171450" indent="-171450">
              <a:buFont typeface="Wingdings" panose="05000000000000000000" pitchFamily="2" charset="2"/>
              <a:buChar char="Ø"/>
            </a:pPr>
            <a:r>
              <a:rPr lang="en-US" dirty="0"/>
              <a:t>This past year was difficult for everybody. We collected surveys from over 9000 DSPs related to their experiences during the pandemic, including some DSPs from TN. Over half of DSPs knew one or more colleagues who left due to the pandemic. Recognizing the stresses of this last year might be important in considering what to include in your survey this year. You can learn more about what DSPs reported by following the link on the slide. </a:t>
            </a:r>
          </a:p>
          <a:p>
            <a:pPr marL="171450" indent="-171450">
              <a:buFont typeface="Wingdings" panose="05000000000000000000" pitchFamily="2" charset="2"/>
              <a:buChar char="Ø"/>
            </a:pPr>
            <a:r>
              <a:rPr lang="en-US" i="1" dirty="0"/>
              <a:t>[just in case anyone asks: Reasons from covid survey:  Fear of becoming infected, family reasons, lack of childcare, testing positive for COVID-19, fear of infecting others, furloughed.]</a:t>
            </a:r>
          </a:p>
          <a:p>
            <a:pPr marL="171450" indent="-171450">
              <a:buFont typeface="Wingdings" panose="05000000000000000000" pitchFamily="2" charset="2"/>
              <a:buChar char="Ø"/>
            </a:pPr>
            <a:r>
              <a:rPr lang="en-US" dirty="0"/>
              <a:t>It might help you to plan for future waves of the pandemic to ask your DSPs about their experiences in the last year. </a:t>
            </a:r>
          </a:p>
        </p:txBody>
      </p:sp>
      <p:sp>
        <p:nvSpPr>
          <p:cNvPr id="4" name="Slide Number Placeholder 3"/>
          <p:cNvSpPr>
            <a:spLocks noGrp="1"/>
          </p:cNvSpPr>
          <p:nvPr>
            <p:ph type="sldNum" sz="quarter" idx="5"/>
          </p:nvPr>
        </p:nvSpPr>
        <p:spPr/>
        <p:txBody>
          <a:bodyPr/>
          <a:lstStyle/>
          <a:p>
            <a:fld id="{1794951F-DB89-46A0-8245-A40C626A4F19}" type="slidenum">
              <a:rPr lang="en-US" smtClean="0"/>
              <a:t>9</a:t>
            </a:fld>
            <a:endParaRPr lang="en-US"/>
          </a:p>
        </p:txBody>
      </p:sp>
    </p:spTree>
    <p:extLst>
      <p:ext uri="{BB962C8B-B14F-4D97-AF65-F5344CB8AC3E}">
        <p14:creationId xmlns:p14="http://schemas.microsoft.com/office/powerpoint/2010/main" val="43193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54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003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5746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01358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302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1742228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659559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80644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51209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572598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93938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4878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66956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4725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74842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170182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91270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8297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851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535269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99265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0182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9804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15565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70063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91533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74691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50042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11199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64829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14150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935289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0001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80587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8/30/2021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725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3640727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78490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664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8/30/2021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76878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5058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5368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680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8/30/2021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21656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2117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0627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hyperlink" Target="https://ici.umn.edu/products/docs/Staff_Recruitment_book/Ch_13.pdf" TargetMode="External"/><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ici-s.umn.edu/files/97yqCJKfgd/direct-support-worker-survey_v5ar" TargetMode="External"/><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z.umn.edu/dsp-covid1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 Prep Slide Only</a:t>
            </a:r>
          </a:p>
        </p:txBody>
      </p:sp>
      <p:pic>
        <p:nvPicPr>
          <p:cNvPr id="2050" name="Picture 2" descr="Two people cooking in the kitchen depicting a person who received services and someone who provides the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0042"/>
            <a:ext cx="12192000" cy="531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82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Light"/>
              </a:rPr>
              <a:t>"Survey Says."</a:t>
            </a:r>
            <a:endParaRPr lang="en-US" dirty="0"/>
          </a:p>
        </p:txBody>
      </p:sp>
      <p:pic>
        <p:nvPicPr>
          <p:cNvPr id="5" name="Content Placeholder 4" descr="Photo of Richard Dawson a game show host from the game Match Game in the 70'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60264" y="2904014"/>
            <a:ext cx="3710500" cy="2194560"/>
          </a:xfrm>
        </p:spPr>
      </p:pic>
      <p:pic>
        <p:nvPicPr>
          <p:cNvPr id="7" name="Content Placeholder 6" descr="Host of the game show Family Feud Steve Carrol.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12280" y="2904014"/>
            <a:ext cx="3901440" cy="2194560"/>
          </a:xfrm>
        </p:spPr>
      </p:pic>
    </p:spTree>
    <p:extLst>
      <p:ext uri="{BB962C8B-B14F-4D97-AF65-F5344CB8AC3E}">
        <p14:creationId xmlns:p14="http://schemas.microsoft.com/office/powerpoint/2010/main" val="61308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77BE-100E-45C7-9168-3C6D5097ABDA}"/>
              </a:ext>
            </a:extLst>
          </p:cNvPr>
          <p:cNvSpPr>
            <a:spLocks noGrp="1"/>
          </p:cNvSpPr>
          <p:nvPr>
            <p:ph type="title"/>
          </p:nvPr>
        </p:nvSpPr>
        <p:spPr/>
        <p:txBody>
          <a:bodyPr>
            <a:normAutofit/>
          </a:bodyPr>
          <a:lstStyle/>
          <a:p>
            <a:r>
              <a:rPr lang="en-US" sz="4000" dirty="0">
                <a:ea typeface="+mj-lt"/>
                <a:cs typeface="+mj-lt"/>
              </a:rPr>
              <a:t>There are no perfect surveys…only useful ones</a:t>
            </a:r>
          </a:p>
        </p:txBody>
      </p:sp>
      <p:graphicFrame>
        <p:nvGraphicFramePr>
          <p:cNvPr id="4" name="Content Placeholder 3" descr="Image of a Basic Likert Scale with management prepared questions. &#10;One the beginning end of the likert scale  it says Basic Likert Scale with canned questions. On the other end of the likert scale is says Likert Scale (or not) with broad input on questions both standard and time sensitive. &#10;"/>
          <p:cNvGraphicFramePr>
            <a:graphicFrameLocks noGrp="1"/>
          </p:cNvGraphicFramePr>
          <p:nvPr>
            <p:ph idx="1"/>
            <p:extLst>
              <p:ext uri="{D42A27DB-BD31-4B8C-83A1-F6EECF244321}">
                <p14:modId xmlns:p14="http://schemas.microsoft.com/office/powerpoint/2010/main" val="11573349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44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descr="Same image as slide 7. Image show that there is movement from one stage to another starting with a plan, gathering data, analyzing data, action planning and a report -- time to celebrate! ">
            <a:extLst>
              <a:ext uri="{FF2B5EF4-FFF2-40B4-BE49-F238E27FC236}">
                <a16:creationId xmlns:a16="http://schemas.microsoft.com/office/drawing/2014/main" id="{67C7C3C5-8AB0-7644-A864-1F34A2395984}"/>
              </a:ext>
            </a:extLst>
          </p:cNvPr>
          <p:cNvGraphicFramePr>
            <a:graphicFrameLocks noGrp="1"/>
          </p:cNvGraphicFramePr>
          <p:nvPr>
            <p:ph idx="1"/>
            <p:extLst>
              <p:ext uri="{D42A27DB-BD31-4B8C-83A1-F6EECF244321}">
                <p14:modId xmlns:p14="http://schemas.microsoft.com/office/powerpoint/2010/main" val="2370054593"/>
              </p:ext>
            </p:extLst>
          </p:nvPr>
        </p:nvGraphicFramePr>
        <p:xfrm>
          <a:off x="956930" y="297712"/>
          <a:ext cx="10396870" cy="5883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B245F77-F2F9-44AB-A101-C7CF66B68774}"/>
              </a:ext>
            </a:extLst>
          </p:cNvPr>
          <p:cNvSpPr>
            <a:spLocks noGrp="1"/>
          </p:cNvSpPr>
          <p:nvPr>
            <p:ph type="title"/>
          </p:nvPr>
        </p:nvSpPr>
        <p:spPr/>
        <p:txBody>
          <a:bodyPr/>
          <a:lstStyle/>
          <a:p>
            <a:r>
              <a:rPr lang="en-US" dirty="0">
                <a:solidFill>
                  <a:schemeClr val="bg1"/>
                </a:solidFill>
              </a:rPr>
              <a:t>Image of Cycle </a:t>
            </a:r>
            <a:r>
              <a:rPr lang="en-US" sz="800" dirty="0">
                <a:solidFill>
                  <a:schemeClr val="bg1"/>
                </a:solidFill>
              </a:rPr>
              <a:t>2nd time</a:t>
            </a:r>
            <a:endParaRPr lang="en-US" sz="800" dirty="0"/>
          </a:p>
        </p:txBody>
      </p:sp>
    </p:spTree>
    <p:extLst>
      <p:ext uri="{BB962C8B-B14F-4D97-AF65-F5344CB8AC3E}">
        <p14:creationId xmlns:p14="http://schemas.microsoft.com/office/powerpoint/2010/main" val="336028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DB47-3FCE-BF46-A10D-B1E7A9948626}"/>
              </a:ext>
            </a:extLst>
          </p:cNvPr>
          <p:cNvSpPr>
            <a:spLocks noGrp="1"/>
          </p:cNvSpPr>
          <p:nvPr>
            <p:ph type="title"/>
          </p:nvPr>
        </p:nvSpPr>
        <p:spPr>
          <a:xfrm>
            <a:off x="838200" y="365124"/>
            <a:ext cx="10515600" cy="2194560"/>
          </a:xfrm>
        </p:spPr>
        <p:txBody>
          <a:bodyPr/>
          <a:lstStyle/>
          <a:p>
            <a:r>
              <a:rPr lang="en-US" dirty="0"/>
              <a:t>Image of Thumbs up – plans comes together</a:t>
            </a:r>
          </a:p>
        </p:txBody>
      </p:sp>
      <p:pic>
        <p:nvPicPr>
          <p:cNvPr id="4" name="Content Placeholder 3" descr="Image of a guy giving a thumbs up. The image says I love it when a plan come togeth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6592" y="0"/>
            <a:ext cx="10427208" cy="7223760"/>
          </a:xfrm>
        </p:spPr>
      </p:pic>
    </p:spTree>
    <p:extLst>
      <p:ext uri="{BB962C8B-B14F-4D97-AF65-F5344CB8AC3E}">
        <p14:creationId xmlns:p14="http://schemas.microsoft.com/office/powerpoint/2010/main" val="233110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alibri"/>
              </a:rPr>
              <a:t>Consider Broad input from across your agency</a:t>
            </a:r>
            <a:br>
              <a:rPr lang="en-US" dirty="0">
                <a:cs typeface="Calibri"/>
              </a:rPr>
            </a:br>
            <a:endParaRPr lang="en-US" dirty="0"/>
          </a:p>
        </p:txBody>
      </p:sp>
      <p:graphicFrame>
        <p:nvGraphicFramePr>
          <p:cNvPr id="4" name="Content Placeholder 3" descr="Board and management. Frontline Supervisors. Direct Support Professionals. People Supported and Family Members. Anonymous and Identified. Option in possibility&#10;"/>
          <p:cNvGraphicFramePr>
            <a:graphicFrameLocks noGrp="1"/>
          </p:cNvGraphicFramePr>
          <p:nvPr>
            <p:ph idx="1"/>
            <p:extLst>
              <p:ext uri="{D42A27DB-BD31-4B8C-83A1-F6EECF244321}">
                <p14:modId xmlns:p14="http://schemas.microsoft.com/office/powerpoint/2010/main" val="28153934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7443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C7DE-4BE8-432A-8E0A-C1EAAFF345A7}"/>
              </a:ext>
            </a:extLst>
          </p:cNvPr>
          <p:cNvSpPr>
            <a:spLocks noGrp="1"/>
          </p:cNvSpPr>
          <p:nvPr>
            <p:ph type="title"/>
          </p:nvPr>
        </p:nvSpPr>
        <p:spPr>
          <a:xfrm>
            <a:off x="838200" y="365125"/>
            <a:ext cx="10515600" cy="692960"/>
          </a:xfrm>
        </p:spPr>
        <p:txBody>
          <a:bodyPr>
            <a:normAutofit fontScale="90000"/>
          </a:bodyPr>
          <a:lstStyle/>
          <a:p>
            <a:pPr algn="ctr"/>
            <a:r>
              <a:rPr lang="en-US" dirty="0"/>
              <a:t>Image of the word DATA</a:t>
            </a:r>
          </a:p>
        </p:txBody>
      </p:sp>
      <p:pic>
        <p:nvPicPr>
          <p:cNvPr id="4" name="Content Placeholder 3" descr="Image of scrabble board pieces that spells out data.&#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42422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descr="same image as slide 7. Image show that there is movement from one stage to another starting with a plan, gathering data, analyzing data, action planning and a report -- time to celebrate! ">
            <a:extLst>
              <a:ext uri="{FF2B5EF4-FFF2-40B4-BE49-F238E27FC236}">
                <a16:creationId xmlns:a16="http://schemas.microsoft.com/office/drawing/2014/main" id="{67C7C3C5-8AB0-7644-A864-1F34A2395984}"/>
              </a:ext>
            </a:extLst>
          </p:cNvPr>
          <p:cNvGraphicFramePr>
            <a:graphicFrameLocks noGrp="1"/>
          </p:cNvGraphicFramePr>
          <p:nvPr>
            <p:ph idx="1"/>
            <p:extLst>
              <p:ext uri="{D42A27DB-BD31-4B8C-83A1-F6EECF244321}">
                <p14:modId xmlns:p14="http://schemas.microsoft.com/office/powerpoint/2010/main" val="3468331853"/>
              </p:ext>
            </p:extLst>
          </p:nvPr>
        </p:nvGraphicFramePr>
        <p:xfrm>
          <a:off x="956930" y="297712"/>
          <a:ext cx="10396870" cy="5883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09296E1-0580-4420-8948-E92B9701754D}"/>
              </a:ext>
            </a:extLst>
          </p:cNvPr>
          <p:cNvSpPr>
            <a:spLocks noGrp="1"/>
          </p:cNvSpPr>
          <p:nvPr>
            <p:ph type="title"/>
          </p:nvPr>
        </p:nvSpPr>
        <p:spPr/>
        <p:txBody>
          <a:bodyPr/>
          <a:lstStyle/>
          <a:p>
            <a:r>
              <a:rPr lang="en-US" dirty="0">
                <a:solidFill>
                  <a:schemeClr val="bg1"/>
                </a:solidFill>
              </a:rPr>
              <a:t>3rd</a:t>
            </a:r>
          </a:p>
        </p:txBody>
      </p:sp>
    </p:spTree>
    <p:extLst>
      <p:ext uri="{BB962C8B-B14F-4D97-AF65-F5344CB8AC3E}">
        <p14:creationId xmlns:p14="http://schemas.microsoft.com/office/powerpoint/2010/main" val="2988105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 Questions</a:t>
            </a:r>
          </a:p>
        </p:txBody>
      </p:sp>
    </p:spTree>
    <p:extLst>
      <p:ext uri="{BB962C8B-B14F-4D97-AF65-F5344CB8AC3E}">
        <p14:creationId xmlns:p14="http://schemas.microsoft.com/office/powerpoint/2010/main" val="2937805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a:bodyPr>
          <a:lstStyle/>
          <a:p>
            <a:r>
              <a:rPr lang="en-US" sz="2400" b="1" dirty="0">
                <a:cs typeface="Calibri Light"/>
              </a:rPr>
              <a:t>Closing Round</a:t>
            </a:r>
            <a:endParaRPr lang="en-US" sz="2400" b="1" dirty="0"/>
          </a:p>
        </p:txBody>
      </p:sp>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endParaRPr lang="en-US" dirty="0">
              <a:solidFill>
                <a:prstClr val="black"/>
              </a:solidFill>
            </a:endParaRPr>
          </a:p>
          <a:p>
            <a:pPr marL="457200" lvl="1" indent="0">
              <a:buNone/>
            </a:pPr>
            <a:r>
              <a:rPr lang="en-US" sz="2800" dirty="0"/>
              <a:t>What’s your next step?</a:t>
            </a:r>
          </a:p>
        </p:txBody>
      </p:sp>
    </p:spTree>
    <p:extLst>
      <p:ext uri="{BB962C8B-B14F-4D97-AF65-F5344CB8AC3E}">
        <p14:creationId xmlns:p14="http://schemas.microsoft.com/office/powerpoint/2010/main" val="424484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3C1919-61D4-214E-8B33-21EE76D9C3FA}"/>
              </a:ext>
            </a:extLst>
          </p:cNvPr>
          <p:cNvSpPr>
            <a:spLocks noGrp="1"/>
          </p:cNvSpPr>
          <p:nvPr>
            <p:ph type="title"/>
          </p:nvPr>
        </p:nvSpPr>
        <p:spPr/>
        <p:txBody>
          <a:bodyPr/>
          <a:lstStyle/>
          <a:p>
            <a:r>
              <a:rPr lang="en-US" dirty="0"/>
              <a:t>Resources</a:t>
            </a:r>
          </a:p>
        </p:txBody>
      </p:sp>
      <p:sp>
        <p:nvSpPr>
          <p:cNvPr id="2" name="Content Placeholder 1">
            <a:extLst>
              <a:ext uri="{FF2B5EF4-FFF2-40B4-BE49-F238E27FC236}">
                <a16:creationId xmlns:a16="http://schemas.microsoft.com/office/drawing/2014/main" id="{7C5A7694-D682-7142-8ABB-E0CC106453D0}"/>
              </a:ext>
            </a:extLst>
          </p:cNvPr>
          <p:cNvSpPr>
            <a:spLocks noGrp="1"/>
          </p:cNvSpPr>
          <p:nvPr>
            <p:ph idx="1"/>
          </p:nvPr>
        </p:nvSpPr>
        <p:spPr/>
        <p:txBody>
          <a:bodyPr/>
          <a:lstStyle/>
          <a:p>
            <a:pPr marL="0" indent="0">
              <a:buNone/>
            </a:pPr>
            <a:r>
              <a:rPr lang="en-US" dirty="0"/>
              <a:t>Sample questions available at the end of this chapter:</a:t>
            </a:r>
          </a:p>
          <a:p>
            <a:r>
              <a:rPr lang="en-US" dirty="0"/>
              <a:t>Larson et al. (2012). Assessing and evaluating workforce challenges. In </a:t>
            </a:r>
            <a:r>
              <a:rPr lang="en-US" i="1" dirty="0"/>
              <a:t>Staff Recruitment, Retention, and Training Strategies for Community Human Service Organizations. </a:t>
            </a:r>
            <a:r>
              <a:rPr lang="en-US" dirty="0"/>
              <a:t>Larson &amp; Hewitt, Eds. </a:t>
            </a:r>
            <a:r>
              <a:rPr lang="en-US" dirty="0">
                <a:hlinkClick r:id="rId3"/>
              </a:rPr>
              <a:t>https://ici.umn.edu/products/docs/Staff_Recruitment_book/Ch_13.pdf</a:t>
            </a:r>
            <a:r>
              <a:rPr lang="en-US" dirty="0"/>
              <a:t> </a:t>
            </a:r>
          </a:p>
        </p:txBody>
      </p:sp>
    </p:spTree>
    <p:extLst>
      <p:ext uri="{BB962C8B-B14F-4D97-AF65-F5344CB8AC3E}">
        <p14:creationId xmlns:p14="http://schemas.microsoft.com/office/powerpoint/2010/main" val="257725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146" y="414932"/>
            <a:ext cx="5351647" cy="3969165"/>
          </a:xfrm>
        </p:spPr>
        <p:txBody>
          <a:bodyPr>
            <a:normAutofit fontScale="90000"/>
          </a:bodyPr>
          <a:lstStyle/>
          <a:p>
            <a:r>
              <a:rPr lang="en-US" dirty="0">
                <a:latin typeface="Open Sans Light"/>
              </a:rPr>
              <a:t> </a:t>
            </a:r>
            <a:r>
              <a:rPr lang="en-US" sz="2400" b="1" dirty="0">
                <a:latin typeface="Open Sans Light"/>
              </a:rPr>
              <a:t>Employment and Community First CHOICES  </a:t>
            </a:r>
            <a:endParaRPr lang="en-US" sz="2400" dirty="0">
              <a:latin typeface="Open Sans Light"/>
            </a:endParaRPr>
          </a:p>
          <a:p>
            <a:r>
              <a:rPr lang="en-US" sz="2400" b="1" dirty="0">
                <a:latin typeface="Open Sans Light"/>
              </a:rPr>
              <a:t>Workforce </a:t>
            </a:r>
            <a:r>
              <a:rPr lang="en-US" sz="2400" b="1" dirty="0" err="1">
                <a:latin typeface="Open Sans Light"/>
              </a:rPr>
              <a:t>QuILTSS</a:t>
            </a:r>
            <a:r>
              <a:rPr lang="en-US" sz="2400" b="1" dirty="0">
                <a:latin typeface="Open Sans Light"/>
              </a:rPr>
              <a:t> Initiative</a:t>
            </a:r>
            <a:br>
              <a:rPr lang="en-US" sz="2400" b="1" dirty="0">
                <a:latin typeface="Open Sans Light"/>
              </a:rPr>
            </a:br>
            <a:endParaRPr lang="en-US" sz="2400" dirty="0">
              <a:latin typeface="Open Sans Light"/>
            </a:endParaRPr>
          </a:p>
          <a:p>
            <a:r>
              <a:rPr lang="en-US" sz="5400" dirty="0">
                <a:latin typeface="Open Sans Light"/>
              </a:rPr>
              <a:t>Learning Lab</a:t>
            </a:r>
            <a:br>
              <a:rPr lang="en-US" sz="5400" dirty="0">
                <a:latin typeface="Open Sans Light"/>
              </a:rPr>
            </a:br>
            <a:r>
              <a:rPr lang="en-US" sz="4000" dirty="0">
                <a:latin typeface="Open Sans Light"/>
              </a:rPr>
              <a:t>Collecting and Learning about Retention through DSP Feedback</a:t>
            </a:r>
            <a:endParaRPr lang="en-US" sz="4400" dirty="0">
              <a:solidFill>
                <a:srgbClr val="FF0000"/>
              </a:solidFill>
              <a:latin typeface="Open Sans Light"/>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660837" y="4832531"/>
            <a:ext cx="5504156" cy="11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b="0" i="0" dirty="0">
                <a:solidFill>
                  <a:schemeClr val="tx1"/>
                </a:solidFill>
                <a:effectLst/>
                <a:latin typeface="Slack-Lato"/>
              </a:rPr>
              <a:t>Presenter's name and affiliation</a:t>
            </a:r>
            <a:endParaRPr lang="en-US" baseline="0" dirty="0">
              <a:solidFill>
                <a:schemeClr val="tx1"/>
              </a:solidFill>
            </a:endParaRPr>
          </a:p>
        </p:txBody>
      </p:sp>
      <p:pic>
        <p:nvPicPr>
          <p:cNvPr id="1026" name="Picture 2" descr="https://lh6.googleusercontent.com/lLyKVl3XF8_XTrBlMmSdXclsrVpTVA3pl0ZxpRnAu7P7ObIiI764zyiEs0JJ2JGg2ZYebFhjri9R3xkuPYbp5-a1fMJIXkX44de9mgJhtTNJEmhITTtz9QjyImG3HDAnb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837" y="414932"/>
            <a:ext cx="5504156" cy="383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135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269153-9277-AB4C-8DDE-12DB1FCE9C66}"/>
              </a:ext>
            </a:extLst>
          </p:cNvPr>
          <p:cNvSpPr>
            <a:spLocks noGrp="1"/>
          </p:cNvSpPr>
          <p:nvPr>
            <p:ph type="title"/>
          </p:nvPr>
        </p:nvSpPr>
        <p:spPr/>
        <p:txBody>
          <a:bodyPr/>
          <a:lstStyle/>
          <a:p>
            <a:r>
              <a:rPr lang="en-US" dirty="0"/>
              <a:t>Resources continued.</a:t>
            </a:r>
          </a:p>
        </p:txBody>
      </p:sp>
      <p:sp>
        <p:nvSpPr>
          <p:cNvPr id="2" name="Content Placeholder 1">
            <a:extLst>
              <a:ext uri="{FF2B5EF4-FFF2-40B4-BE49-F238E27FC236}">
                <a16:creationId xmlns:a16="http://schemas.microsoft.com/office/drawing/2014/main" id="{C66A9904-2508-AF43-8E23-CA9345FFAB88}"/>
              </a:ext>
            </a:extLst>
          </p:cNvPr>
          <p:cNvSpPr>
            <a:spLocks noGrp="1"/>
          </p:cNvSpPr>
          <p:nvPr>
            <p:ph idx="1"/>
          </p:nvPr>
        </p:nvSpPr>
        <p:spPr/>
        <p:txBody>
          <a:bodyPr/>
          <a:lstStyle/>
          <a:p>
            <a:pPr marL="0" indent="0">
              <a:buNone/>
            </a:pPr>
            <a:r>
              <a:rPr lang="en-US" dirty="0"/>
              <a:t>Why do DSPs stay and leave?</a:t>
            </a:r>
          </a:p>
          <a:p>
            <a:r>
              <a:rPr lang="en-US" dirty="0"/>
              <a:t>Mittal et al. (2009). A dual-driver model of retention and turnover in the direct care workforce. </a:t>
            </a:r>
            <a:r>
              <a:rPr lang="en-US" i="1" dirty="0"/>
              <a:t>Gerontologist, 49(5).</a:t>
            </a:r>
            <a:r>
              <a:rPr lang="en-US" dirty="0"/>
              <a:t> 623-634. 10.1093/</a:t>
            </a:r>
            <a:r>
              <a:rPr lang="en-US" dirty="0" err="1"/>
              <a:t>geront</a:t>
            </a:r>
            <a:r>
              <a:rPr lang="en-US" dirty="0"/>
              <a:t>/gnp054 </a:t>
            </a:r>
          </a:p>
          <a:p>
            <a:r>
              <a:rPr lang="en-US" dirty="0"/>
              <a:t>Hewitt et al. (2019). Minnesota direct support worker survey: Final report. </a:t>
            </a:r>
            <a:r>
              <a:rPr lang="en-US" dirty="0">
                <a:hlinkClick r:id="rId3"/>
              </a:rPr>
              <a:t>https://ici-s.umn.edu/files/97yqCJKfgd/direct-support-worker-survey_v5ar</a:t>
            </a:r>
            <a:r>
              <a:rPr lang="en-US" dirty="0"/>
              <a:t> </a:t>
            </a:r>
          </a:p>
        </p:txBody>
      </p:sp>
    </p:spTree>
    <p:extLst>
      <p:ext uri="{BB962C8B-B14F-4D97-AF65-F5344CB8AC3E}">
        <p14:creationId xmlns:p14="http://schemas.microsoft.com/office/powerpoint/2010/main" val="23993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Questions?</a:t>
            </a:r>
          </a:p>
        </p:txBody>
      </p:sp>
      <p:sp>
        <p:nvSpPr>
          <p:cNvPr id="3" name="Content Placeholder 2"/>
          <p:cNvSpPr>
            <a:spLocks noGrp="1"/>
          </p:cNvSpPr>
          <p:nvPr>
            <p:ph idx="1"/>
          </p:nvPr>
        </p:nvSpPr>
        <p:spPr>
          <a:xfrm>
            <a:off x="838200" y="1207171"/>
            <a:ext cx="10515600" cy="5140307"/>
          </a:xfrm>
        </p:spPr>
        <p:txBody>
          <a:bodyPr vert="horz" lIns="91440" tIns="45720" rIns="91440" bIns="45720" rtlCol="0" anchor="t">
            <a:normAutofit/>
          </a:bodyPr>
          <a:lstStyle/>
          <a:p>
            <a:endParaRPr lang="en-US" dirty="0">
              <a:latin typeface="Calibri Light"/>
              <a:cs typeface="Calibri Light"/>
            </a:endParaRPr>
          </a:p>
          <a:p>
            <a:pPr marL="0" indent="0">
              <a:buNone/>
            </a:pPr>
            <a:r>
              <a:rPr lang="en-US" u="sng" dirty="0">
                <a:latin typeface="Calibri Light"/>
                <a:cs typeface="Calibri Light"/>
              </a:rPr>
              <a:t>Other ways to learn more:</a:t>
            </a:r>
          </a:p>
          <a:p>
            <a:endParaRPr lang="en-US" dirty="0">
              <a:latin typeface="Calibri Light"/>
              <a:cs typeface="Calibri Light"/>
            </a:endParaRPr>
          </a:p>
          <a:p>
            <a:r>
              <a:rPr lang="en-US" dirty="0">
                <a:latin typeface="Calibri Light"/>
                <a:cs typeface="Calibri Light"/>
              </a:rPr>
              <a:t>Checkout the Tenncare Workforce Toolkit at: tenncare.ici.umn.edu</a:t>
            </a:r>
          </a:p>
          <a:p>
            <a:r>
              <a:rPr lang="en-US" dirty="0">
                <a:latin typeface="Calibri Light"/>
                <a:cs typeface="Calibri Light"/>
              </a:rPr>
              <a:t>Contact your consultant at: </a:t>
            </a:r>
            <a:r>
              <a:rPr lang="en-US" dirty="0">
                <a:latin typeface="Calibri Light"/>
                <a:cs typeface="Calibri Light"/>
                <a:hlinkClick r:id="rId3"/>
              </a:rPr>
              <a:t>dsp-tn@umn.edu</a:t>
            </a:r>
            <a:endParaRPr lang="en-US" dirty="0">
              <a:latin typeface="Calibri Light"/>
              <a:cs typeface="Calibri Light"/>
            </a:endParaRPr>
          </a:p>
          <a:p>
            <a:r>
              <a:rPr lang="en-US" dirty="0">
                <a:latin typeface="Calibri Light"/>
                <a:cs typeface="Calibri Light"/>
              </a:rPr>
              <a:t>Join our Monthly Office Hours</a:t>
            </a:r>
          </a:p>
        </p:txBody>
      </p:sp>
    </p:spTree>
    <p:extLst>
      <p:ext uri="{BB962C8B-B14F-4D97-AF65-F5344CB8AC3E}">
        <p14:creationId xmlns:p14="http://schemas.microsoft.com/office/powerpoint/2010/main" val="76273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355D-D14F-4290-A29A-A7B12D13D6BF}"/>
              </a:ext>
            </a:extLst>
          </p:cNvPr>
          <p:cNvSpPr>
            <a:spLocks noGrp="1"/>
          </p:cNvSpPr>
          <p:nvPr>
            <p:ph type="title"/>
          </p:nvPr>
        </p:nvSpPr>
        <p:spPr/>
        <p:txBody>
          <a:bodyPr/>
          <a:lstStyle/>
          <a:p>
            <a:r>
              <a:rPr lang="en-US" dirty="0">
                <a:latin typeface="Open Sans Light"/>
              </a:rPr>
              <a:t>Office Hours</a:t>
            </a:r>
            <a:endParaRPr lang="en-US" dirty="0"/>
          </a:p>
        </p:txBody>
      </p:sp>
      <p:sp>
        <p:nvSpPr>
          <p:cNvPr id="3" name="Content Placeholder 2">
            <a:extLst>
              <a:ext uri="{FF2B5EF4-FFF2-40B4-BE49-F238E27FC236}">
                <a16:creationId xmlns:a16="http://schemas.microsoft.com/office/drawing/2014/main" id="{7BD1EB03-342E-4344-9412-28762EF314DC}"/>
              </a:ext>
            </a:extLst>
          </p:cNvPr>
          <p:cNvSpPr>
            <a:spLocks noGrp="1"/>
          </p:cNvSpPr>
          <p:nvPr>
            <p:ph idx="1"/>
          </p:nvPr>
        </p:nvSpPr>
        <p:spPr>
          <a:xfrm>
            <a:off x="838200" y="1690688"/>
            <a:ext cx="10515600" cy="4763799"/>
          </a:xfrm>
        </p:spPr>
        <p:txBody>
          <a:bodyPr vert="horz" lIns="91440" tIns="45720" rIns="91440" bIns="45720" rtlCol="0" anchor="t">
            <a:normAutofit/>
          </a:bodyPr>
          <a:lstStyle/>
          <a:p>
            <a:pPr lvl="1">
              <a:buFont typeface=".AppleSystemUIFont" panose="020B0604020202020204" pitchFamily="34" charset="0"/>
              <a:buChar char="»"/>
            </a:pPr>
            <a:r>
              <a:rPr lang="en-US" sz="2800" b="1" dirty="0">
                <a:latin typeface="Open Sans Light"/>
              </a:rPr>
              <a:t>East Region: </a:t>
            </a:r>
          </a:p>
          <a:p>
            <a:pPr lvl="2"/>
            <a:r>
              <a:rPr lang="en-US" sz="2400" dirty="0">
                <a:latin typeface="Open Sans Light"/>
              </a:rPr>
              <a:t>1st Friday 9-11:00 am CST</a:t>
            </a:r>
          </a:p>
          <a:p>
            <a:pPr lvl="2"/>
            <a:r>
              <a:rPr lang="en-US" sz="2400" dirty="0">
                <a:latin typeface="Open Sans Light"/>
              </a:rPr>
              <a:t>3rd Friday 9-11:00 am CST</a:t>
            </a:r>
            <a:endParaRPr lang="en-US" sz="2400" dirty="0"/>
          </a:p>
          <a:p>
            <a:pPr lvl="1">
              <a:buFont typeface=".AppleSystemUIFont" panose="020B0604020202020204" pitchFamily="34" charset="0"/>
              <a:buChar char="»"/>
            </a:pPr>
            <a:r>
              <a:rPr lang="en-US" sz="2800" b="1" dirty="0">
                <a:latin typeface="Open Sans Light"/>
              </a:rPr>
              <a:t>Middle Region: </a:t>
            </a:r>
          </a:p>
          <a:p>
            <a:pPr lvl="2"/>
            <a:r>
              <a:rPr lang="en-US" sz="2400" dirty="0">
                <a:latin typeface="Open Sans Light"/>
              </a:rPr>
              <a:t>1st Wednesday 1-3:00 pm CST</a:t>
            </a:r>
          </a:p>
          <a:p>
            <a:pPr lvl="2"/>
            <a:r>
              <a:rPr lang="en-US" sz="2400" dirty="0">
                <a:latin typeface="Open Sans Light"/>
              </a:rPr>
              <a:t>3rd Wednesday 1-3:00 pm CST</a:t>
            </a:r>
            <a:endParaRPr lang="en-US" sz="2400" dirty="0"/>
          </a:p>
          <a:p>
            <a:pPr lvl="1">
              <a:buFont typeface=".AppleSystemUIFont" panose="020B0604020202020204" pitchFamily="34" charset="0"/>
              <a:buChar char="»"/>
            </a:pPr>
            <a:r>
              <a:rPr lang="en-US" sz="2800" b="1" dirty="0">
                <a:latin typeface="Open Sans Light"/>
              </a:rPr>
              <a:t>West Region: </a:t>
            </a:r>
          </a:p>
          <a:p>
            <a:pPr lvl="2"/>
            <a:r>
              <a:rPr lang="en-US" sz="2400" dirty="0">
                <a:latin typeface="Open Sans Light"/>
              </a:rPr>
              <a:t>2nd Monday 9-11:00 am</a:t>
            </a:r>
          </a:p>
          <a:p>
            <a:pPr lvl="2"/>
            <a:r>
              <a:rPr lang="en-US" sz="2400" dirty="0">
                <a:latin typeface="Open Sans Light"/>
              </a:rPr>
              <a:t>2nd Wednesday 9:00–11:00 am</a:t>
            </a:r>
          </a:p>
        </p:txBody>
      </p:sp>
    </p:spTree>
    <p:extLst>
      <p:ext uri="{BB962C8B-B14F-4D97-AF65-F5344CB8AC3E}">
        <p14:creationId xmlns:p14="http://schemas.microsoft.com/office/powerpoint/2010/main" val="2884775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itle 3"/>
          <p:cNvSpPr>
            <a:spLocks noGrp="1"/>
          </p:cNvSpPr>
          <p:nvPr>
            <p:ph type="title"/>
          </p:nvPr>
        </p:nvSpPr>
        <p:spPr>
          <a:xfrm>
            <a:off x="944563" y="476250"/>
            <a:ext cx="3354387" cy="344488"/>
          </a:xfrm>
        </p:spPr>
        <p:txBody>
          <a:bodyPr/>
          <a:lstStyle/>
          <a:p>
            <a:pPr eaLnBrk="1" hangingPunct="1"/>
            <a:r>
              <a:rPr lang="x-none" altLang="en-US" dirty="0">
                <a:latin typeface="Open Sans"/>
                <a:ea typeface="Open Sans"/>
                <a:cs typeface="Open Sans"/>
              </a:rPr>
              <a:t>Upcoming </a:t>
            </a:r>
            <a:r>
              <a:rPr lang="en-US" altLang="en-US" dirty="0">
                <a:latin typeface="Open Sans"/>
                <a:ea typeface="Open Sans"/>
                <a:cs typeface="Open Sans"/>
              </a:rPr>
              <a:t>Events</a:t>
            </a:r>
            <a:endParaRPr lang="x-none" altLang="en-US" dirty="0">
              <a:latin typeface="Open Sans"/>
              <a:ea typeface="Open Sans"/>
              <a:cs typeface="Open Sans"/>
            </a:endParaRPr>
          </a:p>
        </p:txBody>
      </p:sp>
      <p:sp>
        <p:nvSpPr>
          <p:cNvPr id="5" name="Content Placeholder 4">
            <a:extLst>
              <a:ext uri="{FF2B5EF4-FFF2-40B4-BE49-F238E27FC236}">
                <a16:creationId xmlns:a16="http://schemas.microsoft.com/office/drawing/2014/main" id="{9D3FAF1B-872E-4A44-AAC7-AF22B893C7FB}"/>
              </a:ext>
            </a:extLst>
          </p:cNvPr>
          <p:cNvSpPr>
            <a:spLocks noGrp="1"/>
          </p:cNvSpPr>
          <p:nvPr>
            <p:ph idx="1"/>
          </p:nvPr>
        </p:nvSpPr>
        <p:spPr>
          <a:xfrm>
            <a:off x="357908" y="1104323"/>
            <a:ext cx="11520056" cy="4989513"/>
          </a:xfrm>
        </p:spPr>
        <p:txBody>
          <a:bodyPr vert="horz" lIns="91440" tIns="45720" rIns="91440" bIns="45720" rtlCol="0" anchor="t">
            <a:normAutofit/>
          </a:bodyPr>
          <a:lstStyle/>
          <a:p>
            <a:pPr marL="0" indent="0">
              <a:buNone/>
            </a:pPr>
            <a:r>
              <a:rPr lang="en-US" sz="3200" dirty="0">
                <a:latin typeface="Open Sans" panose="020B0606030504020204" pitchFamily="34" charset="0"/>
                <a:ea typeface="Open Sans" panose="020B0606030504020204" pitchFamily="34" charset="0"/>
                <a:cs typeface="Open Sans" panose="020B0606030504020204" pitchFamily="34" charset="0"/>
              </a:rPr>
              <a:t>Upcoming Learning Labs:</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Assessing Your Website – May 17 10:30-11:15 am CST</a:t>
            </a:r>
          </a:p>
          <a:p>
            <a:pPr marL="0" indent="0" eaLnBrk="1" fontAlgn="auto" hangingPunct="1">
              <a:buNone/>
              <a:defRPr/>
            </a:pPr>
            <a:r>
              <a:rPr lang="en-US" sz="3200" dirty="0">
                <a:latin typeface="Open Sans" panose="020B0606030504020204" pitchFamily="34" charset="0"/>
                <a:ea typeface="Open Sans" panose="020B0606030504020204" pitchFamily="34" charset="0"/>
                <a:cs typeface="Open Sans" panose="020B0606030504020204" pitchFamily="34" charset="0"/>
              </a:rPr>
              <a:t>Upcoming Community of Practice:</a:t>
            </a:r>
          </a:p>
          <a:p>
            <a:pPr lvl="1">
              <a:defRPr/>
            </a:pPr>
            <a:r>
              <a:rPr lang="en-US" dirty="0">
                <a:latin typeface="Open Sans Light" panose="020B0306030504020204" pitchFamily="34" charset="0"/>
                <a:ea typeface="Open Sans Light" panose="020B0306030504020204" pitchFamily="34" charset="0"/>
                <a:cs typeface="Open Sans Light" panose="020B0306030504020204" pitchFamily="34" charset="0"/>
              </a:rPr>
              <a:t>East: April 13, 12:00 - 2:00pm CST, 1:00 – 3:00pm EST</a:t>
            </a:r>
          </a:p>
          <a:p>
            <a:pPr lvl="1">
              <a:defRPr/>
            </a:pPr>
            <a:r>
              <a:rPr lang="en-US" dirty="0">
                <a:latin typeface="Open Sans Light" panose="020B0306030504020204" pitchFamily="34" charset="0"/>
                <a:ea typeface="Open Sans Light" panose="020B0306030504020204" pitchFamily="34" charset="0"/>
                <a:cs typeface="Open Sans Light" panose="020B0306030504020204" pitchFamily="34" charset="0"/>
              </a:rPr>
              <a:t>Middle: April 19, 10:00am - 12:00pm CST</a:t>
            </a:r>
          </a:p>
          <a:p>
            <a:pPr lvl="1">
              <a:defRPr/>
            </a:pPr>
            <a:r>
              <a:rPr lang="en-US" dirty="0">
                <a:latin typeface="Open Sans Light" panose="020B0306030504020204" pitchFamily="34" charset="0"/>
                <a:ea typeface="Open Sans Light" panose="020B0306030504020204" pitchFamily="34" charset="0"/>
                <a:cs typeface="Open Sans Light" panose="020B0306030504020204" pitchFamily="34" charset="0"/>
              </a:rPr>
              <a:t>West: April 21, 9:00 – 11:00 am CST</a:t>
            </a:r>
          </a:p>
        </p:txBody>
      </p:sp>
    </p:spTree>
    <p:extLst>
      <p:ext uri="{BB962C8B-B14F-4D97-AF65-F5344CB8AC3E}">
        <p14:creationId xmlns:p14="http://schemas.microsoft.com/office/powerpoint/2010/main" val="213698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908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fontScale="85000" lnSpcReduction="20000"/>
          </a:bodyPr>
          <a:lstStyle/>
          <a:p>
            <a:r>
              <a:rPr lang="en-US" dirty="0">
                <a:latin typeface="Calibri Light" panose="020F0302020204030204" pitchFamily="34" charset="0"/>
                <a:cs typeface="Calibri Light" panose="020F0302020204030204" pitchFamily="34" charset="0"/>
              </a:rPr>
              <a:t>Your microphones will be </a:t>
            </a:r>
            <a:r>
              <a:rPr lang="en-US" i="1" dirty="0">
                <a:latin typeface="Calibri Light" panose="020F0302020204030204" pitchFamily="34" charset="0"/>
                <a:cs typeface="Calibri Light" panose="020F0302020204030204" pitchFamily="34" charset="0"/>
              </a:rPr>
              <a:t>muted</a:t>
            </a:r>
            <a:r>
              <a:rPr lang="en-US" dirty="0">
                <a:latin typeface="Calibri Light" panose="020F0302020204030204" pitchFamily="34" charset="0"/>
                <a:cs typeface="Calibri Light" panose="020F0302020204030204" pitchFamily="34" charset="0"/>
              </a:rPr>
              <a:t> when enter. Please keep them turned off unless you're speaking. </a:t>
            </a:r>
          </a:p>
          <a:p>
            <a:r>
              <a:rPr lang="en-US" dirty="0">
                <a:latin typeface="Calibri Light" panose="020F0302020204030204" pitchFamily="34" charset="0"/>
                <a:cs typeface="Calibri Light" panose="020F0302020204030204" pitchFamily="34" charset="0"/>
              </a:rPr>
              <a:t>Name yourself </a:t>
            </a:r>
          </a:p>
          <a:p>
            <a:pPr lvl="1"/>
            <a:r>
              <a:rPr lang="en-US" dirty="0">
                <a:latin typeface="Calibri Light" panose="020F0302020204030204" pitchFamily="34" charset="0"/>
                <a:cs typeface="Calibri Light" panose="020F0302020204030204" pitchFamily="34" charset="0"/>
              </a:rPr>
              <a:t>First name</a:t>
            </a:r>
          </a:p>
          <a:p>
            <a:pPr lvl="1"/>
            <a:r>
              <a:rPr lang="en-US" dirty="0">
                <a:latin typeface="Calibri Light" panose="020F0302020204030204" pitchFamily="34" charset="0"/>
                <a:cs typeface="Calibri Light" panose="020F0302020204030204" pitchFamily="34" charset="0"/>
              </a:rPr>
              <a:t>Name of your organization</a:t>
            </a:r>
          </a:p>
          <a:p>
            <a:pPr lvl="1"/>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Use                                for questions or comments.</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will use “Reactions” such as “thumbs up” though-out the workshop.</a:t>
            </a:r>
          </a:p>
          <a:p>
            <a:r>
              <a:rPr lang="en-US" dirty="0">
                <a:latin typeface="Calibri Light" panose="020F0302020204030204" pitchFamily="34" charset="0"/>
                <a:cs typeface="Calibri Light" panose="020F0302020204030204" pitchFamily="34" charset="0"/>
              </a:rPr>
              <a:t>Live Script</a:t>
            </a:r>
          </a:p>
          <a:p>
            <a:r>
              <a:rPr lang="en-US" dirty="0">
                <a:latin typeface="Calibri Light" panose="020F0302020204030204" pitchFamily="34" charset="0"/>
                <a:cs typeface="Calibri Light" panose="020F0302020204030204" pitchFamily="34" charset="0"/>
              </a:rPr>
              <a:t>Camera on as you are able to and comfortable. </a:t>
            </a:r>
          </a:p>
          <a:p>
            <a:r>
              <a:rPr lang="en-US" dirty="0">
                <a:latin typeface="Calibri Light" panose="020F0302020204030204" pitchFamily="34" charset="0"/>
                <a:cs typeface="Calibri Light" panose="020F0302020204030204" pitchFamily="34" charset="0"/>
              </a:rPr>
              <a:t>Take care of your needs. If you need a break, take one.</a:t>
            </a:r>
          </a:p>
          <a:p>
            <a:r>
              <a:rPr lang="en-US">
                <a:latin typeface="Calibri Light"/>
                <a:cs typeface="Calibri Light"/>
              </a:rPr>
              <a:t>Be Understanding of “co-workers”</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Oval Callout 3"/>
          <p:cNvSpPr/>
          <p:nvPr/>
        </p:nvSpPr>
        <p:spPr>
          <a:xfrm>
            <a:off x="1914772" y="2772271"/>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79979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920274" y="459963"/>
            <a:ext cx="3353356" cy="344515"/>
          </a:xfrm>
        </p:spPr>
        <p:txBody>
          <a:bodyPr/>
          <a:lstStyle/>
          <a:p>
            <a:r>
              <a:rPr lang="en-US" dirty="0"/>
              <a:t>Open Round</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p:txBody>
          <a:bodyPr vert="horz" lIns="91440" tIns="45720" rIns="91440" bIns="45720" rtlCol="0" anchor="t">
            <a:normAutofit/>
          </a:bodyPr>
          <a:lstStyle/>
          <a:p>
            <a:pPr marL="0" indent="0">
              <a:buNone/>
            </a:pPr>
            <a:r>
              <a:rPr lang="en-US" sz="3900" dirty="0"/>
              <a:t>Getting to Know You  </a:t>
            </a:r>
          </a:p>
          <a:p>
            <a:r>
              <a:rPr lang="en-US" dirty="0"/>
              <a:t>Your name and role in the organization</a:t>
            </a:r>
          </a:p>
          <a:p>
            <a:r>
              <a:rPr lang="en-US" dirty="0"/>
              <a:t>What is one question you have about using staff feedback?</a:t>
            </a:r>
            <a:endParaRPr lang="en-US" dirty="0">
              <a:cs typeface="Calibri"/>
            </a:endParaRPr>
          </a:p>
        </p:txBody>
      </p:sp>
    </p:spTree>
    <p:extLst>
      <p:ext uri="{BB962C8B-B14F-4D97-AF65-F5344CB8AC3E}">
        <p14:creationId xmlns:p14="http://schemas.microsoft.com/office/powerpoint/2010/main" val="136327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Goals for the Staff Survey session</a:t>
            </a:r>
          </a:p>
        </p:txBody>
      </p:sp>
      <p:graphicFrame>
        <p:nvGraphicFramePr>
          <p:cNvPr id="6" name="Content Placeholder 5" descr="lkhlklhli&#10;&#10;"/>
          <p:cNvGraphicFramePr>
            <a:graphicFrameLocks noGrp="1"/>
          </p:cNvGraphicFramePr>
          <p:nvPr>
            <p:ph idx="1"/>
            <p:extLst>
              <p:ext uri="{D42A27DB-BD31-4B8C-83A1-F6EECF244321}">
                <p14:modId xmlns:p14="http://schemas.microsoft.com/office/powerpoint/2010/main" val="21688388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802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817296" y="365125"/>
            <a:ext cx="10536504" cy="1002429"/>
          </a:xfrm>
        </p:spPr>
        <p:txBody>
          <a:bodyPr>
            <a:normAutofit/>
          </a:bodyPr>
          <a:lstStyle/>
          <a:p>
            <a:pPr eaLnBrk="1" hangingPunct="1"/>
            <a:r>
              <a:rPr lang="en-US" altLang="en-US" sz="3600" dirty="0">
                <a:latin typeface="Open Sans Light"/>
                <a:ea typeface="MS PGothic" panose="020B0600070205080204" pitchFamily="34" charset="-128"/>
                <a:cs typeface="Open Sans Light"/>
              </a:rPr>
              <a:t>Building  &amp; Strengthening the DSP Workforce </a:t>
            </a:r>
          </a:p>
        </p:txBody>
      </p:sp>
      <p:graphicFrame>
        <p:nvGraphicFramePr>
          <p:cNvPr id="11" name="Content Placeholder 10"/>
          <p:cNvGraphicFramePr>
            <a:graphicFrameLocks noGrp="1"/>
          </p:cNvGraphicFramePr>
          <p:nvPr>
            <p:ph idx="1"/>
          </p:nvPr>
        </p:nvGraphicFramePr>
        <p:xfrm>
          <a:off x="886753" y="1307735"/>
          <a:ext cx="10919526" cy="5425424"/>
        </p:xfrm>
        <a:graphic>
          <a:graphicData uri="http://schemas.openxmlformats.org/drawingml/2006/table">
            <a:tbl>
              <a:tblPr firstRow="1" bandRow="1">
                <a:tableStyleId>{5940675A-B579-460E-94D1-54222C63F5DA}</a:tableStyleId>
              </a:tblPr>
              <a:tblGrid>
                <a:gridCol w="3639842">
                  <a:extLst>
                    <a:ext uri="{9D8B030D-6E8A-4147-A177-3AD203B41FA5}">
                      <a16:colId xmlns:a16="http://schemas.microsoft.com/office/drawing/2014/main" val="534955385"/>
                    </a:ext>
                  </a:extLst>
                </a:gridCol>
                <a:gridCol w="3639842">
                  <a:extLst>
                    <a:ext uri="{9D8B030D-6E8A-4147-A177-3AD203B41FA5}">
                      <a16:colId xmlns:a16="http://schemas.microsoft.com/office/drawing/2014/main" val="4117277691"/>
                    </a:ext>
                  </a:extLst>
                </a:gridCol>
                <a:gridCol w="3639842">
                  <a:extLst>
                    <a:ext uri="{9D8B030D-6E8A-4147-A177-3AD203B41FA5}">
                      <a16:colId xmlns:a16="http://schemas.microsoft.com/office/drawing/2014/main" val="942521320"/>
                    </a:ext>
                  </a:extLst>
                </a:gridCol>
              </a:tblGrid>
              <a:tr h="393012">
                <a:tc>
                  <a:txBody>
                    <a:bodyPr/>
                    <a:lstStyle/>
                    <a:p>
                      <a:r>
                        <a:rPr lang="en-US" sz="2000"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Open Sans Light" panose="020B0306030504020204"/>
                        </a:rPr>
                        <a:t>Selection Strategies</a:t>
                      </a:r>
                    </a:p>
                  </a:txBody>
                  <a:tcPr marL="88930" marR="88930" marT="45716" marB="45716">
                    <a:solidFill>
                      <a:srgbClr val="48D1EC"/>
                    </a:solidFill>
                  </a:tcPr>
                </a:tc>
                <a:tc>
                  <a:txBody>
                    <a:bodyPr/>
                    <a:lstStyle/>
                    <a:p>
                      <a:r>
                        <a:rPr lang="en-US" sz="2000"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16237">
                <a:tc>
                  <a:txBody>
                    <a:bodyPr/>
                    <a:lstStyle/>
                    <a:p>
                      <a:r>
                        <a:rPr lang="en-US" sz="2000" dirty="0">
                          <a:latin typeface="Open Sans Light" panose="020B0306030504020204"/>
                        </a:rPr>
                        <a:t>Effective Marketing</a:t>
                      </a:r>
                    </a:p>
                    <a:p>
                      <a:pPr marL="285750" lvl="0" indent="-285750">
                        <a:buFont typeface="Arial" panose="020B0604020202020204" pitchFamily="34" charset="0"/>
                        <a:buChar char="•"/>
                      </a:pPr>
                      <a:r>
                        <a:rPr lang="en-US" sz="2000" kern="1200" dirty="0">
                          <a:effectLst/>
                          <a:latin typeface="Open Sans Light" panose="020B0306030504020204"/>
                        </a:rPr>
                        <a:t>Public service announcements (PSA)</a:t>
                      </a:r>
                    </a:p>
                    <a:p>
                      <a:pPr marL="285750" lvl="0" indent="-285750">
                        <a:buFont typeface="Arial" panose="020B0604020202020204" pitchFamily="34" charset="0"/>
                        <a:buChar char="•"/>
                      </a:pPr>
                      <a:r>
                        <a:rPr lang="en-US" sz="2000" kern="1200" dirty="0">
                          <a:effectLst/>
                          <a:latin typeface="Open Sans Light" panose="020B0306030504020204"/>
                        </a:rPr>
                        <a:t>Targeted marketing</a:t>
                      </a:r>
                    </a:p>
                    <a:p>
                      <a:pPr marL="285750" lvl="0" indent="-285750">
                        <a:buFont typeface="Arial" panose="020B0604020202020204" pitchFamily="34" charset="0"/>
                        <a:buChar char="•"/>
                      </a:pPr>
                      <a:r>
                        <a:rPr lang="en-US" sz="2000" kern="1200" dirty="0">
                          <a:effectLst/>
                          <a:latin typeface="Open Sans Light" panose="020B0306030504020204"/>
                        </a:rPr>
                        <a:t>Recruitment and hiring bonuses</a:t>
                      </a:r>
                    </a:p>
                    <a:p>
                      <a:pPr marL="285750" lvl="0" indent="-285750">
                        <a:buFont typeface="Arial" panose="020B0604020202020204" pitchFamily="34" charset="0"/>
                        <a:buChar char="•"/>
                      </a:pPr>
                      <a:r>
                        <a:rPr lang="en-US" sz="2000" kern="1200" dirty="0">
                          <a:effectLst/>
                          <a:latin typeface="Open Sans Light" panose="020B0306030504020204"/>
                        </a:rPr>
                        <a:t>Recruitments sources</a:t>
                      </a:r>
                    </a:p>
                    <a:p>
                      <a:endParaRPr lang="en-US" sz="2000" dirty="0">
                        <a:latin typeface="Open Sans Light" panose="020B0306030504020204"/>
                      </a:endParaRPr>
                    </a:p>
                    <a:p>
                      <a:endParaRPr lang="en-US" sz="2000" dirty="0">
                        <a:latin typeface="Open Sans Light" panose="020B0306030504020204"/>
                      </a:endParaRPr>
                    </a:p>
                  </a:txBody>
                  <a:tcPr marL="88930" marR="88930" marT="45716" marB="45716"/>
                </a:tc>
                <a:tc>
                  <a:txBody>
                    <a:bodyPr/>
                    <a:lstStyle/>
                    <a:p>
                      <a:pPr marL="285750" lvl="0" indent="-285750">
                        <a:buFont typeface="Arial" panose="020B0604020202020204" pitchFamily="34" charset="0"/>
                        <a:buChar char="•"/>
                      </a:pPr>
                      <a:r>
                        <a:rPr lang="en-US" sz="2000" kern="1200" dirty="0">
                          <a:effectLst/>
                          <a:latin typeface="Open Sans Light" panose="020B0306030504020204"/>
                        </a:rPr>
                        <a:t>Structured behavioral interviews</a:t>
                      </a:r>
                    </a:p>
                    <a:p>
                      <a:pPr marL="285750" lvl="0" indent="-285750">
                        <a:buFont typeface="Arial" panose="020B0604020202020204" pitchFamily="34" charset="0"/>
                        <a:buChar char="•"/>
                      </a:pPr>
                      <a:r>
                        <a:rPr lang="en-US" sz="2000" kern="1200" dirty="0">
                          <a:effectLst/>
                          <a:latin typeface="Open Sans Light" panose="020B0306030504020204"/>
                        </a:rPr>
                        <a:t>Realistic job preview</a:t>
                      </a:r>
                    </a:p>
                    <a:p>
                      <a:endParaRPr lang="en-US" sz="2000" dirty="0">
                        <a:latin typeface="Open Sans Light" panose="020B0306030504020204"/>
                      </a:endParaRPr>
                    </a:p>
                  </a:txBody>
                  <a:tcPr marL="88930" marR="88930" marT="45716" marB="45716"/>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latin typeface="Open Sans Light" panose="020B0306030504020204"/>
                        </a:rPr>
                        <a:t>Orientation and onboarding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285750" indent="-285750">
                        <a:buFont typeface="Arial" panose="020B0604020202020204" pitchFamily="34" charset="0"/>
                        <a:buChar char="•"/>
                      </a:pPr>
                      <a:r>
                        <a:rPr lang="en-US" sz="1800" kern="1200" dirty="0">
                          <a:effectLst/>
                          <a:latin typeface="Open Sans Light" panose="020B0306030504020204"/>
                        </a:rPr>
                        <a:t>Recognition Programs</a:t>
                      </a:r>
                    </a:p>
                    <a:p>
                      <a:pPr marL="285750" indent="-285750">
                        <a:buFont typeface="Arial" panose="020B0604020202020204" pitchFamily="34" charset="0"/>
                        <a:buChar char="•"/>
                      </a:pPr>
                      <a:r>
                        <a:rPr lang="en-US" sz="1800" kern="1200" dirty="0">
                          <a:effectLst/>
                          <a:latin typeface="Open Sans Light" panose="020B0306030504020204"/>
                        </a:rPr>
                        <a:t>Coaching &amp; Mentoring</a:t>
                      </a:r>
                    </a:p>
                    <a:p>
                      <a:pPr marL="742950" lvl="1" indent="-285750">
                        <a:buFont typeface="Arial" panose="020B0604020202020204" pitchFamily="34" charset="0"/>
                        <a:buChar char="•"/>
                      </a:pPr>
                      <a:r>
                        <a:rPr lang="en-US" sz="1800" kern="1200" dirty="0">
                          <a:effectLst/>
                          <a:latin typeface="Open Sans Light" panose="020B0306030504020204"/>
                        </a:rPr>
                        <a:t>Mentoring</a:t>
                      </a:r>
                    </a:p>
                    <a:p>
                      <a:pPr marL="742950" lvl="1" indent="-285750">
                        <a:buFont typeface="Arial" panose="020B0604020202020204" pitchFamily="34" charset="0"/>
                        <a:buChar char="•"/>
                      </a:pPr>
                      <a:r>
                        <a:rPr lang="en-US" sz="1800" kern="1200" dirty="0">
                          <a:effectLst/>
                          <a:latin typeface="Open Sans Light" panose="020B0306030504020204"/>
                        </a:rPr>
                        <a:t>Performance coaching</a:t>
                      </a:r>
                    </a:p>
                    <a:p>
                      <a:pPr marL="742950" lvl="1" indent="-285750">
                        <a:buFont typeface="Arial" panose="020B0604020202020204" pitchFamily="34" charset="0"/>
                        <a:buChar char="•"/>
                      </a:pPr>
                      <a:r>
                        <a:rPr lang="en-US" sz="1800" kern="1200" dirty="0">
                          <a:effectLst/>
                          <a:latin typeface="Open Sans Light" panose="020B0306030504020204"/>
                        </a:rPr>
                        <a:t>Networking</a:t>
                      </a:r>
                    </a:p>
                    <a:p>
                      <a:pPr marL="285750" indent="-285750">
                        <a:buFont typeface="Arial" panose="020B0604020202020204" pitchFamily="34" charset="0"/>
                        <a:buChar char="•"/>
                      </a:pPr>
                      <a:r>
                        <a:rPr lang="en-US" sz="1800" kern="1200" dirty="0">
                          <a:effectLst/>
                          <a:latin typeface="Open Sans Light" panose="020B0306030504020204"/>
                        </a:rPr>
                        <a:t>Employee Engagement &amp; Organizational Participation</a:t>
                      </a:r>
                    </a:p>
                    <a:p>
                      <a:pPr marL="285750" indent="-285750">
                        <a:buFont typeface="Arial" panose="020B0604020202020204" pitchFamily="34" charset="0"/>
                        <a:buChar char="•"/>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742950" lvl="1" indent="-285750">
                        <a:buFont typeface="Arial" panose="020B0604020202020204" pitchFamily="34" charset="0"/>
                        <a:buChar char="•"/>
                      </a:pPr>
                      <a:r>
                        <a:rPr lang="en-US" sz="1800" kern="1200" dirty="0">
                          <a:effectLst/>
                          <a:latin typeface="Open Sans Light" panose="020B0306030504020204"/>
                        </a:rPr>
                        <a:t>Developing career paths</a:t>
                      </a:r>
                    </a:p>
                    <a:p>
                      <a:pPr marL="742950" lvl="1" indent="-285750">
                        <a:buFont typeface="Arial" panose="020B0604020202020204" pitchFamily="34" charset="0"/>
                        <a:buChar char="•"/>
                      </a:pPr>
                      <a:r>
                        <a:rPr lang="en-US" sz="1800" kern="1200" dirty="0">
                          <a:effectLst/>
                          <a:latin typeface="Open Sans Light" panose="020B0306030504020204"/>
                        </a:rPr>
                        <a:t>Professionalizing DSP roles</a:t>
                      </a:r>
                    </a:p>
                    <a:p>
                      <a:pPr marL="742950" lvl="1" indent="-285750">
                        <a:buFont typeface="Arial" panose="020B0604020202020204" pitchFamily="34" charset="0"/>
                        <a:buChar char="•"/>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171231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Image show that there is movement from one stage to another starting with a plan, gathering data, analyzing data, action planning and a report -- time to celebrate! ">
            <a:extLst>
              <a:ext uri="{FF2B5EF4-FFF2-40B4-BE49-F238E27FC236}">
                <a16:creationId xmlns:a16="http://schemas.microsoft.com/office/drawing/2014/main" id="{67C7C3C5-8AB0-7644-A864-1F34A2395984}"/>
              </a:ext>
            </a:extLst>
          </p:cNvPr>
          <p:cNvGraphicFramePr>
            <a:graphicFrameLocks noGrp="1"/>
          </p:cNvGraphicFramePr>
          <p:nvPr>
            <p:ph idx="1"/>
            <p:extLst>
              <p:ext uri="{D42A27DB-BD31-4B8C-83A1-F6EECF244321}">
                <p14:modId xmlns:p14="http://schemas.microsoft.com/office/powerpoint/2010/main" val="3397663532"/>
              </p:ext>
            </p:extLst>
          </p:nvPr>
        </p:nvGraphicFramePr>
        <p:xfrm>
          <a:off x="897565" y="487184"/>
          <a:ext cx="10396870" cy="5883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E26274F-7F7E-48CB-B341-A091EA0D226B}"/>
              </a:ext>
            </a:extLst>
          </p:cNvPr>
          <p:cNvSpPr>
            <a:spLocks noGrp="1"/>
          </p:cNvSpPr>
          <p:nvPr>
            <p:ph type="title"/>
          </p:nvPr>
        </p:nvSpPr>
        <p:spPr/>
        <p:txBody>
          <a:bodyPr>
            <a:normAutofit/>
          </a:bodyPr>
          <a:lstStyle/>
          <a:p>
            <a:r>
              <a:rPr lang="en-US" sz="800" dirty="0">
                <a:solidFill>
                  <a:schemeClr val="bg1"/>
                </a:solidFill>
              </a:rPr>
              <a:t>Image of cycle</a:t>
            </a:r>
            <a:r>
              <a:rPr lang="en-US" sz="800" baseline="0" dirty="0">
                <a:solidFill>
                  <a:schemeClr val="bg1"/>
                </a:solidFill>
              </a:rPr>
              <a:t> first time</a:t>
            </a:r>
            <a:endParaRPr lang="en-US" sz="800" dirty="0">
              <a:solidFill>
                <a:schemeClr val="bg1"/>
              </a:solidFill>
            </a:endParaRPr>
          </a:p>
        </p:txBody>
      </p:sp>
    </p:spTree>
    <p:extLst>
      <p:ext uri="{BB962C8B-B14F-4D97-AF65-F5344CB8AC3E}">
        <p14:creationId xmlns:p14="http://schemas.microsoft.com/office/powerpoint/2010/main" val="47838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C5E5F-69F4-C346-9CB6-51FD40557480}"/>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dirty="0"/>
              <a:t>Why do DSPs leave their job? </a:t>
            </a:r>
          </a:p>
        </p:txBody>
      </p:sp>
      <p:sp>
        <p:nvSpPr>
          <p:cNvPr id="3" name="Content Placeholder 2">
            <a:extLst>
              <a:ext uri="{FF2B5EF4-FFF2-40B4-BE49-F238E27FC236}">
                <a16:creationId xmlns:a16="http://schemas.microsoft.com/office/drawing/2014/main" id="{34F6B179-9E37-AA40-9324-4ABC5B1956BA}"/>
              </a:ext>
            </a:extLst>
          </p:cNvPr>
          <p:cNvSpPr>
            <a:spLocks noGrp="1"/>
          </p:cNvSpPr>
          <p:nvPr>
            <p:ph sz="half" idx="1"/>
          </p:nvPr>
        </p:nvSpPr>
        <p:spPr>
          <a:xfrm>
            <a:off x="838201" y="2962279"/>
            <a:ext cx="3799425" cy="3143241"/>
          </a:xfrm>
        </p:spPr>
        <p:txBody>
          <a:bodyPr vert="horz" lIns="91440" tIns="45720" rIns="91440" bIns="45720" rtlCol="0">
            <a:normAutofit/>
          </a:bodyPr>
          <a:lstStyle/>
          <a:p>
            <a:pPr marL="0" indent="0">
              <a:buNone/>
            </a:pPr>
            <a:r>
              <a:rPr lang="en-US" sz="1700" dirty="0"/>
              <a:t>Lack of respect from management </a:t>
            </a:r>
          </a:p>
          <a:p>
            <a:pPr marL="0" indent="0">
              <a:buNone/>
            </a:pPr>
            <a:r>
              <a:rPr lang="en-US" sz="1700" dirty="0"/>
              <a:t>Lack of respect from society</a:t>
            </a:r>
          </a:p>
          <a:p>
            <a:pPr marL="0" indent="0">
              <a:buNone/>
            </a:pPr>
            <a:r>
              <a:rPr lang="en-US" sz="1700" dirty="0"/>
              <a:t>Poor management</a:t>
            </a:r>
          </a:p>
          <a:p>
            <a:pPr marL="0" indent="0">
              <a:buNone/>
            </a:pPr>
            <a:r>
              <a:rPr lang="en-US" sz="1700" dirty="0"/>
              <a:t>Work or family conflicts </a:t>
            </a:r>
          </a:p>
          <a:p>
            <a:pPr marL="0" indent="0">
              <a:buNone/>
            </a:pPr>
            <a:r>
              <a:rPr lang="en-US" sz="1700" dirty="0"/>
              <a:t>Long job hours </a:t>
            </a:r>
          </a:p>
          <a:p>
            <a:pPr marL="0" indent="0">
              <a:buNone/>
            </a:pPr>
            <a:r>
              <a:rPr lang="en-US" sz="1700" dirty="0"/>
              <a:t>Job site is a long distance from home</a:t>
            </a:r>
          </a:p>
          <a:p>
            <a:pPr marL="0" indent="0">
              <a:buNone/>
            </a:pPr>
            <a:r>
              <a:rPr lang="en-US" sz="1700" dirty="0"/>
              <a:t>Difficulty of the work </a:t>
            </a:r>
          </a:p>
          <a:p>
            <a:pPr marL="0" indent="0">
              <a:buNone/>
            </a:pPr>
            <a:r>
              <a:rPr lang="en-US" sz="1700" dirty="0"/>
              <a:t>Low pay and lack of benefits  </a:t>
            </a:r>
          </a:p>
        </p:txBody>
      </p:sp>
      <p:pic>
        <p:nvPicPr>
          <p:cNvPr id="6" name="Content Placeholder 5" descr="Two people  - one appears to be an athelete in Special Olympics based upon the athletic number sign on his chest and the other appears to be a person who is supporting him, because they are wearing a Special Olympics Minnesota Hoodie. &#10;">
            <a:extLst>
              <a:ext uri="{FF2B5EF4-FFF2-40B4-BE49-F238E27FC236}">
                <a16:creationId xmlns:a16="http://schemas.microsoft.com/office/drawing/2014/main" id="{288D68C4-091C-C143-8E1B-3F6C68DF50B9}"/>
              </a:ext>
            </a:extLst>
          </p:cNvPr>
          <p:cNvPicPr>
            <a:picLocks noGrp="1" noChangeAspect="1"/>
          </p:cNvPicPr>
          <p:nvPr>
            <p:ph sz="half" idx="2"/>
          </p:nvPr>
        </p:nvPicPr>
        <p:blipFill rotWithShape="1">
          <a:blip r:embed="rId3"/>
          <a:srcRect l="15127" r="25969"/>
          <a:stretch/>
        </p:blipFill>
        <p:spPr>
          <a:xfrm>
            <a:off x="5010386" y="10"/>
            <a:ext cx="7181613" cy="6857990"/>
          </a:xfrm>
          <a:prstGeom prst="rect">
            <a:avLst/>
          </a:prstGeom>
          <a:effectLst/>
        </p:spPr>
      </p:pic>
      <p:sp>
        <p:nvSpPr>
          <p:cNvPr id="4" name="TextBox 3">
            <a:extLst>
              <a:ext uri="{FF2B5EF4-FFF2-40B4-BE49-F238E27FC236}">
                <a16:creationId xmlns:a16="http://schemas.microsoft.com/office/drawing/2014/main" id="{89852F38-A000-674C-AA37-2D9C6C06C75C}"/>
              </a:ext>
            </a:extLst>
          </p:cNvPr>
          <p:cNvSpPr txBox="1"/>
          <p:nvPr/>
        </p:nvSpPr>
        <p:spPr>
          <a:xfrm>
            <a:off x="5010386" y="6172201"/>
            <a:ext cx="7181613" cy="685799"/>
          </a:xfrm>
          <a:prstGeom prst="rect">
            <a:avLst/>
          </a:prstGeom>
          <a:solidFill>
            <a:srgbClr val="000000">
              <a:alpha val="50000"/>
            </a:srgbClr>
          </a:solidFill>
          <a:ln>
            <a:noFill/>
          </a:ln>
        </p:spPr>
        <p:txBody>
          <a:bodyPr wrap="square" rtlCol="0">
            <a:noAutofit/>
          </a:bodyPr>
          <a:lstStyle/>
          <a:p>
            <a:pPr algn="ctr">
              <a:spcAft>
                <a:spcPts val="600"/>
              </a:spcAft>
            </a:pPr>
            <a:r>
              <a:rPr lang="en-US" sz="1300" dirty="0">
                <a:solidFill>
                  <a:srgbClr val="FFFFFF"/>
                </a:solidFill>
              </a:rPr>
              <a:t>(Mittal et al., 2009; Hewitt et al., 2018)</a:t>
            </a:r>
          </a:p>
        </p:txBody>
      </p:sp>
    </p:spTree>
    <p:extLst>
      <p:ext uri="{BB962C8B-B14F-4D97-AF65-F5344CB8AC3E}">
        <p14:creationId xmlns:p14="http://schemas.microsoft.com/office/powerpoint/2010/main" val="120713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D6EC-BAE6-B64C-8C43-A4C69F4E96CA}"/>
              </a:ext>
            </a:extLst>
          </p:cNvPr>
          <p:cNvSpPr>
            <a:spLocks noGrp="1"/>
          </p:cNvSpPr>
          <p:nvPr>
            <p:ph type="title"/>
          </p:nvPr>
        </p:nvSpPr>
        <p:spPr>
          <a:xfrm>
            <a:off x="830439" y="171946"/>
            <a:ext cx="10693690" cy="903819"/>
          </a:xfrm>
        </p:spPr>
        <p:txBody>
          <a:bodyPr>
            <a:normAutofit/>
          </a:bodyPr>
          <a:lstStyle/>
          <a:p>
            <a:r>
              <a:rPr lang="en-US" sz="4000" dirty="0"/>
              <a:t>And, related to COVID-19 Pandemic?</a:t>
            </a:r>
          </a:p>
        </p:txBody>
      </p:sp>
      <p:sp useBgFill="1">
        <p:nvSpPr>
          <p:cNvPr id="12" name="Rectangle 9" hidden="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BCBBDA-F090-004A-836B-AB88740E280F}"/>
              </a:ext>
            </a:extLst>
          </p:cNvPr>
          <p:cNvSpPr>
            <a:spLocks noGrp="1"/>
          </p:cNvSpPr>
          <p:nvPr>
            <p:ph idx="1"/>
          </p:nvPr>
        </p:nvSpPr>
        <p:spPr>
          <a:xfrm>
            <a:off x="1206957" y="1479176"/>
            <a:ext cx="3411070" cy="2003612"/>
          </a:xfrm>
        </p:spPr>
        <p:txBody>
          <a:bodyPr>
            <a:normAutofit/>
          </a:bodyPr>
          <a:lstStyle/>
          <a:p>
            <a:pPr marL="0" indent="0">
              <a:buNone/>
            </a:pPr>
            <a:r>
              <a:rPr lang="en-US" sz="2400" dirty="0"/>
              <a:t>55% of DSPs knew 1+ colleagues who left due to the pandemic</a:t>
            </a:r>
          </a:p>
          <a:p>
            <a:pPr marL="0" indent="0">
              <a:buNone/>
            </a:pPr>
            <a:endParaRPr lang="en-US" sz="2000" dirty="0"/>
          </a:p>
          <a:p>
            <a:pPr marL="0" indent="0">
              <a:buNone/>
            </a:pPr>
            <a:r>
              <a:rPr lang="en-US" sz="2400" u="sng" dirty="0">
                <a:hlinkClick r:id="rId3"/>
              </a:rPr>
              <a:t>z.umn.edu/dsp-covid19</a:t>
            </a:r>
            <a:r>
              <a:rPr lang="en-US" sz="2400" dirty="0"/>
              <a:t>  </a:t>
            </a:r>
          </a:p>
          <a:p>
            <a:pPr marL="0" indent="0">
              <a:buNone/>
            </a:pPr>
            <a:endParaRPr lang="en-US" sz="2000" dirty="0"/>
          </a:p>
        </p:txBody>
      </p:sp>
      <p:pic>
        <p:nvPicPr>
          <p:cNvPr id="5" name="Picture 4" descr="Two men walking together. One appears to be providing support to the other person. &#10;">
            <a:extLst>
              <a:ext uri="{FF2B5EF4-FFF2-40B4-BE49-F238E27FC236}">
                <a16:creationId xmlns:a16="http://schemas.microsoft.com/office/drawing/2014/main" id="{C921B2F9-D391-8949-A239-32542D5D71D0}"/>
              </a:ext>
            </a:extLst>
          </p:cNvPr>
          <p:cNvPicPr>
            <a:picLocks noChangeAspect="1"/>
          </p:cNvPicPr>
          <p:nvPr/>
        </p:nvPicPr>
        <p:blipFill rotWithShape="1">
          <a:blip r:embed="rId4"/>
          <a:srcRect l="32672" r="8423"/>
          <a:stretch/>
        </p:blipFill>
        <p:spPr>
          <a:xfrm>
            <a:off x="4725430" y="1479176"/>
            <a:ext cx="7463521" cy="5378824"/>
          </a:xfrm>
          <a:prstGeom prst="rect">
            <a:avLst/>
          </a:prstGeom>
          <a:effectLst/>
        </p:spPr>
      </p:pic>
    </p:spTree>
    <p:extLst>
      <p:ext uri="{BB962C8B-B14F-4D97-AF65-F5344CB8AC3E}">
        <p14:creationId xmlns:p14="http://schemas.microsoft.com/office/powerpoint/2010/main" val="146405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3909</TotalTime>
  <Words>3241</Words>
  <Application>Microsoft Office PowerPoint</Application>
  <PresentationFormat>Widescreen</PresentationFormat>
  <Paragraphs>310</Paragraphs>
  <Slides>24</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.AppleSystemUIFont</vt:lpstr>
      <vt:lpstr>Arial</vt:lpstr>
      <vt:lpstr>Calibri</vt:lpstr>
      <vt:lpstr>Calibri Light</vt:lpstr>
      <vt:lpstr>Open Sans</vt:lpstr>
      <vt:lpstr>Open Sans Light</vt:lpstr>
      <vt:lpstr>Slack-Lato</vt:lpstr>
      <vt:lpstr>Wingdings</vt:lpstr>
      <vt:lpstr>Office Theme</vt:lpstr>
      <vt:lpstr>1_Office Theme</vt:lpstr>
      <vt:lpstr>2_Office Theme</vt:lpstr>
      <vt:lpstr>Presenter Prep Slide Only</vt:lpstr>
      <vt:lpstr> Employment and Community First CHOICES   Workforce QuILTSS Initiative  Learning Lab Collecting and Learning about Retention through DSP Feedback</vt:lpstr>
      <vt:lpstr>Using  Zoom</vt:lpstr>
      <vt:lpstr>Open Round</vt:lpstr>
      <vt:lpstr>Goals for the Staff Survey session</vt:lpstr>
      <vt:lpstr>Building  &amp; Strengthening the DSP Workforce </vt:lpstr>
      <vt:lpstr>Image of cycle first time</vt:lpstr>
      <vt:lpstr>Why do DSPs leave their job? </vt:lpstr>
      <vt:lpstr>And, related to COVID-19 Pandemic?</vt:lpstr>
      <vt:lpstr>"Survey Says."</vt:lpstr>
      <vt:lpstr>There are no perfect surveys…only useful ones</vt:lpstr>
      <vt:lpstr>Image of Cycle 2nd time</vt:lpstr>
      <vt:lpstr>Image of Thumbs up – plans comes together</vt:lpstr>
      <vt:lpstr>Consider Broad input from across your agency </vt:lpstr>
      <vt:lpstr>Image of the word DATA</vt:lpstr>
      <vt:lpstr>3rd</vt:lpstr>
      <vt:lpstr>Discussion + Questions</vt:lpstr>
      <vt:lpstr>Closing Round</vt:lpstr>
      <vt:lpstr>Resources</vt:lpstr>
      <vt:lpstr>Resources continued.</vt:lpstr>
      <vt:lpstr>Questions?</vt:lpstr>
      <vt:lpstr>Office Hours</vt:lpstr>
      <vt:lpstr>Upcoming Events</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"Chet" Tschetter</dc:creator>
  <cp:lastModifiedBy>tsch0042@ad.umn.edu</cp:lastModifiedBy>
  <cp:revision>794</cp:revision>
  <dcterms:created xsi:type="dcterms:W3CDTF">2020-08-06T17:26:25Z</dcterms:created>
  <dcterms:modified xsi:type="dcterms:W3CDTF">2021-08-30T19:54:40Z</dcterms:modified>
</cp:coreProperties>
</file>