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 id="2147483696" r:id="rId3"/>
  </p:sldMasterIdLst>
  <p:notesMasterIdLst>
    <p:notesMasterId r:id="rId28"/>
  </p:notesMasterIdLst>
  <p:sldIdLst>
    <p:sldId id="1069" r:id="rId4"/>
    <p:sldId id="977" r:id="rId5"/>
    <p:sldId id="1042" r:id="rId6"/>
    <p:sldId id="1035" r:id="rId7"/>
    <p:sldId id="262" r:id="rId8"/>
    <p:sldId id="1044" r:id="rId9"/>
    <p:sldId id="1066" r:id="rId10"/>
    <p:sldId id="1058" r:id="rId11"/>
    <p:sldId id="1062" r:id="rId12"/>
    <p:sldId id="1050" r:id="rId13"/>
    <p:sldId id="1051" r:id="rId14"/>
    <p:sldId id="1060" r:id="rId15"/>
    <p:sldId id="1063" r:id="rId16"/>
    <p:sldId id="1055" r:id="rId17"/>
    <p:sldId id="1052" r:id="rId18"/>
    <p:sldId id="1065" r:id="rId19"/>
    <p:sldId id="1047" r:id="rId20"/>
    <p:sldId id="1033" r:id="rId21"/>
    <p:sldId id="1068" r:id="rId22"/>
    <p:sldId id="1067" r:id="rId23"/>
    <p:sldId id="1056" r:id="rId24"/>
    <p:sldId id="1048" r:id="rId25"/>
    <p:sldId id="1028" r:id="rId26"/>
    <p:sldId id="102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p" id="{067895C6-5CD8-8940-9F42-E3CAE2D3C1FE}">
          <p14:sldIdLst>
            <p14:sldId id="1069"/>
          </p14:sldIdLst>
        </p14:section>
        <p14:section name="Introduction" id="{C36B6796-D9E6-44E4-9325-5F3B821BDEB5}">
          <p14:sldIdLst>
            <p14:sldId id="977"/>
            <p14:sldId id="1042"/>
          </p14:sldIdLst>
        </p14:section>
        <p14:section name="Beginning" id="{3ABE700C-7364-46D0-87E6-777E0B886571}">
          <p14:sldIdLst>
            <p14:sldId id="1035"/>
          </p14:sldIdLst>
        </p14:section>
        <p14:section name="Content" id="{15FEDF78-D80C-4BD2-B1EE-FE81B5535724}">
          <p14:sldIdLst>
            <p14:sldId id="262"/>
            <p14:sldId id="1044"/>
            <p14:sldId id="1066"/>
            <p14:sldId id="1058"/>
            <p14:sldId id="1062"/>
            <p14:sldId id="1050"/>
            <p14:sldId id="1051"/>
            <p14:sldId id="1060"/>
            <p14:sldId id="1063"/>
            <p14:sldId id="1055"/>
            <p14:sldId id="1052"/>
            <p14:sldId id="1065"/>
            <p14:sldId id="1047"/>
            <p14:sldId id="1033"/>
            <p14:sldId id="1068"/>
            <p14:sldId id="1067"/>
          </p14:sldIdLst>
        </p14:section>
        <p14:section name="Ending" id="{03D7DD15-27E9-490E-800A-2A682DBDD940}">
          <p14:sldIdLst>
            <p14:sldId id="1056"/>
            <p14:sldId id="1048"/>
            <p14:sldId id="1028"/>
            <p14:sldId id="102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Barbara A Kleist" initials="BAK" lastIdx="5" clrIdx="0"/>
  <p:cmAuthor id="4" name="Laurie &quot;Chet&quot; Tschetter" initials="LT" lastIdx="4" clrIdx="1"/>
  <p:cmAuthor id="5" name="Connie J Burkhart" initials="CB" lastIdx="1" clrIdx="2"/>
  <p:cmAuthor id="6" name="Megan L Sanders" initials="MLS" lastIdx="5" clrIdx="3">
    <p:extLst>
      <p:ext uri="{19B8F6BF-5375-455C-9EA6-DF929625EA0E}">
        <p15:presenceInfo xmlns:p15="http://schemas.microsoft.com/office/powerpoint/2012/main" userId="Megan L Sander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38C5EC"/>
    <a:srgbClr val="4DC7D7"/>
    <a:srgbClr val="00B1AB"/>
    <a:srgbClr val="28838A"/>
    <a:srgbClr val="347C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FDA2CF-76C2-4FD9-BF09-0CCA1761EEF6}" v="356" dt="2020-10-22T14:05:36.798"/>
    <p1510:client id="{24B9B52B-8A64-4BBD-A3A5-A08922FF63BA}" v="1218" dt="2021-04-15T17:25:43.071"/>
    <p1510:client id="{28B186E8-6196-415B-8581-CDA170997A30}" v="119" dt="2020-10-23T21:24:52.174"/>
    <p1510:client id="{37C3DE3E-21A7-44D1-BB88-3ED0F541BE77}" v="257" dt="2020-10-23T20:53:48.275"/>
    <p1510:client id="{43A955A1-F47B-47BC-B9D0-1478CD71E684}" v="406" dt="2021-03-17T20:26:21.384"/>
    <p1510:client id="{5006A35F-8991-4AA1-A515-B269D95809CF}" v="3" dt="2021-03-22T15:19:09.950"/>
    <p1510:client id="{547D843C-9940-4BD6-8123-706BFB49CBD8}" v="6" dt="2020-10-22T12:57:41.094"/>
    <p1510:client id="{70C59C42-53F3-4D41-874A-332517F0C4C8}" v="38" dt="2021-04-22T14:26:45.912"/>
    <p1510:client id="{ACD028A4-B645-4862-AC9B-AB810ECC6F54}" v="6" dt="2021-03-30T21:32:16.423"/>
    <p1510:client id="{B40058FA-3D4D-41D6-BF70-AA542A8AC697}" v="17" dt="2021-03-17T21:27:36.481"/>
    <p1510:client id="{C425A165-CF25-4938-91AF-45BD633C91F6}" v="7" dt="2020-10-22T13:06:51.535"/>
    <p1510:client id="{EF3DA8FC-4066-4969-AA1E-F71C65AC08CF}" v="11" dt="2021-03-23T13:20:51.768"/>
    <p1510:client id="{EF9A8990-6125-481F-80A4-364A84B0F4FD}" v="2" dt="2020-10-21T15:26:32.181"/>
    <p1510:client id="{F61FB496-9AEC-45C8-A3E1-A76C55D23179}" v="2" dt="2020-10-15T19:15:47.686"/>
    <p1510:client id="{F6CC7EFF-A3A9-4CB5-9A31-82AB698ED7C0}" v="348" dt="2020-10-21T16:11:07.9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21" autoAdjust="0"/>
    <p:restoredTop sz="62397" autoAdjust="0"/>
  </p:normalViewPr>
  <p:slideViewPr>
    <p:cSldViewPr snapToGrid="0">
      <p:cViewPr varScale="1">
        <p:scale>
          <a:sx n="71" d="100"/>
          <a:sy n="71" d="100"/>
        </p:scale>
        <p:origin x="894" y="72"/>
      </p:cViewPr>
      <p:guideLst/>
    </p:cSldViewPr>
  </p:slideViewPr>
  <p:outlineViewPr>
    <p:cViewPr>
      <p:scale>
        <a:sx n="33" d="100"/>
        <a:sy n="33" d="100"/>
      </p:scale>
      <p:origin x="0" y="-3834"/>
    </p:cViewPr>
  </p:outlineViewPr>
  <p:notesTextViewPr>
    <p:cViewPr>
      <p:scale>
        <a:sx n="1" d="1"/>
        <a:sy n="1" d="1"/>
      </p:scale>
      <p:origin x="0" y="0"/>
    </p:cViewPr>
  </p:notesTextViewPr>
  <p:sorterViewPr>
    <p:cViewPr varScale="1">
      <p:scale>
        <a:sx n="100" d="100"/>
        <a:sy n="100" d="100"/>
      </p:scale>
      <p:origin x="0" y="-32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ie &quot;Chet&quot; Tschetter" userId="ZfbOj8bIWOg4GtN4cFtDONZxAPuygRbIMIWUQj+akMI=" providerId="None" clId="Web-{B7764F04-C4FA-4D85-93B7-25EA3EC2C4D3}"/>
    <pc:docChg chg="modSld">
      <pc:chgData name="Laurie &quot;Chet&quot; Tschetter" userId="ZfbOj8bIWOg4GtN4cFtDONZxAPuygRbIMIWUQj+akMI=" providerId="None" clId="Web-{B7764F04-C4FA-4D85-93B7-25EA3EC2C4D3}" dt="2020-10-22T19:31:43.862" v="26"/>
      <pc:docMkLst>
        <pc:docMk/>
      </pc:docMkLst>
      <pc:sldChg chg="modNotes">
        <pc:chgData name="Laurie &quot;Chet&quot; Tschetter" userId="ZfbOj8bIWOg4GtN4cFtDONZxAPuygRbIMIWUQj+akMI=" providerId="None" clId="Web-{B7764F04-C4FA-4D85-93B7-25EA3EC2C4D3}" dt="2020-10-22T19:31:43.862" v="26"/>
        <pc:sldMkLst>
          <pc:docMk/>
          <pc:sldMk cId="105618834" sldId="1034"/>
        </pc:sldMkLst>
      </pc:sldChg>
    </pc:docChg>
  </pc:docChgLst>
  <pc:docChgLst>
    <pc:chgData name="Mark R Olson" userId="bTcjoPOgRcRO2IsydzbI9rzU7L6BJQFQmzod+A7hdeA=" providerId="None" clId="Web-{70C59C42-53F3-4D41-874A-332517F0C4C8}"/>
    <pc:docChg chg="modSld">
      <pc:chgData name="Mark R Olson" userId="bTcjoPOgRcRO2IsydzbI9rzU7L6BJQFQmzod+A7hdeA=" providerId="None" clId="Web-{70C59C42-53F3-4D41-874A-332517F0C4C8}" dt="2021-04-22T14:26:45.912" v="19"/>
      <pc:docMkLst>
        <pc:docMk/>
      </pc:docMkLst>
      <pc:sldChg chg="modSp">
        <pc:chgData name="Mark R Olson" userId="bTcjoPOgRcRO2IsydzbI9rzU7L6BJQFQmzod+A7hdeA=" providerId="None" clId="Web-{70C59C42-53F3-4D41-874A-332517F0C4C8}" dt="2021-04-22T14:17:08.723" v="15" actId="20577"/>
        <pc:sldMkLst>
          <pc:docMk/>
          <pc:sldMk cId="1363278510" sldId="1035"/>
        </pc:sldMkLst>
        <pc:spChg chg="mod">
          <ac:chgData name="Mark R Olson" userId="bTcjoPOgRcRO2IsydzbI9rzU7L6BJQFQmzod+A7hdeA=" providerId="None" clId="Web-{70C59C42-53F3-4D41-874A-332517F0C4C8}" dt="2021-04-22T14:17:08.723" v="15" actId="20577"/>
          <ac:spMkLst>
            <pc:docMk/>
            <pc:sldMk cId="1363278510" sldId="1035"/>
            <ac:spMk id="3" creationId="{2A180281-01C0-1F45-93B3-E26A68A3E0ED}"/>
          </ac:spMkLst>
        </pc:spChg>
      </pc:sldChg>
      <pc:sldChg chg="mod modShow">
        <pc:chgData name="Mark R Olson" userId="bTcjoPOgRcRO2IsydzbI9rzU7L6BJQFQmzod+A7hdeA=" providerId="None" clId="Web-{70C59C42-53F3-4D41-874A-332517F0C4C8}" dt="2021-04-22T14:21:45.419" v="18"/>
        <pc:sldMkLst>
          <pc:docMk/>
          <pc:sldMk cId="2073170207" sldId="1045"/>
        </pc:sldMkLst>
      </pc:sldChg>
      <pc:sldChg chg="mod modShow">
        <pc:chgData name="Mark R Olson" userId="bTcjoPOgRcRO2IsydzbI9rzU7L6BJQFQmzod+A7hdeA=" providerId="None" clId="Web-{70C59C42-53F3-4D41-874A-332517F0C4C8}" dt="2021-04-22T14:26:45.912" v="19"/>
        <pc:sldMkLst>
          <pc:docMk/>
          <pc:sldMk cId="616175733" sldId="1046"/>
        </pc:sldMkLst>
      </pc:sldChg>
      <pc:sldChg chg="mod modShow">
        <pc:chgData name="Mark R Olson" userId="bTcjoPOgRcRO2IsydzbI9rzU7L6BJQFQmzod+A7hdeA=" providerId="None" clId="Web-{70C59C42-53F3-4D41-874A-332517F0C4C8}" dt="2021-04-22T14:19:57.650" v="17"/>
        <pc:sldMkLst>
          <pc:docMk/>
          <pc:sldMk cId="3409444226" sldId="1051"/>
        </pc:sldMkLst>
      </pc:sldChg>
    </pc:docChg>
  </pc:docChgLst>
  <pc:docChgLst>
    <pc:chgData name="Laurie &quot;Chet&quot; Tschetter" userId="ZfbOj8bIWOg4GtN4cFtDONZxAPuygRbIMIWUQj+akMI=" providerId="None" clId="Web-{5C922AD4-4525-4AF9-83E7-306689D77D92}"/>
    <pc:docChg chg="modSld">
      <pc:chgData name="Laurie &quot;Chet&quot; Tschetter" userId="ZfbOj8bIWOg4GtN4cFtDONZxAPuygRbIMIWUQj+akMI=" providerId="None" clId="Web-{5C922AD4-4525-4AF9-83E7-306689D77D92}" dt="2020-11-02T20:29:37.223" v="1"/>
      <pc:docMkLst>
        <pc:docMk/>
      </pc:docMkLst>
      <pc:sldChg chg="modNotes">
        <pc:chgData name="Laurie &quot;Chet&quot; Tschetter" userId="ZfbOj8bIWOg4GtN4cFtDONZxAPuygRbIMIWUQj+akMI=" providerId="None" clId="Web-{5C922AD4-4525-4AF9-83E7-306689D77D92}" dt="2020-11-02T20:29:37.223" v="1"/>
        <pc:sldMkLst>
          <pc:docMk/>
          <pc:sldMk cId="105618834" sldId="1034"/>
        </pc:sldMkLst>
      </pc:sldChg>
    </pc:docChg>
  </pc:docChgLst>
  <pc:docChgLst>
    <pc:chgData name="Megan L Sanders" userId="vB+wNjkiHp4Sg8GbN2gZBIpr5am/1JInunnHDcWAE8w=" providerId="None" clId="Web-{5006A35F-8991-4AA1-A515-B269D95809CF}"/>
    <pc:docChg chg="delSld modSection">
      <pc:chgData name="Megan L Sanders" userId="vB+wNjkiHp4Sg8GbN2gZBIpr5am/1JInunnHDcWAE8w=" providerId="None" clId="Web-{5006A35F-8991-4AA1-A515-B269D95809CF}" dt="2021-03-22T15:19:09.950" v="2"/>
      <pc:docMkLst>
        <pc:docMk/>
      </pc:docMkLst>
      <pc:sldChg chg="delCm">
        <pc:chgData name="Megan L Sanders" userId="vB+wNjkiHp4Sg8GbN2gZBIpr5am/1JInunnHDcWAE8w=" providerId="None" clId="Web-{5006A35F-8991-4AA1-A515-B269D95809CF}" dt="2021-03-22T15:19:09.950" v="2"/>
        <pc:sldMkLst>
          <pc:docMk/>
          <pc:sldMk cId="1058735233" sldId="362"/>
        </pc:sldMkLst>
      </pc:sldChg>
      <pc:sldChg chg="del">
        <pc:chgData name="Megan L Sanders" userId="vB+wNjkiHp4Sg8GbN2gZBIpr5am/1JInunnHDcWAE8w=" providerId="None" clId="Web-{5006A35F-8991-4AA1-A515-B269D95809CF}" dt="2021-03-22T15:18:53.902" v="0"/>
        <pc:sldMkLst>
          <pc:docMk/>
          <pc:sldMk cId="2742090533" sldId="370"/>
        </pc:sldMkLst>
      </pc:sldChg>
      <pc:sldChg chg="delCm">
        <pc:chgData name="Megan L Sanders" userId="vB+wNjkiHp4Sg8GbN2gZBIpr5am/1JInunnHDcWAE8w=" providerId="None" clId="Web-{5006A35F-8991-4AA1-A515-B269D95809CF}" dt="2021-03-22T15:19:03.121" v="1"/>
        <pc:sldMkLst>
          <pc:docMk/>
          <pc:sldMk cId="1712319793" sldId="1044"/>
        </pc:sldMkLst>
      </pc:sldChg>
    </pc:docChg>
  </pc:docChgLst>
  <pc:docChgLst>
    <pc:chgData name="Connie J Burkhart" userId="rEJa+XlJAXBJR861XPWw1Jt3Z/z71HKSdmzcKAHquhs=" providerId="None" clId="Web-{28B186E8-6196-415B-8581-CDA170997A30}"/>
    <pc:docChg chg="modSld">
      <pc:chgData name="Connie J Burkhart" userId="rEJa+XlJAXBJR861XPWw1Jt3Z/z71HKSdmzcKAHquhs=" providerId="None" clId="Web-{28B186E8-6196-415B-8581-CDA170997A30}" dt="2020-10-23T21:24:52.174" v="116" actId="1076"/>
      <pc:docMkLst>
        <pc:docMk/>
      </pc:docMkLst>
      <pc:sldChg chg="addCm">
        <pc:chgData name="Connie J Burkhart" userId="rEJa+XlJAXBJR861XPWw1Jt3Z/z71HKSdmzcKAHquhs=" providerId="None" clId="Web-{28B186E8-6196-415B-8581-CDA170997A30}" dt="2020-10-23T21:16:55.968" v="45"/>
        <pc:sldMkLst>
          <pc:docMk/>
          <pc:sldMk cId="412258453" sldId="258"/>
        </pc:sldMkLst>
      </pc:sldChg>
      <pc:sldChg chg="modSp mod modClrScheme chgLayout">
        <pc:chgData name="Connie J Burkhart" userId="rEJa+XlJAXBJR861XPWw1Jt3Z/z71HKSdmzcKAHquhs=" providerId="None" clId="Web-{28B186E8-6196-415B-8581-CDA170997A30}" dt="2020-10-23T21:18:24.937" v="49"/>
        <pc:sldMkLst>
          <pc:docMk/>
          <pc:sldMk cId="3168026006" sldId="262"/>
        </pc:sldMkLst>
        <pc:spChg chg="mod ord">
          <ac:chgData name="Connie J Burkhart" userId="rEJa+XlJAXBJR861XPWw1Jt3Z/z71HKSdmzcKAHquhs=" providerId="None" clId="Web-{28B186E8-6196-415B-8581-CDA170997A30}" dt="2020-10-23T21:18:24.937" v="49"/>
          <ac:spMkLst>
            <pc:docMk/>
            <pc:sldMk cId="3168026006" sldId="262"/>
            <ac:spMk id="2" creationId="{00000000-0000-0000-0000-000000000000}"/>
          </ac:spMkLst>
        </pc:spChg>
        <pc:spChg chg="mod ord">
          <ac:chgData name="Connie J Burkhart" userId="rEJa+XlJAXBJR861XPWw1Jt3Z/z71HKSdmzcKAHquhs=" providerId="None" clId="Web-{28B186E8-6196-415B-8581-CDA170997A30}" dt="2020-10-23T21:18:24.937" v="49"/>
          <ac:spMkLst>
            <pc:docMk/>
            <pc:sldMk cId="3168026006" sldId="262"/>
            <ac:spMk id="3" creationId="{00000000-0000-0000-0000-000000000000}"/>
          </ac:spMkLst>
        </pc:spChg>
      </pc:sldChg>
      <pc:sldChg chg="modSp mod modClrScheme chgLayout">
        <pc:chgData name="Connie J Burkhart" userId="rEJa+XlJAXBJR861XPWw1Jt3Z/z71HKSdmzcKAHquhs=" providerId="None" clId="Web-{28B186E8-6196-415B-8581-CDA170997A30}" dt="2020-10-23T21:19:47.750" v="57" actId="1076"/>
        <pc:sldMkLst>
          <pc:docMk/>
          <pc:sldMk cId="2777053810" sldId="310"/>
        </pc:sldMkLst>
        <pc:spChg chg="mod ord">
          <ac:chgData name="Connie J Burkhart" userId="rEJa+XlJAXBJR861XPWw1Jt3Z/z71HKSdmzcKAHquhs=" providerId="None" clId="Web-{28B186E8-6196-415B-8581-CDA170997A30}" dt="2020-10-23T21:19:47.750" v="57" actId="1076"/>
          <ac:spMkLst>
            <pc:docMk/>
            <pc:sldMk cId="2777053810" sldId="310"/>
            <ac:spMk id="2" creationId="{CBAB22D7-0A10-D24C-8DA0-03183FD05F67}"/>
          </ac:spMkLst>
        </pc:spChg>
        <pc:picChg chg="mod ord">
          <ac:chgData name="Connie J Burkhart" userId="rEJa+XlJAXBJR861XPWw1Jt3Z/z71HKSdmzcKAHquhs=" providerId="None" clId="Web-{28B186E8-6196-415B-8581-CDA170997A30}" dt="2020-10-23T21:19:40.187" v="55" actId="1076"/>
          <ac:picMkLst>
            <pc:docMk/>
            <pc:sldMk cId="2777053810" sldId="310"/>
            <ac:picMk id="10" creationId="{1658E0AE-F7D0-9C40-A501-579CE90234A8}"/>
          </ac:picMkLst>
        </pc:picChg>
      </pc:sldChg>
      <pc:sldChg chg="modSp">
        <pc:chgData name="Connie J Burkhart" userId="rEJa+XlJAXBJR861XPWw1Jt3Z/z71HKSdmzcKAHquhs=" providerId="None" clId="Web-{28B186E8-6196-415B-8581-CDA170997A30}" dt="2020-10-23T21:22:23.485" v="101" actId="1076"/>
        <pc:sldMkLst>
          <pc:docMk/>
          <pc:sldMk cId="1112230656" sldId="317"/>
        </pc:sldMkLst>
        <pc:picChg chg="mod">
          <ac:chgData name="Connie J Burkhart" userId="rEJa+XlJAXBJR861XPWw1Jt3Z/z71HKSdmzcKAHquhs=" providerId="None" clId="Web-{28B186E8-6196-415B-8581-CDA170997A30}" dt="2020-10-23T21:22:21.501" v="100" actId="1076"/>
          <ac:picMkLst>
            <pc:docMk/>
            <pc:sldMk cId="1112230656" sldId="317"/>
            <ac:picMk id="7" creationId="{117D9AE0-64F7-D64F-93E3-76E329B34FF9}"/>
          </ac:picMkLst>
        </pc:picChg>
        <pc:picChg chg="mod">
          <ac:chgData name="Connie J Burkhart" userId="rEJa+XlJAXBJR861XPWw1Jt3Z/z71HKSdmzcKAHquhs=" providerId="None" clId="Web-{28B186E8-6196-415B-8581-CDA170997A30}" dt="2020-10-23T21:22:20.126" v="99" actId="1076"/>
          <ac:picMkLst>
            <pc:docMk/>
            <pc:sldMk cId="1112230656" sldId="317"/>
            <ac:picMk id="9" creationId="{77BD162E-C47B-4945-B84A-0B0427A62068}"/>
          </ac:picMkLst>
        </pc:picChg>
        <pc:picChg chg="mod">
          <ac:chgData name="Connie J Burkhart" userId="rEJa+XlJAXBJR861XPWw1Jt3Z/z71HKSdmzcKAHquhs=" providerId="None" clId="Web-{28B186E8-6196-415B-8581-CDA170997A30}" dt="2020-10-23T21:22:18.017" v="98" actId="1076"/>
          <ac:picMkLst>
            <pc:docMk/>
            <pc:sldMk cId="1112230656" sldId="317"/>
            <ac:picMk id="11" creationId="{755F94E8-1005-4A4F-A242-A8D77F2FECC5}"/>
          </ac:picMkLst>
        </pc:picChg>
        <pc:picChg chg="mod ord">
          <ac:chgData name="Connie J Burkhart" userId="rEJa+XlJAXBJR861XPWw1Jt3Z/z71HKSdmzcKAHquhs=" providerId="None" clId="Web-{28B186E8-6196-415B-8581-CDA170997A30}" dt="2020-10-23T21:22:23.485" v="101" actId="1076"/>
          <ac:picMkLst>
            <pc:docMk/>
            <pc:sldMk cId="1112230656" sldId="317"/>
            <ac:picMk id="13" creationId="{DDF7232B-7909-FA4E-A8D2-824734798266}"/>
          </ac:picMkLst>
        </pc:picChg>
      </pc:sldChg>
      <pc:sldChg chg="addSp delSp modSp">
        <pc:chgData name="Connie J Burkhart" userId="rEJa+XlJAXBJR861XPWw1Jt3Z/z71HKSdmzcKAHquhs=" providerId="None" clId="Web-{28B186E8-6196-415B-8581-CDA170997A30}" dt="2020-10-23T21:24:52.174" v="116" actId="1076"/>
        <pc:sldMkLst>
          <pc:docMk/>
          <pc:sldMk cId="2396088333" sldId="976"/>
        </pc:sldMkLst>
        <pc:spChg chg="mod">
          <ac:chgData name="Connie J Burkhart" userId="rEJa+XlJAXBJR861XPWw1Jt3Z/z71HKSdmzcKAHquhs=" providerId="None" clId="Web-{28B186E8-6196-415B-8581-CDA170997A30}" dt="2020-10-23T21:22:55.782" v="102" actId="20577"/>
          <ac:spMkLst>
            <pc:docMk/>
            <pc:sldMk cId="2396088333" sldId="976"/>
            <ac:spMk id="2" creationId="{66BCC94B-76B8-FF47-843B-B153C766ABA7}"/>
          </ac:spMkLst>
        </pc:spChg>
        <pc:spChg chg="mod">
          <ac:chgData name="Connie J Burkhart" userId="rEJa+XlJAXBJR861XPWw1Jt3Z/z71HKSdmzcKAHquhs=" providerId="None" clId="Web-{28B186E8-6196-415B-8581-CDA170997A30}" dt="2020-10-23T21:23:14.501" v="107" actId="1076"/>
          <ac:spMkLst>
            <pc:docMk/>
            <pc:sldMk cId="2396088333" sldId="976"/>
            <ac:spMk id="11" creationId="{E61D87FF-32F0-7A4B-926D-CE9E16D9B931}"/>
          </ac:spMkLst>
        </pc:spChg>
        <pc:spChg chg="mod">
          <ac:chgData name="Connie J Burkhart" userId="rEJa+XlJAXBJR861XPWw1Jt3Z/z71HKSdmzcKAHquhs=" providerId="None" clId="Web-{28B186E8-6196-415B-8581-CDA170997A30}" dt="2020-10-23T21:24:52.174" v="116" actId="1076"/>
          <ac:spMkLst>
            <pc:docMk/>
            <pc:sldMk cId="2396088333" sldId="976"/>
            <ac:spMk id="12" creationId="{D6D40DD4-5222-C74D-89EB-06A9E1B06B86}"/>
          </ac:spMkLst>
        </pc:spChg>
        <pc:spChg chg="mod">
          <ac:chgData name="Connie J Burkhart" userId="rEJa+XlJAXBJR861XPWw1Jt3Z/z71HKSdmzcKAHquhs=" providerId="None" clId="Web-{28B186E8-6196-415B-8581-CDA170997A30}" dt="2020-10-23T21:24:48.846" v="115" actId="1076"/>
          <ac:spMkLst>
            <pc:docMk/>
            <pc:sldMk cId="2396088333" sldId="976"/>
            <ac:spMk id="13" creationId="{D3631DB0-800D-D64F-AA4B-C9553F988FFA}"/>
          </ac:spMkLst>
        </pc:spChg>
        <pc:picChg chg="add mod">
          <ac:chgData name="Connie J Burkhart" userId="rEJa+XlJAXBJR861XPWw1Jt3Z/z71HKSdmzcKAHquhs=" providerId="None" clId="Web-{28B186E8-6196-415B-8581-CDA170997A30}" dt="2020-10-23T21:24:40.627" v="112" actId="1076"/>
          <ac:picMkLst>
            <pc:docMk/>
            <pc:sldMk cId="2396088333" sldId="976"/>
            <ac:picMk id="3" creationId="{079BF8F4-91DD-494F-8634-5A6B85A94E68}"/>
          </ac:picMkLst>
        </pc:picChg>
        <pc:picChg chg="mod">
          <ac:chgData name="Connie J Burkhart" userId="rEJa+XlJAXBJR861XPWw1Jt3Z/z71HKSdmzcKAHquhs=" providerId="None" clId="Web-{28B186E8-6196-415B-8581-CDA170997A30}" dt="2020-10-23T21:23:06.782" v="105" actId="1076"/>
          <ac:picMkLst>
            <pc:docMk/>
            <pc:sldMk cId="2396088333" sldId="976"/>
            <ac:picMk id="4" creationId="{04EBC833-829E-B642-AE56-0E45FF2AED58}"/>
          </ac:picMkLst>
        </pc:picChg>
        <pc:picChg chg="del mod">
          <ac:chgData name="Connie J Burkhart" userId="rEJa+XlJAXBJR861XPWw1Jt3Z/z71HKSdmzcKAHquhs=" providerId="None" clId="Web-{28B186E8-6196-415B-8581-CDA170997A30}" dt="2020-10-23T21:24:37.861" v="111"/>
          <ac:picMkLst>
            <pc:docMk/>
            <pc:sldMk cId="2396088333" sldId="976"/>
            <ac:picMk id="8" creationId="{B430AE88-4E2D-9747-AE53-B5553D463532}"/>
          </ac:picMkLst>
        </pc:picChg>
        <pc:picChg chg="mod">
          <ac:chgData name="Connie J Burkhart" userId="rEJa+XlJAXBJR861XPWw1Jt3Z/z71HKSdmzcKAHquhs=" providerId="None" clId="Web-{28B186E8-6196-415B-8581-CDA170997A30}" dt="2020-10-23T21:24:43.111" v="113" actId="1076"/>
          <ac:picMkLst>
            <pc:docMk/>
            <pc:sldMk cId="2396088333" sldId="976"/>
            <ac:picMk id="9" creationId="{40C2BC5D-0F5C-C64F-A7F8-6D5AF2EA8F54}"/>
          </ac:picMkLst>
        </pc:picChg>
        <pc:picChg chg="mod">
          <ac:chgData name="Connie J Burkhart" userId="rEJa+XlJAXBJR861XPWw1Jt3Z/z71HKSdmzcKAHquhs=" providerId="None" clId="Web-{28B186E8-6196-415B-8581-CDA170997A30}" dt="2020-10-23T21:24:45.439" v="114" actId="1076"/>
          <ac:picMkLst>
            <pc:docMk/>
            <pc:sldMk cId="2396088333" sldId="976"/>
            <ac:picMk id="10" creationId="{7A46927D-EFC1-B140-ABA2-4EAB59568BCD}"/>
          </ac:picMkLst>
        </pc:picChg>
      </pc:sldChg>
      <pc:sldChg chg="addSp delSp modSp">
        <pc:chgData name="Connie J Burkhart" userId="rEJa+XlJAXBJR861XPWw1Jt3Z/z71HKSdmzcKAHquhs=" providerId="None" clId="Web-{28B186E8-6196-415B-8581-CDA170997A30}" dt="2020-10-23T21:15:56.936" v="44" actId="14100"/>
        <pc:sldMkLst>
          <pc:docMk/>
          <pc:sldMk cId="1701135720" sldId="977"/>
        </pc:sldMkLst>
        <pc:spChg chg="mod">
          <ac:chgData name="Connie J Burkhart" userId="rEJa+XlJAXBJR861XPWw1Jt3Z/z71HKSdmzcKAHquhs=" providerId="None" clId="Web-{28B186E8-6196-415B-8581-CDA170997A30}" dt="2020-10-23T21:15:56.936" v="44" actId="14100"/>
          <ac:spMkLst>
            <pc:docMk/>
            <pc:sldMk cId="1701135720" sldId="977"/>
            <ac:spMk id="3" creationId="{00000000-0000-0000-0000-000000000000}"/>
          </ac:spMkLst>
        </pc:spChg>
        <pc:picChg chg="add mod ord modCrop">
          <ac:chgData name="Connie J Burkhart" userId="rEJa+XlJAXBJR861XPWw1Jt3Z/z71HKSdmzcKAHquhs=" providerId="None" clId="Web-{28B186E8-6196-415B-8581-CDA170997A30}" dt="2020-10-23T21:15:51.358" v="43"/>
          <ac:picMkLst>
            <pc:docMk/>
            <pc:sldMk cId="1701135720" sldId="977"/>
            <ac:picMk id="4" creationId="{96087D44-A828-4F12-A413-197C2D125D94}"/>
          </ac:picMkLst>
        </pc:picChg>
        <pc:picChg chg="del">
          <ac:chgData name="Connie J Burkhart" userId="rEJa+XlJAXBJR861XPWw1Jt3Z/z71HKSdmzcKAHquhs=" providerId="None" clId="Web-{28B186E8-6196-415B-8581-CDA170997A30}" dt="2020-10-23T21:15:14.576" v="39"/>
          <ac:picMkLst>
            <pc:docMk/>
            <pc:sldMk cId="1701135720" sldId="977"/>
            <ac:picMk id="5" creationId="{00000000-0000-0000-0000-000000000000}"/>
          </ac:picMkLst>
        </pc:picChg>
      </pc:sldChg>
      <pc:sldChg chg="addSp delSp modSp mod modClrScheme chgLayout">
        <pc:chgData name="Connie J Burkhart" userId="rEJa+XlJAXBJR861XPWw1Jt3Z/z71HKSdmzcKAHquhs=" providerId="None" clId="Web-{28B186E8-6196-415B-8581-CDA170997A30}" dt="2020-10-23T21:18:03.843" v="47"/>
        <pc:sldMkLst>
          <pc:docMk/>
          <pc:sldMk cId="2981875375" sldId="983"/>
        </pc:sldMkLst>
        <pc:spChg chg="mod ord">
          <ac:chgData name="Connie J Burkhart" userId="rEJa+XlJAXBJR861XPWw1Jt3Z/z71HKSdmzcKAHquhs=" providerId="None" clId="Web-{28B186E8-6196-415B-8581-CDA170997A30}" dt="2020-10-23T21:18:03.843" v="47"/>
          <ac:spMkLst>
            <pc:docMk/>
            <pc:sldMk cId="2981875375" sldId="983"/>
            <ac:spMk id="2" creationId="{32FBD813-FA4A-3E4C-B9B3-D1E6DCA67327}"/>
          </ac:spMkLst>
        </pc:spChg>
        <pc:spChg chg="mod ord">
          <ac:chgData name="Connie J Burkhart" userId="rEJa+XlJAXBJR861XPWw1Jt3Z/z71HKSdmzcKAHquhs=" providerId="None" clId="Web-{28B186E8-6196-415B-8581-CDA170997A30}" dt="2020-10-23T21:18:03.843" v="47"/>
          <ac:spMkLst>
            <pc:docMk/>
            <pc:sldMk cId="2981875375" sldId="983"/>
            <ac:spMk id="3" creationId="{B6DF4158-A67E-9B44-AD88-CE525DB7F384}"/>
          </ac:spMkLst>
        </pc:spChg>
        <pc:spChg chg="add del mod ord">
          <ac:chgData name="Connie J Burkhart" userId="rEJa+XlJAXBJR861XPWw1Jt3Z/z71HKSdmzcKAHquhs=" providerId="None" clId="Web-{28B186E8-6196-415B-8581-CDA170997A30}" dt="2020-10-23T21:18:03.843" v="47"/>
          <ac:spMkLst>
            <pc:docMk/>
            <pc:sldMk cId="2981875375" sldId="983"/>
            <ac:spMk id="4" creationId="{0988302C-9CEE-43C6-8918-CC33605FF041}"/>
          </ac:spMkLst>
        </pc:spChg>
      </pc:sldChg>
      <pc:sldChg chg="modSp">
        <pc:chgData name="Connie J Burkhart" userId="rEJa+XlJAXBJR861XPWw1Jt3Z/z71HKSdmzcKAHquhs=" providerId="None" clId="Web-{28B186E8-6196-415B-8581-CDA170997A30}" dt="2020-10-23T21:04:45.573" v="9" actId="14100"/>
        <pc:sldMkLst>
          <pc:docMk/>
          <pc:sldMk cId="1167459502" sldId="993"/>
        </pc:sldMkLst>
        <pc:picChg chg="mod">
          <ac:chgData name="Connie J Burkhart" userId="rEJa+XlJAXBJR861XPWw1Jt3Z/z71HKSdmzcKAHquhs=" providerId="None" clId="Web-{28B186E8-6196-415B-8581-CDA170997A30}" dt="2020-10-23T21:04:45.573" v="9" actId="14100"/>
          <ac:picMkLst>
            <pc:docMk/>
            <pc:sldMk cId="1167459502" sldId="993"/>
            <ac:picMk id="3" creationId="{EE05F799-D48F-9B41-87DB-65C53F14BD9D}"/>
          </ac:picMkLst>
        </pc:picChg>
      </pc:sldChg>
      <pc:sldChg chg="modSp">
        <pc:chgData name="Connie J Burkhart" userId="rEJa+XlJAXBJR861XPWw1Jt3Z/z71HKSdmzcKAHquhs=" providerId="None" clId="Web-{28B186E8-6196-415B-8581-CDA170997A30}" dt="2020-10-23T21:05:45.964" v="13" actId="1076"/>
        <pc:sldMkLst>
          <pc:docMk/>
          <pc:sldMk cId="3087299101" sldId="1002"/>
        </pc:sldMkLst>
        <pc:spChg chg="mod">
          <ac:chgData name="Connie J Burkhart" userId="rEJa+XlJAXBJR861XPWw1Jt3Z/z71HKSdmzcKAHquhs=" providerId="None" clId="Web-{28B186E8-6196-415B-8581-CDA170997A30}" dt="2020-10-23T21:05:38.870" v="11" actId="1076"/>
          <ac:spMkLst>
            <pc:docMk/>
            <pc:sldMk cId="3087299101" sldId="1002"/>
            <ac:spMk id="9" creationId="{00000000-0000-0000-0000-000000000000}"/>
          </ac:spMkLst>
        </pc:spChg>
        <pc:spChg chg="mod">
          <ac:chgData name="Connie J Burkhart" userId="rEJa+XlJAXBJR861XPWw1Jt3Z/z71HKSdmzcKAHquhs=" providerId="None" clId="Web-{28B186E8-6196-415B-8581-CDA170997A30}" dt="2020-10-23T21:05:45.964" v="13" actId="1076"/>
          <ac:spMkLst>
            <pc:docMk/>
            <pc:sldMk cId="3087299101" sldId="1002"/>
            <ac:spMk id="10" creationId="{00000000-0000-0000-0000-000000000000}"/>
          </ac:spMkLst>
        </pc:spChg>
        <pc:spChg chg="mod">
          <ac:chgData name="Connie J Burkhart" userId="rEJa+XlJAXBJR861XPWw1Jt3Z/z71HKSdmzcKAHquhs=" providerId="None" clId="Web-{28B186E8-6196-415B-8581-CDA170997A30}" dt="2020-10-23T21:05:41.776" v="12" actId="1076"/>
          <ac:spMkLst>
            <pc:docMk/>
            <pc:sldMk cId="3087299101" sldId="1002"/>
            <ac:spMk id="11" creationId="{00000000-0000-0000-0000-000000000000}"/>
          </ac:spMkLst>
        </pc:spChg>
      </pc:sldChg>
      <pc:sldChg chg="modSp">
        <pc:chgData name="Connie J Burkhart" userId="rEJa+XlJAXBJR861XPWw1Jt3Z/z71HKSdmzcKAHquhs=" providerId="None" clId="Web-{28B186E8-6196-415B-8581-CDA170997A30}" dt="2020-10-23T21:07:53.746" v="15" actId="1076"/>
        <pc:sldMkLst>
          <pc:docMk/>
          <pc:sldMk cId="1881807710" sldId="1032"/>
        </pc:sldMkLst>
        <pc:spChg chg="mod">
          <ac:chgData name="Connie J Burkhart" userId="rEJa+XlJAXBJR861XPWw1Jt3Z/z71HKSdmzcKAHquhs=" providerId="None" clId="Web-{28B186E8-6196-415B-8581-CDA170997A30}" dt="2020-10-23T21:07:53.746" v="15" actId="1076"/>
          <ac:spMkLst>
            <pc:docMk/>
            <pc:sldMk cId="1881807710" sldId="1032"/>
            <ac:spMk id="8" creationId="{00000000-0000-0000-0000-000000000000}"/>
          </ac:spMkLst>
        </pc:spChg>
      </pc:sldChg>
    </pc:docChg>
  </pc:docChgLst>
  <pc:docChgLst>
    <pc:chgData name="Sarah Hall" userId="BiXO0zYXhc6Agds5NGJJgiS9uhs+fnwkjjDPe7tjfJg=" providerId="None" clId="Web-{37C3DE3E-21A7-44D1-BB88-3ED0F541BE77}"/>
    <pc:docChg chg="modSld">
      <pc:chgData name="Sarah Hall" userId="BiXO0zYXhc6Agds5NGJJgiS9uhs+fnwkjjDPe7tjfJg=" providerId="None" clId="Web-{37C3DE3E-21A7-44D1-BB88-3ED0F541BE77}" dt="2020-10-23T20:53:48.275" v="241" actId="20577"/>
      <pc:docMkLst>
        <pc:docMk/>
      </pc:docMkLst>
      <pc:sldChg chg="modSp">
        <pc:chgData name="Sarah Hall" userId="BiXO0zYXhc6Agds5NGJJgiS9uhs+fnwkjjDPe7tjfJg=" providerId="None" clId="Web-{37C3DE3E-21A7-44D1-BB88-3ED0F541BE77}" dt="2020-10-23T20:32:27.754" v="5" actId="20577"/>
        <pc:sldMkLst>
          <pc:docMk/>
          <pc:sldMk cId="412258453" sldId="258"/>
        </pc:sldMkLst>
        <pc:spChg chg="mod">
          <ac:chgData name="Sarah Hall" userId="BiXO0zYXhc6Agds5NGJJgiS9uhs+fnwkjjDPe7tjfJg=" providerId="None" clId="Web-{37C3DE3E-21A7-44D1-BB88-3ED0F541BE77}" dt="2020-10-23T20:32:27.754" v="5" actId="20577"/>
          <ac:spMkLst>
            <pc:docMk/>
            <pc:sldMk cId="412258453" sldId="258"/>
            <ac:spMk id="2" creationId="{00000000-0000-0000-0000-000000000000}"/>
          </ac:spMkLst>
        </pc:spChg>
      </pc:sldChg>
      <pc:sldChg chg="delSp modSp">
        <pc:chgData name="Sarah Hall" userId="BiXO0zYXhc6Agds5NGJJgiS9uhs+fnwkjjDPe7tjfJg=" providerId="None" clId="Web-{37C3DE3E-21A7-44D1-BB88-3ED0F541BE77}" dt="2020-10-23T20:39:55.516" v="67" actId="20577"/>
        <pc:sldMkLst>
          <pc:docMk/>
          <pc:sldMk cId="1811787006" sldId="274"/>
        </pc:sldMkLst>
        <pc:spChg chg="mod">
          <ac:chgData name="Sarah Hall" userId="BiXO0zYXhc6Agds5NGJJgiS9uhs+fnwkjjDPe7tjfJg=" providerId="None" clId="Web-{37C3DE3E-21A7-44D1-BB88-3ED0F541BE77}" dt="2020-10-23T20:39:25.282" v="61" actId="14100"/>
          <ac:spMkLst>
            <pc:docMk/>
            <pc:sldMk cId="1811787006" sldId="274"/>
            <ac:spMk id="2" creationId="{00000000-0000-0000-0000-000000000000}"/>
          </ac:spMkLst>
        </pc:spChg>
        <pc:spChg chg="del mod">
          <ac:chgData name="Sarah Hall" userId="BiXO0zYXhc6Agds5NGJJgiS9uhs+fnwkjjDPe7tjfJg=" providerId="None" clId="Web-{37C3DE3E-21A7-44D1-BB88-3ED0F541BE77}" dt="2020-10-23T20:39:13.298" v="59"/>
          <ac:spMkLst>
            <pc:docMk/>
            <pc:sldMk cId="1811787006" sldId="274"/>
            <ac:spMk id="7" creationId="{76979745-65E1-D84B-A356-F614603479A1}"/>
          </ac:spMkLst>
        </pc:spChg>
        <pc:spChg chg="mod">
          <ac:chgData name="Sarah Hall" userId="BiXO0zYXhc6Agds5NGJJgiS9uhs+fnwkjjDPe7tjfJg=" providerId="None" clId="Web-{37C3DE3E-21A7-44D1-BB88-3ED0F541BE77}" dt="2020-10-23T20:39:55.516" v="67" actId="20577"/>
          <ac:spMkLst>
            <pc:docMk/>
            <pc:sldMk cId="1811787006" sldId="274"/>
            <ac:spMk id="9" creationId="{DCF8AE6D-B9CE-E142-A8C2-FC6E4957A1AC}"/>
          </ac:spMkLst>
        </pc:spChg>
        <pc:picChg chg="mod">
          <ac:chgData name="Sarah Hall" userId="BiXO0zYXhc6Agds5NGJJgiS9uhs+fnwkjjDPe7tjfJg=" providerId="None" clId="Web-{37C3DE3E-21A7-44D1-BB88-3ED0F541BE77}" dt="2020-10-23T20:39:30.313" v="62" actId="1076"/>
          <ac:picMkLst>
            <pc:docMk/>
            <pc:sldMk cId="1811787006" sldId="274"/>
            <ac:picMk id="8" creationId="{00000000-0000-0000-0000-000000000000}"/>
          </ac:picMkLst>
        </pc:picChg>
      </pc:sldChg>
      <pc:sldChg chg="delSp modSp">
        <pc:chgData name="Sarah Hall" userId="BiXO0zYXhc6Agds5NGJJgiS9uhs+fnwkjjDPe7tjfJg=" providerId="None" clId="Web-{37C3DE3E-21A7-44D1-BB88-3ED0F541BE77}" dt="2020-10-23T20:40:15.360" v="71" actId="14100"/>
        <pc:sldMkLst>
          <pc:docMk/>
          <pc:sldMk cId="4156838382" sldId="275"/>
        </pc:sldMkLst>
        <pc:spChg chg="mod">
          <ac:chgData name="Sarah Hall" userId="BiXO0zYXhc6Agds5NGJJgiS9uhs+fnwkjjDPe7tjfJg=" providerId="None" clId="Web-{37C3DE3E-21A7-44D1-BB88-3ED0F541BE77}" dt="2020-10-23T20:40:15.360" v="71" actId="14100"/>
          <ac:spMkLst>
            <pc:docMk/>
            <pc:sldMk cId="4156838382" sldId="275"/>
            <ac:spMk id="2" creationId="{00000000-0000-0000-0000-000000000000}"/>
          </ac:spMkLst>
        </pc:spChg>
        <pc:spChg chg="del mod">
          <ac:chgData name="Sarah Hall" userId="BiXO0zYXhc6Agds5NGJJgiS9uhs+fnwkjjDPe7tjfJg=" providerId="None" clId="Web-{37C3DE3E-21A7-44D1-BB88-3ED0F541BE77}" dt="2020-10-23T20:40:09.360" v="70"/>
          <ac:spMkLst>
            <pc:docMk/>
            <pc:sldMk cId="4156838382" sldId="275"/>
            <ac:spMk id="6" creationId="{84BF4EEE-995A-AA4F-AEED-70DF21014064}"/>
          </ac:spMkLst>
        </pc:spChg>
      </pc:sldChg>
      <pc:sldChg chg="modSp">
        <pc:chgData name="Sarah Hall" userId="BiXO0zYXhc6Agds5NGJJgiS9uhs+fnwkjjDPe7tjfJg=" providerId="None" clId="Web-{37C3DE3E-21A7-44D1-BB88-3ED0F541BE77}" dt="2020-10-23T20:37:53.376" v="51" actId="1076"/>
        <pc:sldMkLst>
          <pc:docMk/>
          <pc:sldMk cId="3336844382" sldId="285"/>
        </pc:sldMkLst>
        <pc:spChg chg="mod">
          <ac:chgData name="Sarah Hall" userId="BiXO0zYXhc6Agds5NGJJgiS9uhs+fnwkjjDPe7tjfJg=" providerId="None" clId="Web-{37C3DE3E-21A7-44D1-BB88-3ED0F541BE77}" dt="2020-10-23T20:37:45.033" v="50" actId="14100"/>
          <ac:spMkLst>
            <pc:docMk/>
            <pc:sldMk cId="3336844382" sldId="285"/>
            <ac:spMk id="2" creationId="{00000000-0000-0000-0000-000000000000}"/>
          </ac:spMkLst>
        </pc:spChg>
        <pc:picChg chg="mod">
          <ac:chgData name="Sarah Hall" userId="BiXO0zYXhc6Agds5NGJJgiS9uhs+fnwkjjDPe7tjfJg=" providerId="None" clId="Web-{37C3DE3E-21A7-44D1-BB88-3ED0F541BE77}" dt="2020-10-23T20:37:53.376" v="51" actId="1076"/>
          <ac:picMkLst>
            <pc:docMk/>
            <pc:sldMk cId="3336844382" sldId="285"/>
            <ac:picMk id="5" creationId="{00000000-0000-0000-0000-000000000000}"/>
          </ac:picMkLst>
        </pc:picChg>
      </pc:sldChg>
      <pc:sldChg chg="addSp delSp modSp">
        <pc:chgData name="Sarah Hall" userId="BiXO0zYXhc6Agds5NGJJgiS9uhs+fnwkjjDPe7tjfJg=" providerId="None" clId="Web-{37C3DE3E-21A7-44D1-BB88-3ED0F541BE77}" dt="2020-10-23T20:41:29.328" v="80"/>
        <pc:sldMkLst>
          <pc:docMk/>
          <pc:sldMk cId="3945589968" sldId="290"/>
        </pc:sldMkLst>
        <pc:spChg chg="add del mod">
          <ac:chgData name="Sarah Hall" userId="BiXO0zYXhc6Agds5NGJJgiS9uhs+fnwkjjDPe7tjfJg=" providerId="None" clId="Web-{37C3DE3E-21A7-44D1-BB88-3ED0F541BE77}" dt="2020-10-23T20:41:29.328" v="80"/>
          <ac:spMkLst>
            <pc:docMk/>
            <pc:sldMk cId="3945589968" sldId="290"/>
            <ac:spMk id="7" creationId="{3BC61B60-6EEA-5F42-B402-63EE7246DD19}"/>
          </ac:spMkLst>
        </pc:spChg>
      </pc:sldChg>
      <pc:sldChg chg="modSp">
        <pc:chgData name="Sarah Hall" userId="BiXO0zYXhc6Agds5NGJJgiS9uhs+fnwkjjDPe7tjfJg=" providerId="None" clId="Web-{37C3DE3E-21A7-44D1-BB88-3ED0F541BE77}" dt="2020-10-23T20:34:44.628" v="27" actId="20577"/>
        <pc:sldMkLst>
          <pc:docMk/>
          <pc:sldMk cId="1112230656" sldId="317"/>
        </pc:sldMkLst>
        <pc:spChg chg="mod">
          <ac:chgData name="Sarah Hall" userId="BiXO0zYXhc6Agds5NGJJgiS9uhs+fnwkjjDPe7tjfJg=" providerId="None" clId="Web-{37C3DE3E-21A7-44D1-BB88-3ED0F541BE77}" dt="2020-10-23T20:34:44.628" v="27" actId="20577"/>
          <ac:spMkLst>
            <pc:docMk/>
            <pc:sldMk cId="1112230656" sldId="317"/>
            <ac:spMk id="4" creationId="{C4FF2830-B8F7-8745-BBAD-3D8614BB5DFA}"/>
          </ac:spMkLst>
        </pc:spChg>
      </pc:sldChg>
      <pc:sldChg chg="modSp">
        <pc:chgData name="Sarah Hall" userId="BiXO0zYXhc6Agds5NGJJgiS9uhs+fnwkjjDPe7tjfJg=" providerId="None" clId="Web-{37C3DE3E-21A7-44D1-BB88-3ED0F541BE77}" dt="2020-10-23T20:52:31.541" v="212" actId="20577"/>
        <pc:sldMkLst>
          <pc:docMk/>
          <pc:sldMk cId="1219969532" sldId="325"/>
        </pc:sldMkLst>
        <pc:spChg chg="mod">
          <ac:chgData name="Sarah Hall" userId="BiXO0zYXhc6Agds5NGJJgiS9uhs+fnwkjjDPe7tjfJg=" providerId="None" clId="Web-{37C3DE3E-21A7-44D1-BB88-3ED0F541BE77}" dt="2020-10-23T20:52:31.541" v="212" actId="20577"/>
          <ac:spMkLst>
            <pc:docMk/>
            <pc:sldMk cId="1219969532" sldId="325"/>
            <ac:spMk id="2" creationId="{A34FD8EA-6668-3048-BC13-15B939799DC4}"/>
          </ac:spMkLst>
        </pc:spChg>
      </pc:sldChg>
      <pc:sldChg chg="modSp">
        <pc:chgData name="Sarah Hall" userId="BiXO0zYXhc6Agds5NGJJgiS9uhs+fnwkjjDPe7tjfJg=" providerId="None" clId="Web-{37C3DE3E-21A7-44D1-BB88-3ED0F541BE77}" dt="2020-10-23T20:42:02.859" v="94" actId="1076"/>
        <pc:sldMkLst>
          <pc:docMk/>
          <pc:sldMk cId="4168181922" sldId="343"/>
        </pc:sldMkLst>
        <pc:picChg chg="mod">
          <ac:chgData name="Sarah Hall" userId="BiXO0zYXhc6Agds5NGJJgiS9uhs+fnwkjjDPe7tjfJg=" providerId="None" clId="Web-{37C3DE3E-21A7-44D1-BB88-3ED0F541BE77}" dt="2020-10-23T20:42:02.859" v="94" actId="1076"/>
          <ac:picMkLst>
            <pc:docMk/>
            <pc:sldMk cId="4168181922" sldId="343"/>
            <ac:picMk id="6" creationId="{FF0FC137-C11B-5B49-AFF8-58D5E039A13B}"/>
          </ac:picMkLst>
        </pc:picChg>
      </pc:sldChg>
      <pc:sldChg chg="modSp">
        <pc:chgData name="Sarah Hall" userId="BiXO0zYXhc6Agds5NGJJgiS9uhs+fnwkjjDPe7tjfJg=" providerId="None" clId="Web-{37C3DE3E-21A7-44D1-BB88-3ED0F541BE77}" dt="2020-10-23T20:41:52.625" v="91" actId="20577"/>
        <pc:sldMkLst>
          <pc:docMk/>
          <pc:sldMk cId="2977147555" sldId="915"/>
        </pc:sldMkLst>
        <pc:spChg chg="mod">
          <ac:chgData name="Sarah Hall" userId="BiXO0zYXhc6Agds5NGJJgiS9uhs+fnwkjjDPe7tjfJg=" providerId="None" clId="Web-{37C3DE3E-21A7-44D1-BB88-3ED0F541BE77}" dt="2020-10-23T20:41:52.625" v="91" actId="20577"/>
          <ac:spMkLst>
            <pc:docMk/>
            <pc:sldMk cId="2977147555" sldId="915"/>
            <ac:spMk id="2" creationId="{D3594052-0C2B-154A-A627-50392CB9660C}"/>
          </ac:spMkLst>
        </pc:spChg>
      </pc:sldChg>
      <pc:sldChg chg="modSp">
        <pc:chgData name="Sarah Hall" userId="BiXO0zYXhc6Agds5NGJJgiS9uhs+fnwkjjDPe7tjfJg=" providerId="None" clId="Web-{37C3DE3E-21A7-44D1-BB88-3ED0F541BE77}" dt="2020-10-23T20:43:51.780" v="121" actId="20577"/>
        <pc:sldMkLst>
          <pc:docMk/>
          <pc:sldMk cId="2690013177" sldId="917"/>
        </pc:sldMkLst>
        <pc:spChg chg="mod">
          <ac:chgData name="Sarah Hall" userId="BiXO0zYXhc6Agds5NGJJgiS9uhs+fnwkjjDPe7tjfJg=" providerId="None" clId="Web-{37C3DE3E-21A7-44D1-BB88-3ED0F541BE77}" dt="2020-10-23T20:43:51.780" v="121" actId="20577"/>
          <ac:spMkLst>
            <pc:docMk/>
            <pc:sldMk cId="2690013177" sldId="917"/>
            <ac:spMk id="2" creationId="{A34FD8EA-6668-3048-BC13-15B939799DC4}"/>
          </ac:spMkLst>
        </pc:spChg>
      </pc:sldChg>
      <pc:sldChg chg="modSp">
        <pc:chgData name="Sarah Hall" userId="BiXO0zYXhc6Agds5NGJJgiS9uhs+fnwkjjDPe7tjfJg=" providerId="None" clId="Web-{37C3DE3E-21A7-44D1-BB88-3ED0F541BE77}" dt="2020-10-23T20:51:06.651" v="199" actId="20577"/>
        <pc:sldMkLst>
          <pc:docMk/>
          <pc:sldMk cId="2272216694" sldId="969"/>
        </pc:sldMkLst>
        <pc:spChg chg="mod">
          <ac:chgData name="Sarah Hall" userId="BiXO0zYXhc6Agds5NGJJgiS9uhs+fnwkjjDPe7tjfJg=" providerId="None" clId="Web-{37C3DE3E-21A7-44D1-BB88-3ED0F541BE77}" dt="2020-10-23T20:51:06.651" v="199" actId="20577"/>
          <ac:spMkLst>
            <pc:docMk/>
            <pc:sldMk cId="2272216694" sldId="969"/>
            <ac:spMk id="3" creationId="{45BBEEFA-DE4F-5F41-9C19-6A8C764488AF}"/>
          </ac:spMkLst>
        </pc:spChg>
      </pc:sldChg>
      <pc:sldChg chg="modSp">
        <pc:chgData name="Sarah Hall" userId="BiXO0zYXhc6Agds5NGJJgiS9uhs+fnwkjjDPe7tjfJg=" providerId="None" clId="Web-{37C3DE3E-21A7-44D1-BB88-3ED0F541BE77}" dt="2020-10-23T20:52:07.995" v="208" actId="20577"/>
        <pc:sldMkLst>
          <pc:docMk/>
          <pc:sldMk cId="977910077" sldId="970"/>
        </pc:sldMkLst>
        <pc:spChg chg="mod">
          <ac:chgData name="Sarah Hall" userId="BiXO0zYXhc6Agds5NGJJgiS9uhs+fnwkjjDPe7tjfJg=" providerId="None" clId="Web-{37C3DE3E-21A7-44D1-BB88-3ED0F541BE77}" dt="2020-10-23T20:52:07.995" v="208" actId="20577"/>
          <ac:spMkLst>
            <pc:docMk/>
            <pc:sldMk cId="977910077" sldId="970"/>
            <ac:spMk id="2" creationId="{9678B480-40A3-0F47-BE51-CC05179F45EA}"/>
          </ac:spMkLst>
        </pc:spChg>
      </pc:sldChg>
      <pc:sldChg chg="modSp">
        <pc:chgData name="Sarah Hall" userId="BiXO0zYXhc6Agds5NGJJgiS9uhs+fnwkjjDPe7tjfJg=" providerId="None" clId="Web-{37C3DE3E-21A7-44D1-BB88-3ED0F541BE77}" dt="2020-10-23T20:32:06.614" v="0" actId="20577"/>
        <pc:sldMkLst>
          <pc:docMk/>
          <pc:sldMk cId="1701135720" sldId="977"/>
        </pc:sldMkLst>
        <pc:spChg chg="mod">
          <ac:chgData name="Sarah Hall" userId="BiXO0zYXhc6Agds5NGJJgiS9uhs+fnwkjjDPe7tjfJg=" providerId="None" clId="Web-{37C3DE3E-21A7-44D1-BB88-3ED0F541BE77}" dt="2020-10-23T20:32:06.614" v="0" actId="20577"/>
          <ac:spMkLst>
            <pc:docMk/>
            <pc:sldMk cId="1701135720" sldId="977"/>
            <ac:spMk id="3" creationId="{00000000-0000-0000-0000-000000000000}"/>
          </ac:spMkLst>
        </pc:spChg>
      </pc:sldChg>
      <pc:sldChg chg="modSp">
        <pc:chgData name="Sarah Hall" userId="BiXO0zYXhc6Agds5NGJJgiS9uhs+fnwkjjDPe7tjfJg=" providerId="None" clId="Web-{37C3DE3E-21A7-44D1-BB88-3ED0F541BE77}" dt="2020-10-23T20:33:12.488" v="23" actId="20577"/>
        <pc:sldMkLst>
          <pc:docMk/>
          <pc:sldMk cId="2769822600" sldId="978"/>
        </pc:sldMkLst>
        <pc:spChg chg="mod">
          <ac:chgData name="Sarah Hall" userId="BiXO0zYXhc6Agds5NGJJgiS9uhs+fnwkjjDPe7tjfJg=" providerId="None" clId="Web-{37C3DE3E-21A7-44D1-BB88-3ED0F541BE77}" dt="2020-10-23T20:33:12.488" v="23" actId="20577"/>
          <ac:spMkLst>
            <pc:docMk/>
            <pc:sldMk cId="2769822600" sldId="978"/>
            <ac:spMk id="3" creationId="{00000000-0000-0000-0000-000000000000}"/>
          </ac:spMkLst>
        </pc:spChg>
      </pc:sldChg>
      <pc:sldChg chg="modSp">
        <pc:chgData name="Sarah Hall" userId="BiXO0zYXhc6Agds5NGJJgiS9uhs+fnwkjjDPe7tjfJg=" providerId="None" clId="Web-{37C3DE3E-21A7-44D1-BB88-3ED0F541BE77}" dt="2020-10-23T20:35:36.659" v="48" actId="20577"/>
        <pc:sldMkLst>
          <pc:docMk/>
          <pc:sldMk cId="3869471613" sldId="985"/>
        </pc:sldMkLst>
        <pc:spChg chg="mod">
          <ac:chgData name="Sarah Hall" userId="BiXO0zYXhc6Agds5NGJJgiS9uhs+fnwkjjDPe7tjfJg=" providerId="None" clId="Web-{37C3DE3E-21A7-44D1-BB88-3ED0F541BE77}" dt="2020-10-23T20:35:36.659" v="48" actId="20577"/>
          <ac:spMkLst>
            <pc:docMk/>
            <pc:sldMk cId="3869471613" sldId="985"/>
            <ac:spMk id="6" creationId="{00000000-0000-0000-0000-000000000000}"/>
          </ac:spMkLst>
        </pc:spChg>
      </pc:sldChg>
      <pc:sldChg chg="modSp">
        <pc:chgData name="Sarah Hall" userId="BiXO0zYXhc6Agds5NGJJgiS9uhs+fnwkjjDPe7tjfJg=" providerId="None" clId="Web-{37C3DE3E-21A7-44D1-BB88-3ED0F541BE77}" dt="2020-10-23T20:40:27.203" v="72" actId="1076"/>
        <pc:sldMkLst>
          <pc:docMk/>
          <pc:sldMk cId="3087299101" sldId="1002"/>
        </pc:sldMkLst>
        <pc:picChg chg="mod">
          <ac:chgData name="Sarah Hall" userId="BiXO0zYXhc6Agds5NGJJgiS9uhs+fnwkjjDPe7tjfJg=" providerId="None" clId="Web-{37C3DE3E-21A7-44D1-BB88-3ED0F541BE77}" dt="2020-10-23T20:40:27.203" v="72" actId="1076"/>
          <ac:picMkLst>
            <pc:docMk/>
            <pc:sldMk cId="3087299101" sldId="1002"/>
            <ac:picMk id="6" creationId="{01A7B8CB-501D-A44D-BD9B-07976D93D44C}"/>
          </ac:picMkLst>
        </pc:picChg>
      </pc:sldChg>
      <pc:sldChg chg="modSp">
        <pc:chgData name="Sarah Hall" userId="BiXO0zYXhc6Agds5NGJJgiS9uhs+fnwkjjDPe7tjfJg=" providerId="None" clId="Web-{37C3DE3E-21A7-44D1-BB88-3ED0F541BE77}" dt="2020-10-23T20:41:19.984" v="78" actId="1076"/>
        <pc:sldMkLst>
          <pc:docMk/>
          <pc:sldMk cId="1547693091" sldId="1006"/>
        </pc:sldMkLst>
        <pc:picChg chg="mod">
          <ac:chgData name="Sarah Hall" userId="BiXO0zYXhc6Agds5NGJJgiS9uhs+fnwkjjDPe7tjfJg=" providerId="None" clId="Web-{37C3DE3E-21A7-44D1-BB88-3ED0F541BE77}" dt="2020-10-23T20:41:19.984" v="78" actId="1076"/>
          <ac:picMkLst>
            <pc:docMk/>
            <pc:sldMk cId="1547693091" sldId="1006"/>
            <ac:picMk id="5" creationId="{F143A52C-3FB2-0F40-AD40-DE6AD4A5DE10}"/>
          </ac:picMkLst>
        </pc:picChg>
      </pc:sldChg>
      <pc:sldChg chg="modSp">
        <pc:chgData name="Sarah Hall" userId="BiXO0zYXhc6Agds5NGJJgiS9uhs+fnwkjjDPe7tjfJg=" providerId="None" clId="Web-{37C3DE3E-21A7-44D1-BB88-3ED0F541BE77}" dt="2020-10-23T20:41:17.437" v="77" actId="1076"/>
        <pc:sldMkLst>
          <pc:docMk/>
          <pc:sldMk cId="3734126250" sldId="1008"/>
        </pc:sldMkLst>
        <pc:picChg chg="mod">
          <ac:chgData name="Sarah Hall" userId="BiXO0zYXhc6Agds5NGJJgiS9uhs+fnwkjjDPe7tjfJg=" providerId="None" clId="Web-{37C3DE3E-21A7-44D1-BB88-3ED0F541BE77}" dt="2020-10-23T20:41:17.437" v="77" actId="1076"/>
          <ac:picMkLst>
            <pc:docMk/>
            <pc:sldMk cId="3734126250" sldId="1008"/>
            <ac:picMk id="3" creationId="{BB6FF825-2588-B94C-AF49-70C9D830192B}"/>
          </ac:picMkLst>
        </pc:picChg>
      </pc:sldChg>
      <pc:sldChg chg="modSp">
        <pc:chgData name="Sarah Hall" userId="BiXO0zYXhc6Agds5NGJJgiS9uhs+fnwkjjDPe7tjfJg=" providerId="None" clId="Web-{37C3DE3E-21A7-44D1-BB88-3ED0F541BE77}" dt="2020-10-23T20:42:10.702" v="97" actId="20577"/>
        <pc:sldMkLst>
          <pc:docMk/>
          <pc:sldMk cId="2331698520" sldId="1012"/>
        </pc:sldMkLst>
        <pc:spChg chg="mod">
          <ac:chgData name="Sarah Hall" userId="BiXO0zYXhc6Agds5NGJJgiS9uhs+fnwkjjDPe7tjfJg=" providerId="None" clId="Web-{37C3DE3E-21A7-44D1-BB88-3ED0F541BE77}" dt="2020-10-23T20:42:10.702" v="97" actId="20577"/>
          <ac:spMkLst>
            <pc:docMk/>
            <pc:sldMk cId="2331698520" sldId="1012"/>
            <ac:spMk id="2" creationId="{1DE92759-59B9-794E-8482-BEC23FEE1D2B}"/>
          </ac:spMkLst>
        </pc:spChg>
      </pc:sldChg>
      <pc:sldChg chg="modSp">
        <pc:chgData name="Sarah Hall" userId="BiXO0zYXhc6Agds5NGJJgiS9uhs+fnwkjjDPe7tjfJg=" providerId="None" clId="Web-{37C3DE3E-21A7-44D1-BB88-3ED0F541BE77}" dt="2020-10-23T20:42:25.890" v="102" actId="20577"/>
        <pc:sldMkLst>
          <pc:docMk/>
          <pc:sldMk cId="2568660740" sldId="1017"/>
        </pc:sldMkLst>
        <pc:spChg chg="mod">
          <ac:chgData name="Sarah Hall" userId="BiXO0zYXhc6Agds5NGJJgiS9uhs+fnwkjjDPe7tjfJg=" providerId="None" clId="Web-{37C3DE3E-21A7-44D1-BB88-3ED0F541BE77}" dt="2020-10-23T20:42:25.890" v="102" actId="20577"/>
          <ac:spMkLst>
            <pc:docMk/>
            <pc:sldMk cId="2568660740" sldId="1017"/>
            <ac:spMk id="2" creationId="{DDA872B3-EBBD-664D-87D0-AAF4B8DE91B4}"/>
          </ac:spMkLst>
        </pc:spChg>
      </pc:sldChg>
      <pc:sldChg chg="modSp">
        <pc:chgData name="Sarah Hall" userId="BiXO0zYXhc6Agds5NGJJgiS9uhs+fnwkjjDPe7tjfJg=" providerId="None" clId="Web-{37C3DE3E-21A7-44D1-BB88-3ED0F541BE77}" dt="2020-10-23T20:42:52.093" v="107" actId="20577"/>
        <pc:sldMkLst>
          <pc:docMk/>
          <pc:sldMk cId="3901011387" sldId="1022"/>
        </pc:sldMkLst>
        <pc:spChg chg="mod">
          <ac:chgData name="Sarah Hall" userId="BiXO0zYXhc6Agds5NGJJgiS9uhs+fnwkjjDPe7tjfJg=" providerId="None" clId="Web-{37C3DE3E-21A7-44D1-BB88-3ED0F541BE77}" dt="2020-10-23T20:42:52.093" v="107" actId="20577"/>
          <ac:spMkLst>
            <pc:docMk/>
            <pc:sldMk cId="3901011387" sldId="1022"/>
            <ac:spMk id="2" creationId="{DDA872B3-EBBD-664D-87D0-AAF4B8DE91B4}"/>
          </ac:spMkLst>
        </pc:spChg>
      </pc:sldChg>
      <pc:sldChg chg="modSp">
        <pc:chgData name="Sarah Hall" userId="BiXO0zYXhc6Agds5NGJJgiS9uhs+fnwkjjDPe7tjfJg=" providerId="None" clId="Web-{37C3DE3E-21A7-44D1-BB88-3ED0F541BE77}" dt="2020-10-23T20:53:02.369" v="220" actId="20577"/>
        <pc:sldMkLst>
          <pc:docMk/>
          <pc:sldMk cId="102340603" sldId="1026"/>
        </pc:sldMkLst>
        <pc:spChg chg="mod">
          <ac:chgData name="Sarah Hall" userId="BiXO0zYXhc6Agds5NGJJgiS9uhs+fnwkjjDPe7tjfJg=" providerId="None" clId="Web-{37C3DE3E-21A7-44D1-BB88-3ED0F541BE77}" dt="2020-10-23T20:52:48.010" v="216" actId="20577"/>
          <ac:spMkLst>
            <pc:docMk/>
            <pc:sldMk cId="102340603" sldId="1026"/>
            <ac:spMk id="2" creationId="{00000000-0000-0000-0000-000000000000}"/>
          </ac:spMkLst>
        </pc:spChg>
        <pc:spChg chg="mod">
          <ac:chgData name="Sarah Hall" userId="BiXO0zYXhc6Agds5NGJJgiS9uhs+fnwkjjDPe7tjfJg=" providerId="None" clId="Web-{37C3DE3E-21A7-44D1-BB88-3ED0F541BE77}" dt="2020-10-23T20:53:02.369" v="220" actId="20577"/>
          <ac:spMkLst>
            <pc:docMk/>
            <pc:sldMk cId="102340603" sldId="1026"/>
            <ac:spMk id="3" creationId="{00000000-0000-0000-0000-000000000000}"/>
          </ac:spMkLst>
        </pc:spChg>
      </pc:sldChg>
      <pc:sldChg chg="modSp">
        <pc:chgData name="Sarah Hall" userId="BiXO0zYXhc6Agds5NGJJgiS9uhs+fnwkjjDPe7tjfJg=" providerId="None" clId="Web-{37C3DE3E-21A7-44D1-BB88-3ED0F541BE77}" dt="2020-10-23T20:53:48.275" v="240" actId="20577"/>
        <pc:sldMkLst>
          <pc:docMk/>
          <pc:sldMk cId="1059410513" sldId="1027"/>
        </pc:sldMkLst>
        <pc:spChg chg="mod">
          <ac:chgData name="Sarah Hall" userId="BiXO0zYXhc6Agds5NGJJgiS9uhs+fnwkjjDPe7tjfJg=" providerId="None" clId="Web-{37C3DE3E-21A7-44D1-BB88-3ED0F541BE77}" dt="2020-10-23T20:53:48.275" v="240" actId="20577"/>
          <ac:spMkLst>
            <pc:docMk/>
            <pc:sldMk cId="1059410513" sldId="1027"/>
            <ac:spMk id="7" creationId="{00000000-0000-0000-0000-000000000000}"/>
          </ac:spMkLst>
        </pc:spChg>
      </pc:sldChg>
      <pc:sldChg chg="modSp">
        <pc:chgData name="Sarah Hall" userId="BiXO0zYXhc6Agds5NGJJgiS9uhs+fnwkjjDPe7tjfJg=" providerId="None" clId="Web-{37C3DE3E-21A7-44D1-BB88-3ED0F541BE77}" dt="2020-10-23T20:43:35.592" v="110" actId="20577"/>
        <pc:sldMkLst>
          <pc:docMk/>
          <pc:sldMk cId="4244846105" sldId="1033"/>
        </pc:sldMkLst>
        <pc:spChg chg="mod">
          <ac:chgData name="Sarah Hall" userId="BiXO0zYXhc6Agds5NGJJgiS9uhs+fnwkjjDPe7tjfJg=" providerId="None" clId="Web-{37C3DE3E-21A7-44D1-BB88-3ED0F541BE77}" dt="2020-10-23T20:43:35.592" v="110" actId="20577"/>
          <ac:spMkLst>
            <pc:docMk/>
            <pc:sldMk cId="4244846105" sldId="1033"/>
            <ac:spMk id="3" creationId="{17DE1B0E-95A4-4D01-96EC-5A8C56789213}"/>
          </ac:spMkLst>
        </pc:spChg>
      </pc:sldChg>
    </pc:docChg>
  </pc:docChgLst>
  <pc:docChgLst>
    <pc:chgData name="Laurie &quot;Chet&quot; Tschetter" userId="dKcuRO0pY3EEs1jmEUDChqXglE3EEe4sNRMms6ynv08=" providerId="None" clId="Web-{ACD028A4-B645-4862-AC9B-AB810ECC6F54}"/>
    <pc:docChg chg="modSld">
      <pc:chgData name="Laurie &quot;Chet&quot; Tschetter" userId="dKcuRO0pY3EEs1jmEUDChqXglE3EEe4sNRMms6ynv08=" providerId="None" clId="Web-{ACD028A4-B645-4862-AC9B-AB810ECC6F54}" dt="2021-03-30T21:32:16.423" v="2" actId="20577"/>
      <pc:docMkLst>
        <pc:docMk/>
      </pc:docMkLst>
      <pc:sldChg chg="modSp">
        <pc:chgData name="Laurie &quot;Chet&quot; Tschetter" userId="dKcuRO0pY3EEs1jmEUDChqXglE3EEe4sNRMms6ynv08=" providerId="None" clId="Web-{ACD028A4-B645-4862-AC9B-AB810ECC6F54}" dt="2021-03-30T21:32:16.423" v="2" actId="20577"/>
        <pc:sldMkLst>
          <pc:docMk/>
          <pc:sldMk cId="799790209" sldId="1042"/>
        </pc:sldMkLst>
        <pc:spChg chg="mod">
          <ac:chgData name="Laurie &quot;Chet&quot; Tschetter" userId="dKcuRO0pY3EEs1jmEUDChqXglE3EEe4sNRMms6ynv08=" providerId="None" clId="Web-{ACD028A4-B645-4862-AC9B-AB810ECC6F54}" dt="2021-03-30T21:32:16.423" v="2" actId="20577"/>
          <ac:spMkLst>
            <pc:docMk/>
            <pc:sldMk cId="799790209" sldId="1042"/>
            <ac:spMk id="3" creationId="{00000000-0000-0000-0000-000000000000}"/>
          </ac:spMkLst>
        </pc:spChg>
      </pc:sldChg>
    </pc:docChg>
  </pc:docChgLst>
  <pc:docChgLst>
    <pc:chgData name="Laurie &quot;Chet&quot; Tschetter" userId="dKcuRO0pY3EEs1jmEUDChqXglE3EEe4sNRMms6ynv08=" providerId="None" clId="Web-{B40058FA-3D4D-41D6-BF70-AA542A8AC697}"/>
    <pc:docChg chg="modSld">
      <pc:chgData name="Laurie &quot;Chet&quot; Tschetter" userId="dKcuRO0pY3EEs1jmEUDChqXglE3EEe4sNRMms6ynv08=" providerId="None" clId="Web-{B40058FA-3D4D-41D6-BF70-AA542A8AC697}" dt="2021-03-17T21:27:33.888" v="11" actId="20577"/>
      <pc:docMkLst>
        <pc:docMk/>
      </pc:docMkLst>
      <pc:sldChg chg="delCm">
        <pc:chgData name="Laurie &quot;Chet&quot; Tschetter" userId="dKcuRO0pY3EEs1jmEUDChqXglE3EEe4sNRMms6ynv08=" providerId="None" clId="Web-{B40058FA-3D4D-41D6-BF70-AA542A8AC697}" dt="2021-03-17T21:24:50.061" v="3"/>
        <pc:sldMkLst>
          <pc:docMk/>
          <pc:sldMk cId="412258453" sldId="258"/>
        </pc:sldMkLst>
      </pc:sldChg>
      <pc:sldChg chg="mod modShow delCm">
        <pc:chgData name="Laurie &quot;Chet&quot; Tschetter" userId="dKcuRO0pY3EEs1jmEUDChqXglE3EEe4sNRMms6ynv08=" providerId="None" clId="Web-{B40058FA-3D4D-41D6-BF70-AA542A8AC697}" dt="2021-03-17T21:23:45.108" v="1"/>
        <pc:sldMkLst>
          <pc:docMk/>
          <pc:sldMk cId="2742090533" sldId="370"/>
        </pc:sldMkLst>
      </pc:sldChg>
      <pc:sldChg chg="modSp delCm">
        <pc:chgData name="Laurie &quot;Chet&quot; Tschetter" userId="dKcuRO0pY3EEs1jmEUDChqXglE3EEe4sNRMms6ynv08=" providerId="None" clId="Web-{B40058FA-3D4D-41D6-BF70-AA542A8AC697}" dt="2021-03-17T21:27:33.888" v="11" actId="20577"/>
        <pc:sldMkLst>
          <pc:docMk/>
          <pc:sldMk cId="1701135720" sldId="977"/>
        </pc:sldMkLst>
        <pc:spChg chg="mod">
          <ac:chgData name="Laurie &quot;Chet&quot; Tschetter" userId="dKcuRO0pY3EEs1jmEUDChqXglE3EEe4sNRMms6ynv08=" providerId="None" clId="Web-{B40058FA-3D4D-41D6-BF70-AA542A8AC697}" dt="2021-03-17T21:27:33.888" v="11" actId="20577"/>
          <ac:spMkLst>
            <pc:docMk/>
            <pc:sldMk cId="1701135720" sldId="977"/>
            <ac:spMk id="2" creationId="{00000000-0000-0000-0000-000000000000}"/>
          </ac:spMkLst>
        </pc:spChg>
      </pc:sldChg>
      <pc:sldChg chg="addCm">
        <pc:chgData name="Laurie &quot;Chet&quot; Tschetter" userId="dKcuRO0pY3EEs1jmEUDChqXglE3EEe4sNRMms6ynv08=" providerId="None" clId="Web-{B40058FA-3D4D-41D6-BF70-AA542A8AC697}" dt="2021-03-17T21:24:31.514" v="2"/>
        <pc:sldMkLst>
          <pc:docMk/>
          <pc:sldMk cId="1712319793" sldId="1044"/>
        </pc:sldMkLst>
      </pc:sldChg>
    </pc:docChg>
  </pc:docChgLst>
  <pc:docChgLst>
    <pc:chgData name="Megan L Sanders" clId="Web-{EF3DA8FC-4066-4969-AA1E-F71C65AC08CF}"/>
    <pc:docChg chg="modSld">
      <pc:chgData name="Megan L Sanders" userId="" providerId="" clId="Web-{EF3DA8FC-4066-4969-AA1E-F71C65AC08CF}" dt="2021-03-23T13:20:51.768" v="6" actId="20577"/>
      <pc:docMkLst>
        <pc:docMk/>
      </pc:docMkLst>
      <pc:sldChg chg="modSp">
        <pc:chgData name="Megan L Sanders" userId="" providerId="" clId="Web-{EF3DA8FC-4066-4969-AA1E-F71C65AC08CF}" dt="2021-03-23T13:20:51.768" v="6" actId="20577"/>
        <pc:sldMkLst>
          <pc:docMk/>
          <pc:sldMk cId="1701135720" sldId="977"/>
        </pc:sldMkLst>
        <pc:spChg chg="mod">
          <ac:chgData name="Megan L Sanders" userId="" providerId="" clId="Web-{EF3DA8FC-4066-4969-AA1E-F71C65AC08CF}" dt="2021-03-23T13:20:51.768" v="6" actId="20577"/>
          <ac:spMkLst>
            <pc:docMk/>
            <pc:sldMk cId="1701135720" sldId="977"/>
            <ac:spMk id="2" creationId="{00000000-0000-0000-0000-000000000000}"/>
          </ac:spMkLst>
        </pc:spChg>
      </pc:sldChg>
    </pc:docChg>
  </pc:docChgLst>
  <pc:docChgLst>
    <pc:chgData name="Megan L Sanders" userId="vB+wNjkiHp4Sg8GbN2gZBIpr5am/1JInunnHDcWAE8w=" providerId="None" clId="Web-{43A955A1-F47B-47BC-B9D0-1478CD71E684}"/>
    <pc:docChg chg="addSld modSld modSection">
      <pc:chgData name="Megan L Sanders" userId="vB+wNjkiHp4Sg8GbN2gZBIpr5am/1JInunnHDcWAE8w=" providerId="None" clId="Web-{43A955A1-F47B-47BC-B9D0-1478CD71E684}" dt="2021-03-17T20:26:21.384" v="200" actId="20577"/>
      <pc:docMkLst>
        <pc:docMk/>
      </pc:docMkLst>
      <pc:sldChg chg="modSp">
        <pc:chgData name="Megan L Sanders" userId="vB+wNjkiHp4Sg8GbN2gZBIpr5am/1JInunnHDcWAE8w=" providerId="None" clId="Web-{43A955A1-F47B-47BC-B9D0-1478CD71E684}" dt="2021-03-17T20:25:14.461" v="166" actId="20577"/>
        <pc:sldMkLst>
          <pc:docMk/>
          <pc:sldMk cId="1059410513" sldId="1027"/>
        </pc:sldMkLst>
        <pc:spChg chg="mod">
          <ac:chgData name="Megan L Sanders" userId="vB+wNjkiHp4Sg8GbN2gZBIpr5am/1JInunnHDcWAE8w=" providerId="None" clId="Web-{43A955A1-F47B-47BC-B9D0-1478CD71E684}" dt="2021-03-17T20:25:14.461" v="166" actId="20577"/>
          <ac:spMkLst>
            <pc:docMk/>
            <pc:sldMk cId="1059410513" sldId="1027"/>
            <ac:spMk id="7" creationId="{00000000-0000-0000-0000-000000000000}"/>
          </ac:spMkLst>
        </pc:spChg>
      </pc:sldChg>
      <pc:sldChg chg="modSp">
        <pc:chgData name="Megan L Sanders" userId="vB+wNjkiHp4Sg8GbN2gZBIpr5am/1JInunnHDcWAE8w=" providerId="None" clId="Web-{43A955A1-F47B-47BC-B9D0-1478CD71E684}" dt="2021-03-17T20:22:02.847" v="52" actId="20577"/>
        <pc:sldMkLst>
          <pc:docMk/>
          <pc:sldMk cId="2136987945" sldId="1028"/>
        </pc:sldMkLst>
        <pc:spChg chg="mod">
          <ac:chgData name="Megan L Sanders" userId="vB+wNjkiHp4Sg8GbN2gZBIpr5am/1JInunnHDcWAE8w=" providerId="None" clId="Web-{43A955A1-F47B-47BC-B9D0-1478CD71E684}" dt="2021-03-17T20:22:02.847" v="52" actId="20577"/>
          <ac:spMkLst>
            <pc:docMk/>
            <pc:sldMk cId="2136987945" sldId="1028"/>
            <ac:spMk id="5" creationId="{9D3FAF1B-872E-4A44-AAC7-AF22B893C7FB}"/>
          </ac:spMkLst>
        </pc:spChg>
      </pc:sldChg>
      <pc:sldChg chg="modSp new">
        <pc:chgData name="Megan L Sanders" userId="vB+wNjkiHp4Sg8GbN2gZBIpr5am/1JInunnHDcWAE8w=" providerId="None" clId="Web-{43A955A1-F47B-47BC-B9D0-1478CD71E684}" dt="2021-03-17T20:26:21.384" v="200" actId="20577"/>
        <pc:sldMkLst>
          <pc:docMk/>
          <pc:sldMk cId="2884775568" sldId="1048"/>
        </pc:sldMkLst>
        <pc:spChg chg="mod">
          <ac:chgData name="Megan L Sanders" userId="vB+wNjkiHp4Sg8GbN2gZBIpr5am/1JInunnHDcWAE8w=" providerId="None" clId="Web-{43A955A1-F47B-47BC-B9D0-1478CD71E684}" dt="2021-03-17T20:25:06.429" v="165" actId="20577"/>
          <ac:spMkLst>
            <pc:docMk/>
            <pc:sldMk cId="2884775568" sldId="1048"/>
            <ac:spMk id="2" creationId="{7584355D-D14F-4290-A29A-A7B12D13D6BF}"/>
          </ac:spMkLst>
        </pc:spChg>
        <pc:spChg chg="mod">
          <ac:chgData name="Megan L Sanders" userId="vB+wNjkiHp4Sg8GbN2gZBIpr5am/1JInunnHDcWAE8w=" providerId="None" clId="Web-{43A955A1-F47B-47BC-B9D0-1478CD71E684}" dt="2021-03-17T20:26:21.384" v="200" actId="20577"/>
          <ac:spMkLst>
            <pc:docMk/>
            <pc:sldMk cId="2884775568" sldId="1048"/>
            <ac:spMk id="3" creationId="{7BD1EB03-342E-4344-9412-28762EF314DC}"/>
          </ac:spMkLst>
        </pc:spChg>
      </pc:sldChg>
    </pc:docChg>
  </pc:docChgLst>
  <pc:docChgLst>
    <pc:chgData name="Mark R Olson" clId="Web-{24B9B52B-8A64-4BBD-A3A5-A08922FF63BA}"/>
    <pc:docChg chg="addSld modSld modSection">
      <pc:chgData name="Mark R Olson" userId="" providerId="" clId="Web-{24B9B52B-8A64-4BBD-A3A5-A08922FF63BA}" dt="2021-04-15T17:25:34.618" v="597" actId="20577"/>
      <pc:docMkLst>
        <pc:docMk/>
      </pc:docMkLst>
      <pc:sldChg chg="modSp">
        <pc:chgData name="Mark R Olson" userId="" providerId="" clId="Web-{24B9B52B-8A64-4BBD-A3A5-A08922FF63BA}" dt="2021-04-15T17:04:04.950" v="243" actId="20577"/>
        <pc:sldMkLst>
          <pc:docMk/>
          <pc:sldMk cId="3168026006" sldId="262"/>
        </pc:sldMkLst>
        <pc:spChg chg="mod">
          <ac:chgData name="Mark R Olson" userId="" providerId="" clId="Web-{24B9B52B-8A64-4BBD-A3A5-A08922FF63BA}" dt="2021-04-15T17:04:04.950" v="243" actId="20577"/>
          <ac:spMkLst>
            <pc:docMk/>
            <pc:sldMk cId="3168026006" sldId="262"/>
            <ac:spMk id="3" creationId="{00000000-0000-0000-0000-000000000000}"/>
          </ac:spMkLst>
        </pc:spChg>
      </pc:sldChg>
      <pc:sldChg chg="modSp">
        <pc:chgData name="Mark R Olson" userId="" providerId="" clId="Web-{24B9B52B-8A64-4BBD-A3A5-A08922FF63BA}" dt="2021-04-15T16:55:05.858" v="74" actId="20577"/>
        <pc:sldMkLst>
          <pc:docMk/>
          <pc:sldMk cId="2690013177" sldId="917"/>
        </pc:sldMkLst>
        <pc:spChg chg="mod">
          <ac:chgData name="Mark R Olson" userId="" providerId="" clId="Web-{24B9B52B-8A64-4BBD-A3A5-A08922FF63BA}" dt="2021-04-15T16:51:02.952" v="11" actId="20577"/>
          <ac:spMkLst>
            <pc:docMk/>
            <pc:sldMk cId="2690013177" sldId="917"/>
            <ac:spMk id="2" creationId="{A34FD8EA-6668-3048-BC13-15B939799DC4}"/>
          </ac:spMkLst>
        </pc:spChg>
        <pc:spChg chg="mod">
          <ac:chgData name="Mark R Olson" userId="" providerId="" clId="Web-{24B9B52B-8A64-4BBD-A3A5-A08922FF63BA}" dt="2021-04-15T16:55:05.858" v="74" actId="20577"/>
          <ac:spMkLst>
            <pc:docMk/>
            <pc:sldMk cId="2690013177" sldId="917"/>
            <ac:spMk id="3" creationId="{00000000-0000-0000-0000-000000000000}"/>
          </ac:spMkLst>
        </pc:spChg>
      </pc:sldChg>
      <pc:sldChg chg="modSp">
        <pc:chgData name="Mark R Olson" userId="" providerId="" clId="Web-{24B9B52B-8A64-4BBD-A3A5-A08922FF63BA}" dt="2021-04-15T17:25:34.618" v="597" actId="20577"/>
        <pc:sldMkLst>
          <pc:docMk/>
          <pc:sldMk cId="613084431" sldId="1050"/>
        </pc:sldMkLst>
        <pc:spChg chg="mod">
          <ac:chgData name="Mark R Olson" userId="" providerId="" clId="Web-{24B9B52B-8A64-4BBD-A3A5-A08922FF63BA}" dt="2021-04-15T17:06:06.231" v="269" actId="20577"/>
          <ac:spMkLst>
            <pc:docMk/>
            <pc:sldMk cId="613084431" sldId="1050"/>
            <ac:spMk id="2" creationId="{00000000-0000-0000-0000-000000000000}"/>
          </ac:spMkLst>
        </pc:spChg>
        <pc:spChg chg="mod">
          <ac:chgData name="Mark R Olson" userId="" providerId="" clId="Web-{24B9B52B-8A64-4BBD-A3A5-A08922FF63BA}" dt="2021-04-15T17:25:34.618" v="597" actId="20577"/>
          <ac:spMkLst>
            <pc:docMk/>
            <pc:sldMk cId="613084431" sldId="1050"/>
            <ac:spMk id="3" creationId="{00000000-0000-0000-0000-000000000000}"/>
          </ac:spMkLst>
        </pc:spChg>
      </pc:sldChg>
      <pc:sldChg chg="modSp new">
        <pc:chgData name="Mark R Olson" userId="" providerId="" clId="Web-{24B9B52B-8A64-4BBD-A3A5-A08922FF63BA}" dt="2021-04-15T17:09:02.965" v="297" actId="20577"/>
        <pc:sldMkLst>
          <pc:docMk/>
          <pc:sldMk cId="3409444226" sldId="1051"/>
        </pc:sldMkLst>
        <pc:spChg chg="mod">
          <ac:chgData name="Mark R Olson" userId="" providerId="" clId="Web-{24B9B52B-8A64-4BBD-A3A5-A08922FF63BA}" dt="2021-04-15T17:09:02.965" v="297" actId="20577"/>
          <ac:spMkLst>
            <pc:docMk/>
            <pc:sldMk cId="3409444226" sldId="1051"/>
            <ac:spMk id="2" creationId="{6F9777BE-100E-45C7-9168-3C6D5097ABDA}"/>
          </ac:spMkLst>
        </pc:spChg>
      </pc:sldChg>
      <pc:sldChg chg="modSp new">
        <pc:chgData name="Mark R Olson" userId="" providerId="" clId="Web-{24B9B52B-8A64-4BBD-A3A5-A08922FF63BA}" dt="2021-04-15T17:20:46.838" v="575" actId="20577"/>
        <pc:sldMkLst>
          <pc:docMk/>
          <pc:sldMk cId="3942422958" sldId="1052"/>
        </pc:sldMkLst>
        <pc:spChg chg="mod">
          <ac:chgData name="Mark R Olson" userId="" providerId="" clId="Web-{24B9B52B-8A64-4BBD-A3A5-A08922FF63BA}" dt="2021-04-15T17:19:46.104" v="557" actId="14100"/>
          <ac:spMkLst>
            <pc:docMk/>
            <pc:sldMk cId="3942422958" sldId="1052"/>
            <ac:spMk id="2" creationId="{83D0C7DE-4BE8-432A-8E0A-C1EAAFF345A7}"/>
          </ac:spMkLst>
        </pc:spChg>
        <pc:spChg chg="mod">
          <ac:chgData name="Mark R Olson" userId="" providerId="" clId="Web-{24B9B52B-8A64-4BBD-A3A5-A08922FF63BA}" dt="2021-04-15T17:20:46.838" v="575" actId="20577"/>
          <ac:spMkLst>
            <pc:docMk/>
            <pc:sldMk cId="3942422958" sldId="1052"/>
            <ac:spMk id="3" creationId="{78A9B25A-8865-42F5-B7D4-C13FC3716D89}"/>
          </ac:spMkLst>
        </pc:spChg>
      </pc:sldChg>
      <pc:sldChg chg="modSp new">
        <pc:chgData name="Mark R Olson" userId="" providerId="" clId="Web-{24B9B52B-8A64-4BBD-A3A5-A08922FF63BA}" dt="2021-04-15T17:25:10.540" v="596" actId="20577"/>
        <pc:sldMkLst>
          <pc:docMk/>
          <pc:sldMk cId="55981133" sldId="1053"/>
        </pc:sldMkLst>
        <pc:spChg chg="mod">
          <ac:chgData name="Mark R Olson" userId="" providerId="" clId="Web-{24B9B52B-8A64-4BBD-A3A5-A08922FF63BA}" dt="2021-04-15T17:22:12.447" v="586" actId="20577"/>
          <ac:spMkLst>
            <pc:docMk/>
            <pc:sldMk cId="55981133" sldId="1053"/>
            <ac:spMk id="2" creationId="{FA98084C-60A8-44AC-880B-03FE5136C77C}"/>
          </ac:spMkLst>
        </pc:spChg>
        <pc:spChg chg="mod">
          <ac:chgData name="Mark R Olson" userId="" providerId="" clId="Web-{24B9B52B-8A64-4BBD-A3A5-A08922FF63BA}" dt="2021-04-15T17:25:10.540" v="596" actId="20577"/>
          <ac:spMkLst>
            <pc:docMk/>
            <pc:sldMk cId="55981133" sldId="1053"/>
            <ac:spMk id="3" creationId="{C03FCD56-7FC6-4423-9674-E3D798D1FC9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723C61-D47C-4608-9824-9A92E10DA9B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E54ED68-F9AC-4415-B865-563B24712367}">
      <dgm:prSet/>
      <dgm:spPr/>
      <dgm:t>
        <a:bodyPr/>
        <a:lstStyle/>
        <a:p>
          <a:pPr rtl="0"/>
          <a:r>
            <a:rPr lang="en-US" b="0" i="0" dirty="0">
              <a:solidFill>
                <a:schemeClr val="tx1"/>
              </a:solidFill>
            </a:rPr>
            <a:t>Discuss how better surveys gather better data</a:t>
          </a:r>
          <a:endParaRPr lang="en-US" dirty="0">
            <a:solidFill>
              <a:schemeClr val="tx1"/>
            </a:solidFill>
          </a:endParaRPr>
        </a:p>
      </dgm:t>
      <dgm:extLst>
        <a:ext uri="{E40237B7-FDA0-4F09-8148-C483321AD2D9}">
          <dgm14:cNvPr xmlns:dgm14="http://schemas.microsoft.com/office/drawing/2010/diagram" id="0" name="" descr="Discuss how better surveys gather better data. Share how using this data can impact change. &#10;&#10;"/>
        </a:ext>
      </dgm:extLst>
    </dgm:pt>
    <dgm:pt modelId="{CA86521C-107D-4708-9B06-9499791C414D}" type="parTrans" cxnId="{C5833CAC-CFAE-4AEA-A34E-97CE4A4E2CB6}">
      <dgm:prSet/>
      <dgm:spPr/>
      <dgm:t>
        <a:bodyPr/>
        <a:lstStyle/>
        <a:p>
          <a:endParaRPr lang="en-US"/>
        </a:p>
      </dgm:t>
    </dgm:pt>
    <dgm:pt modelId="{4985EBD8-12E2-4913-862D-FAF5A28A0BD2}" type="sibTrans" cxnId="{C5833CAC-CFAE-4AEA-A34E-97CE4A4E2CB6}">
      <dgm:prSet/>
      <dgm:spPr/>
      <dgm:t>
        <a:bodyPr/>
        <a:lstStyle/>
        <a:p>
          <a:endParaRPr lang="en-US"/>
        </a:p>
      </dgm:t>
    </dgm:pt>
    <dgm:pt modelId="{E3F155BF-787C-4715-99C5-726FEEA8564D}">
      <dgm:prSet/>
      <dgm:spPr/>
      <dgm:t>
        <a:bodyPr/>
        <a:lstStyle/>
        <a:p>
          <a:pPr rtl="0"/>
          <a:r>
            <a:rPr lang="en-US" b="0" i="0" dirty="0">
              <a:solidFill>
                <a:schemeClr val="tx1"/>
              </a:solidFill>
            </a:rPr>
            <a:t>Share how using this data can impact change</a:t>
          </a:r>
          <a:endParaRPr lang="en-US" dirty="0">
            <a:solidFill>
              <a:schemeClr val="tx1"/>
            </a:solidFill>
          </a:endParaRPr>
        </a:p>
      </dgm:t>
      <dgm:extLst>
        <a:ext uri="{E40237B7-FDA0-4F09-8148-C483321AD2D9}">
          <dgm14:cNvPr xmlns:dgm14="http://schemas.microsoft.com/office/drawing/2010/diagram" id="0" name="" descr="Discuss how better surveys gather better data. Share show using this data can impact change. &#10;"/>
        </a:ext>
      </dgm:extLst>
    </dgm:pt>
    <dgm:pt modelId="{CD7F4002-68E8-4588-A5F9-98845DFBF7D9}" type="parTrans" cxnId="{37BC6788-564A-408F-960C-726F42228503}">
      <dgm:prSet/>
      <dgm:spPr/>
      <dgm:t>
        <a:bodyPr/>
        <a:lstStyle/>
        <a:p>
          <a:endParaRPr lang="en-US"/>
        </a:p>
      </dgm:t>
    </dgm:pt>
    <dgm:pt modelId="{1DEB2A2D-7557-4BE9-9308-254CC502FB08}" type="sibTrans" cxnId="{37BC6788-564A-408F-960C-726F42228503}">
      <dgm:prSet/>
      <dgm:spPr/>
      <dgm:t>
        <a:bodyPr/>
        <a:lstStyle/>
        <a:p>
          <a:endParaRPr lang="en-US"/>
        </a:p>
      </dgm:t>
    </dgm:pt>
    <dgm:pt modelId="{CFABCE77-6D16-4A8C-B6B8-13A41F947D6D}" type="pres">
      <dgm:prSet presAssocID="{70723C61-D47C-4608-9824-9A92E10DA9B6}" presName="linear" presStyleCnt="0">
        <dgm:presLayoutVars>
          <dgm:animLvl val="lvl"/>
          <dgm:resizeHandles val="exact"/>
        </dgm:presLayoutVars>
      </dgm:prSet>
      <dgm:spPr/>
    </dgm:pt>
    <dgm:pt modelId="{01BB7407-BA1E-4EB3-A606-C6CA57018A37}" type="pres">
      <dgm:prSet presAssocID="{AE54ED68-F9AC-4415-B865-563B24712367}" presName="parentText" presStyleLbl="node1" presStyleIdx="0" presStyleCnt="2">
        <dgm:presLayoutVars>
          <dgm:chMax val="0"/>
          <dgm:bulletEnabled val="1"/>
        </dgm:presLayoutVars>
      </dgm:prSet>
      <dgm:spPr/>
    </dgm:pt>
    <dgm:pt modelId="{021F3408-EC7F-4470-8DD2-B8EEC5F485AD}" type="pres">
      <dgm:prSet presAssocID="{4985EBD8-12E2-4913-862D-FAF5A28A0BD2}" presName="spacer" presStyleCnt="0"/>
      <dgm:spPr/>
    </dgm:pt>
    <dgm:pt modelId="{1953C6AE-45FD-4B13-BAF0-BB95C040E51F}" type="pres">
      <dgm:prSet presAssocID="{E3F155BF-787C-4715-99C5-726FEEA8564D}" presName="parentText" presStyleLbl="node1" presStyleIdx="1" presStyleCnt="2">
        <dgm:presLayoutVars>
          <dgm:chMax val="0"/>
          <dgm:bulletEnabled val="1"/>
        </dgm:presLayoutVars>
      </dgm:prSet>
      <dgm:spPr/>
    </dgm:pt>
  </dgm:ptLst>
  <dgm:cxnLst>
    <dgm:cxn modelId="{37BC6788-564A-408F-960C-726F42228503}" srcId="{70723C61-D47C-4608-9824-9A92E10DA9B6}" destId="{E3F155BF-787C-4715-99C5-726FEEA8564D}" srcOrd="1" destOrd="0" parTransId="{CD7F4002-68E8-4588-A5F9-98845DFBF7D9}" sibTransId="{1DEB2A2D-7557-4BE9-9308-254CC502FB08}"/>
    <dgm:cxn modelId="{C5833CAC-CFAE-4AEA-A34E-97CE4A4E2CB6}" srcId="{70723C61-D47C-4608-9824-9A92E10DA9B6}" destId="{AE54ED68-F9AC-4415-B865-563B24712367}" srcOrd="0" destOrd="0" parTransId="{CA86521C-107D-4708-9B06-9499791C414D}" sibTransId="{4985EBD8-12E2-4913-862D-FAF5A28A0BD2}"/>
    <dgm:cxn modelId="{F1CB83BA-5B2F-4B3F-BD5B-E85457A2BAB2}" type="presOf" srcId="{AE54ED68-F9AC-4415-B865-563B24712367}" destId="{01BB7407-BA1E-4EB3-A606-C6CA57018A37}" srcOrd="0" destOrd="0" presId="urn:microsoft.com/office/officeart/2005/8/layout/vList2"/>
    <dgm:cxn modelId="{04173CC0-8C9A-414C-906B-6BF292949901}" type="presOf" srcId="{E3F155BF-787C-4715-99C5-726FEEA8564D}" destId="{1953C6AE-45FD-4B13-BAF0-BB95C040E51F}" srcOrd="0" destOrd="0" presId="urn:microsoft.com/office/officeart/2005/8/layout/vList2"/>
    <dgm:cxn modelId="{D9F134DA-1F2B-44E0-9136-C1AFD44D6E5D}" type="presOf" srcId="{70723C61-D47C-4608-9824-9A92E10DA9B6}" destId="{CFABCE77-6D16-4A8C-B6B8-13A41F947D6D}" srcOrd="0" destOrd="0" presId="urn:microsoft.com/office/officeart/2005/8/layout/vList2"/>
    <dgm:cxn modelId="{19AA2555-2937-48E2-BF64-AA6FC422F0DD}" type="presParOf" srcId="{CFABCE77-6D16-4A8C-B6B8-13A41F947D6D}" destId="{01BB7407-BA1E-4EB3-A606-C6CA57018A37}" srcOrd="0" destOrd="0" presId="urn:microsoft.com/office/officeart/2005/8/layout/vList2"/>
    <dgm:cxn modelId="{C25B6863-AB97-4FE1-B3BC-0DAE60B3D528}" type="presParOf" srcId="{CFABCE77-6D16-4A8C-B6B8-13A41F947D6D}" destId="{021F3408-EC7F-4470-8DD2-B8EEC5F485AD}" srcOrd="1" destOrd="0" presId="urn:microsoft.com/office/officeart/2005/8/layout/vList2"/>
    <dgm:cxn modelId="{E274AA9B-72B0-4064-8B81-EB00EC23D3B8}" type="presParOf" srcId="{CFABCE77-6D16-4A8C-B6B8-13A41F947D6D}" destId="{1953C6AE-45FD-4B13-BAF0-BB95C040E51F}"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A1C124-ADCE-6A47-A60B-D0ADC069F92F}" type="doc">
      <dgm:prSet loTypeId="urn:microsoft.com/office/officeart/2005/8/layout/cycle3" loCatId="" qsTypeId="urn:microsoft.com/office/officeart/2005/8/quickstyle/simple1" qsCatId="simple" csTypeId="urn:microsoft.com/office/officeart/2005/8/colors/colorful5" csCatId="colorful" phldr="1"/>
      <dgm:spPr/>
      <dgm:t>
        <a:bodyPr/>
        <a:lstStyle/>
        <a:p>
          <a:endParaRPr lang="en-US"/>
        </a:p>
      </dgm:t>
    </dgm:pt>
    <dgm:pt modelId="{050A95F0-561D-B74A-9BB8-8025D5C6ADB3}">
      <dgm:prSet phldrT="[Text]"/>
      <dgm:spPr/>
      <dgm:t>
        <a:bodyPr/>
        <a:lstStyle/>
        <a:p>
          <a:r>
            <a:rPr lang="en-US" dirty="0">
              <a:solidFill>
                <a:schemeClr val="tx1"/>
              </a:solidFill>
            </a:rPr>
            <a:t>Plan</a:t>
          </a:r>
        </a:p>
      </dgm:t>
    </dgm:pt>
    <dgm:pt modelId="{98CAEF4E-2159-9847-9054-77B0E1C39987}" type="parTrans" cxnId="{4638500D-AE91-2F40-AAF5-669B19022A83}">
      <dgm:prSet/>
      <dgm:spPr/>
      <dgm:t>
        <a:bodyPr/>
        <a:lstStyle/>
        <a:p>
          <a:endParaRPr lang="en-US"/>
        </a:p>
      </dgm:t>
    </dgm:pt>
    <dgm:pt modelId="{26E040D2-F035-4B4A-B83F-02E5928DEAB0}" type="sibTrans" cxnId="{4638500D-AE91-2F40-AAF5-669B19022A83}">
      <dgm:prSet/>
      <dgm:spPr/>
      <dgm:t>
        <a:bodyPr/>
        <a:lstStyle/>
        <a:p>
          <a:endParaRPr lang="en-US"/>
        </a:p>
      </dgm:t>
    </dgm:pt>
    <dgm:pt modelId="{747BCC5E-BD4D-354F-B8EE-98C31FAA9DA0}">
      <dgm:prSet phldrT="[Text]"/>
      <dgm:spPr/>
      <dgm:t>
        <a:bodyPr/>
        <a:lstStyle/>
        <a:p>
          <a:r>
            <a:rPr lang="en-US" dirty="0">
              <a:solidFill>
                <a:schemeClr val="tx1"/>
              </a:solidFill>
            </a:rPr>
            <a:t>Gather data</a:t>
          </a:r>
        </a:p>
      </dgm:t>
    </dgm:pt>
    <dgm:pt modelId="{5F60004C-92A3-4546-9DE5-F4BC428F6206}" type="parTrans" cxnId="{BC357FC9-BCCB-F24C-8CA0-6B44D8E1C49B}">
      <dgm:prSet/>
      <dgm:spPr/>
      <dgm:t>
        <a:bodyPr/>
        <a:lstStyle/>
        <a:p>
          <a:endParaRPr lang="en-US"/>
        </a:p>
      </dgm:t>
    </dgm:pt>
    <dgm:pt modelId="{3EF69D82-609F-B845-A90B-4BF5773F8BBC}" type="sibTrans" cxnId="{BC357FC9-BCCB-F24C-8CA0-6B44D8E1C49B}">
      <dgm:prSet/>
      <dgm:spPr/>
      <dgm:t>
        <a:bodyPr/>
        <a:lstStyle/>
        <a:p>
          <a:endParaRPr lang="en-US"/>
        </a:p>
      </dgm:t>
    </dgm:pt>
    <dgm:pt modelId="{D281A872-6BB4-CA46-A2DC-EB7DE36AFF5E}">
      <dgm:prSet phldrT="[Text]"/>
      <dgm:spPr/>
      <dgm:t>
        <a:bodyPr/>
        <a:lstStyle/>
        <a:p>
          <a:r>
            <a:rPr lang="en-US" dirty="0">
              <a:solidFill>
                <a:schemeClr val="tx1"/>
              </a:solidFill>
            </a:rPr>
            <a:t>Analyze data</a:t>
          </a:r>
        </a:p>
      </dgm:t>
    </dgm:pt>
    <dgm:pt modelId="{C5F08A70-F6E0-AE44-8151-CE0F92C5BE39}" type="parTrans" cxnId="{5940D736-99F7-BA4F-AF39-F8E3E0B9E79D}">
      <dgm:prSet/>
      <dgm:spPr/>
      <dgm:t>
        <a:bodyPr/>
        <a:lstStyle/>
        <a:p>
          <a:endParaRPr lang="en-US"/>
        </a:p>
      </dgm:t>
    </dgm:pt>
    <dgm:pt modelId="{5F606ABA-D5F8-104D-B78C-8D64509C1E0A}" type="sibTrans" cxnId="{5940D736-99F7-BA4F-AF39-F8E3E0B9E79D}">
      <dgm:prSet/>
      <dgm:spPr/>
      <dgm:t>
        <a:bodyPr/>
        <a:lstStyle/>
        <a:p>
          <a:endParaRPr lang="en-US"/>
        </a:p>
      </dgm:t>
    </dgm:pt>
    <dgm:pt modelId="{C0609DD3-B678-A24D-9C57-429D82C2FA32}">
      <dgm:prSet phldrT="[Text]"/>
      <dgm:spPr/>
      <dgm:t>
        <a:bodyPr/>
        <a:lstStyle/>
        <a:p>
          <a:r>
            <a:rPr lang="en-US" dirty="0">
              <a:solidFill>
                <a:schemeClr val="tx1"/>
              </a:solidFill>
            </a:rPr>
            <a:t>Action plan</a:t>
          </a:r>
        </a:p>
      </dgm:t>
    </dgm:pt>
    <dgm:pt modelId="{153B5EBB-8EBA-C14A-8FB7-49BE6B7E3954}" type="parTrans" cxnId="{BF4703DA-6DA7-2A45-89B0-42FCDEB168F4}">
      <dgm:prSet/>
      <dgm:spPr/>
      <dgm:t>
        <a:bodyPr/>
        <a:lstStyle/>
        <a:p>
          <a:endParaRPr lang="en-US"/>
        </a:p>
      </dgm:t>
    </dgm:pt>
    <dgm:pt modelId="{D04114A3-D00E-9147-88CB-E0CA4FA94871}" type="sibTrans" cxnId="{BF4703DA-6DA7-2A45-89B0-42FCDEB168F4}">
      <dgm:prSet/>
      <dgm:spPr/>
      <dgm:t>
        <a:bodyPr/>
        <a:lstStyle/>
        <a:p>
          <a:endParaRPr lang="en-US"/>
        </a:p>
      </dgm:t>
    </dgm:pt>
    <dgm:pt modelId="{0E74300E-410B-514A-8920-B0222D2EC5A2}">
      <dgm:prSet phldrT="[Text]"/>
      <dgm:spPr/>
      <dgm:t>
        <a:bodyPr/>
        <a:lstStyle/>
        <a:p>
          <a:r>
            <a:rPr lang="en-US" dirty="0">
              <a:solidFill>
                <a:schemeClr val="tx1"/>
              </a:solidFill>
            </a:rPr>
            <a:t>Report (celebrate)</a:t>
          </a:r>
        </a:p>
      </dgm:t>
    </dgm:pt>
    <dgm:pt modelId="{E19CE1AB-43C8-D249-A91F-3F38BE4C229A}" type="parTrans" cxnId="{E1CC38E5-C26A-6E41-AD23-1ED9FD6EFD6E}">
      <dgm:prSet/>
      <dgm:spPr/>
      <dgm:t>
        <a:bodyPr/>
        <a:lstStyle/>
        <a:p>
          <a:endParaRPr lang="en-US"/>
        </a:p>
      </dgm:t>
    </dgm:pt>
    <dgm:pt modelId="{725A5D74-BEDC-B14F-BF8F-6E2819FFCFCD}" type="sibTrans" cxnId="{E1CC38E5-C26A-6E41-AD23-1ED9FD6EFD6E}">
      <dgm:prSet/>
      <dgm:spPr/>
      <dgm:t>
        <a:bodyPr/>
        <a:lstStyle/>
        <a:p>
          <a:endParaRPr lang="en-US"/>
        </a:p>
      </dgm:t>
    </dgm:pt>
    <dgm:pt modelId="{F6F0DF0B-C25E-1A42-A9B6-81B8A1A35AD3}" type="pres">
      <dgm:prSet presAssocID="{F2A1C124-ADCE-6A47-A60B-D0ADC069F92F}" presName="Name0" presStyleCnt="0">
        <dgm:presLayoutVars>
          <dgm:dir/>
          <dgm:resizeHandles val="exact"/>
        </dgm:presLayoutVars>
      </dgm:prSet>
      <dgm:spPr/>
    </dgm:pt>
    <dgm:pt modelId="{AF9000E8-65BE-0E43-886F-4896E3DA4E60}" type="pres">
      <dgm:prSet presAssocID="{F2A1C124-ADCE-6A47-A60B-D0ADC069F92F}" presName="cycle" presStyleCnt="0"/>
      <dgm:spPr/>
    </dgm:pt>
    <dgm:pt modelId="{67B163DB-B8FB-054B-89AB-53854E6E72D8}" type="pres">
      <dgm:prSet presAssocID="{050A95F0-561D-B74A-9BB8-8025D5C6ADB3}" presName="nodeFirstNode" presStyleLbl="node1" presStyleIdx="0" presStyleCnt="5" custRadScaleRad="100004" custRadScaleInc="-817">
        <dgm:presLayoutVars>
          <dgm:bulletEnabled val="1"/>
        </dgm:presLayoutVars>
      </dgm:prSet>
      <dgm:spPr/>
    </dgm:pt>
    <dgm:pt modelId="{EE405237-5471-E24E-8594-3323B1042490}" type="pres">
      <dgm:prSet presAssocID="{26E040D2-F035-4B4A-B83F-02E5928DEAB0}" presName="sibTransFirstNode" presStyleLbl="bgShp" presStyleIdx="0" presStyleCnt="1"/>
      <dgm:spPr/>
    </dgm:pt>
    <dgm:pt modelId="{4E841683-13CF-8546-95CC-504096BF3495}" type="pres">
      <dgm:prSet presAssocID="{747BCC5E-BD4D-354F-B8EE-98C31FAA9DA0}" presName="nodeFollowingNodes" presStyleLbl="node1" presStyleIdx="1" presStyleCnt="5">
        <dgm:presLayoutVars>
          <dgm:bulletEnabled val="1"/>
        </dgm:presLayoutVars>
      </dgm:prSet>
      <dgm:spPr/>
    </dgm:pt>
    <dgm:pt modelId="{D0379EA5-819F-384E-B418-B8F48CF516A4}" type="pres">
      <dgm:prSet presAssocID="{D281A872-6BB4-CA46-A2DC-EB7DE36AFF5E}" presName="nodeFollowingNodes" presStyleLbl="node1" presStyleIdx="2" presStyleCnt="5">
        <dgm:presLayoutVars>
          <dgm:bulletEnabled val="1"/>
        </dgm:presLayoutVars>
      </dgm:prSet>
      <dgm:spPr/>
    </dgm:pt>
    <dgm:pt modelId="{BB6A69DC-561B-9944-9387-D0D6E28F69D9}" type="pres">
      <dgm:prSet presAssocID="{C0609DD3-B678-A24D-9C57-429D82C2FA32}" presName="nodeFollowingNodes" presStyleLbl="node1" presStyleIdx="3" presStyleCnt="5">
        <dgm:presLayoutVars>
          <dgm:bulletEnabled val="1"/>
        </dgm:presLayoutVars>
      </dgm:prSet>
      <dgm:spPr/>
    </dgm:pt>
    <dgm:pt modelId="{C394BA5C-DFBA-4B45-8DD1-C1123525AA92}" type="pres">
      <dgm:prSet presAssocID="{0E74300E-410B-514A-8920-B0222D2EC5A2}" presName="nodeFollowingNodes" presStyleLbl="node1" presStyleIdx="4" presStyleCnt="5" custRadScaleRad="99687" custRadScaleInc="592">
        <dgm:presLayoutVars>
          <dgm:bulletEnabled val="1"/>
        </dgm:presLayoutVars>
      </dgm:prSet>
      <dgm:spPr/>
    </dgm:pt>
  </dgm:ptLst>
  <dgm:cxnLst>
    <dgm:cxn modelId="{4638500D-AE91-2F40-AAF5-669B19022A83}" srcId="{F2A1C124-ADCE-6A47-A60B-D0ADC069F92F}" destId="{050A95F0-561D-B74A-9BB8-8025D5C6ADB3}" srcOrd="0" destOrd="0" parTransId="{98CAEF4E-2159-9847-9054-77B0E1C39987}" sibTransId="{26E040D2-F035-4B4A-B83F-02E5928DEAB0}"/>
    <dgm:cxn modelId="{33954820-AEF6-9F43-B113-18692C81A831}" type="presOf" srcId="{050A95F0-561D-B74A-9BB8-8025D5C6ADB3}" destId="{67B163DB-B8FB-054B-89AB-53854E6E72D8}" srcOrd="0" destOrd="0" presId="urn:microsoft.com/office/officeart/2005/8/layout/cycle3"/>
    <dgm:cxn modelId="{AD854823-3C6E-A547-A2CE-F90132DF92FF}" type="presOf" srcId="{F2A1C124-ADCE-6A47-A60B-D0ADC069F92F}" destId="{F6F0DF0B-C25E-1A42-A9B6-81B8A1A35AD3}" srcOrd="0" destOrd="0" presId="urn:microsoft.com/office/officeart/2005/8/layout/cycle3"/>
    <dgm:cxn modelId="{D4F7D031-5B0E-8748-9998-B28C81A13C80}" type="presOf" srcId="{747BCC5E-BD4D-354F-B8EE-98C31FAA9DA0}" destId="{4E841683-13CF-8546-95CC-504096BF3495}" srcOrd="0" destOrd="0" presId="urn:microsoft.com/office/officeart/2005/8/layout/cycle3"/>
    <dgm:cxn modelId="{5940D736-99F7-BA4F-AF39-F8E3E0B9E79D}" srcId="{F2A1C124-ADCE-6A47-A60B-D0ADC069F92F}" destId="{D281A872-6BB4-CA46-A2DC-EB7DE36AFF5E}" srcOrd="2" destOrd="0" parTransId="{C5F08A70-F6E0-AE44-8151-CE0F92C5BE39}" sibTransId="{5F606ABA-D5F8-104D-B78C-8D64509C1E0A}"/>
    <dgm:cxn modelId="{ACD02C52-6418-294F-9AB9-43000A936386}" type="presOf" srcId="{0E74300E-410B-514A-8920-B0222D2EC5A2}" destId="{C394BA5C-DFBA-4B45-8DD1-C1123525AA92}" srcOrd="0" destOrd="0" presId="urn:microsoft.com/office/officeart/2005/8/layout/cycle3"/>
    <dgm:cxn modelId="{13121674-4F59-FE47-82A5-28D56EED8FF4}" type="presOf" srcId="{D281A872-6BB4-CA46-A2DC-EB7DE36AFF5E}" destId="{D0379EA5-819F-384E-B418-B8F48CF516A4}" srcOrd="0" destOrd="0" presId="urn:microsoft.com/office/officeart/2005/8/layout/cycle3"/>
    <dgm:cxn modelId="{D53EA695-E9EB-8A44-B409-0B36CA629EBC}" type="presOf" srcId="{C0609DD3-B678-A24D-9C57-429D82C2FA32}" destId="{BB6A69DC-561B-9944-9387-D0D6E28F69D9}" srcOrd="0" destOrd="0" presId="urn:microsoft.com/office/officeart/2005/8/layout/cycle3"/>
    <dgm:cxn modelId="{BC357FC9-BCCB-F24C-8CA0-6B44D8E1C49B}" srcId="{F2A1C124-ADCE-6A47-A60B-D0ADC069F92F}" destId="{747BCC5E-BD4D-354F-B8EE-98C31FAA9DA0}" srcOrd="1" destOrd="0" parTransId="{5F60004C-92A3-4546-9DE5-F4BC428F6206}" sibTransId="{3EF69D82-609F-B845-A90B-4BF5773F8BBC}"/>
    <dgm:cxn modelId="{BF4703DA-6DA7-2A45-89B0-42FCDEB168F4}" srcId="{F2A1C124-ADCE-6A47-A60B-D0ADC069F92F}" destId="{C0609DD3-B678-A24D-9C57-429D82C2FA32}" srcOrd="3" destOrd="0" parTransId="{153B5EBB-8EBA-C14A-8FB7-49BE6B7E3954}" sibTransId="{D04114A3-D00E-9147-88CB-E0CA4FA94871}"/>
    <dgm:cxn modelId="{73CD14DD-0ABA-4143-BF72-E5B82789EC10}" type="presOf" srcId="{26E040D2-F035-4B4A-B83F-02E5928DEAB0}" destId="{EE405237-5471-E24E-8594-3323B1042490}" srcOrd="0" destOrd="0" presId="urn:microsoft.com/office/officeart/2005/8/layout/cycle3"/>
    <dgm:cxn modelId="{E1CC38E5-C26A-6E41-AD23-1ED9FD6EFD6E}" srcId="{F2A1C124-ADCE-6A47-A60B-D0ADC069F92F}" destId="{0E74300E-410B-514A-8920-B0222D2EC5A2}" srcOrd="4" destOrd="0" parTransId="{E19CE1AB-43C8-D249-A91F-3F38BE4C229A}" sibTransId="{725A5D74-BEDC-B14F-BF8F-6E2819FFCFCD}"/>
    <dgm:cxn modelId="{0C2AE9D4-C800-BD48-8270-752F7DFCA8F2}" type="presParOf" srcId="{F6F0DF0B-C25E-1A42-A9B6-81B8A1A35AD3}" destId="{AF9000E8-65BE-0E43-886F-4896E3DA4E60}" srcOrd="0" destOrd="0" presId="urn:microsoft.com/office/officeart/2005/8/layout/cycle3"/>
    <dgm:cxn modelId="{90595E44-0347-3D46-AAA3-23CB14274404}" type="presParOf" srcId="{AF9000E8-65BE-0E43-886F-4896E3DA4E60}" destId="{67B163DB-B8FB-054B-89AB-53854E6E72D8}" srcOrd="0" destOrd="0" presId="urn:microsoft.com/office/officeart/2005/8/layout/cycle3"/>
    <dgm:cxn modelId="{C3088D3B-7A2E-0347-B909-F59BD13D9429}" type="presParOf" srcId="{AF9000E8-65BE-0E43-886F-4896E3DA4E60}" destId="{EE405237-5471-E24E-8594-3323B1042490}" srcOrd="1" destOrd="0" presId="urn:microsoft.com/office/officeart/2005/8/layout/cycle3"/>
    <dgm:cxn modelId="{A4819434-1B25-D243-8A00-25EBFA261AD3}" type="presParOf" srcId="{AF9000E8-65BE-0E43-886F-4896E3DA4E60}" destId="{4E841683-13CF-8546-95CC-504096BF3495}" srcOrd="2" destOrd="0" presId="urn:microsoft.com/office/officeart/2005/8/layout/cycle3"/>
    <dgm:cxn modelId="{8175EE74-C552-A047-81B0-BCF11890B832}" type="presParOf" srcId="{AF9000E8-65BE-0E43-886F-4896E3DA4E60}" destId="{D0379EA5-819F-384E-B418-B8F48CF516A4}" srcOrd="3" destOrd="0" presId="urn:microsoft.com/office/officeart/2005/8/layout/cycle3"/>
    <dgm:cxn modelId="{6D270585-B400-0E4C-96AA-4F94DFB30059}" type="presParOf" srcId="{AF9000E8-65BE-0E43-886F-4896E3DA4E60}" destId="{BB6A69DC-561B-9944-9387-D0D6E28F69D9}" srcOrd="4" destOrd="0" presId="urn:microsoft.com/office/officeart/2005/8/layout/cycle3"/>
    <dgm:cxn modelId="{F34DF7AA-9873-7940-B140-FCD64A0686FA}" type="presParOf" srcId="{AF9000E8-65BE-0E43-886F-4896E3DA4E60}" destId="{C394BA5C-DFBA-4B45-8DD1-C1123525AA92}"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0FEE25-D783-4541-8211-66962A56EB20}" type="doc">
      <dgm:prSet loTypeId="urn:microsoft.com/office/officeart/2005/8/layout/hProcess11" loCatId="process" qsTypeId="urn:microsoft.com/office/officeart/2005/8/quickstyle/simple1" qsCatId="simple" csTypeId="urn:microsoft.com/office/officeart/2005/8/colors/accent1_2" csCatId="accent1" phldr="1"/>
      <dgm:spPr/>
    </dgm:pt>
    <dgm:pt modelId="{EE797BD0-CBC3-4E19-8891-71338B4B2E99}">
      <dgm:prSet phldrT="[Text]"/>
      <dgm:spPr/>
      <dgm:t>
        <a:bodyPr/>
        <a:lstStyle/>
        <a:p>
          <a:r>
            <a:rPr lang="en-US" dirty="0"/>
            <a:t>Basic Likert Scale with canned questions</a:t>
          </a:r>
        </a:p>
      </dgm:t>
    </dgm:pt>
    <dgm:pt modelId="{6AF896B8-DCD9-4BD9-83BD-A917608A5961}" type="parTrans" cxnId="{8BA2418B-B3D7-4904-B2F1-623EA47A9F11}">
      <dgm:prSet/>
      <dgm:spPr/>
      <dgm:t>
        <a:bodyPr/>
        <a:lstStyle/>
        <a:p>
          <a:endParaRPr lang="en-US"/>
        </a:p>
      </dgm:t>
    </dgm:pt>
    <dgm:pt modelId="{D72E1DC3-8AF8-415F-A627-F23CAFAD08D8}" type="sibTrans" cxnId="{8BA2418B-B3D7-4904-B2F1-623EA47A9F11}">
      <dgm:prSet/>
      <dgm:spPr/>
      <dgm:t>
        <a:bodyPr/>
        <a:lstStyle/>
        <a:p>
          <a:endParaRPr lang="en-US"/>
        </a:p>
      </dgm:t>
    </dgm:pt>
    <dgm:pt modelId="{7D6EA780-FCB6-4C0A-B8A2-55E32D340DC7}">
      <dgm:prSet phldrT="[Text]"/>
      <dgm:spPr/>
      <dgm:t>
        <a:bodyPr/>
        <a:lstStyle/>
        <a:p>
          <a:r>
            <a:rPr lang="en-US" dirty="0"/>
            <a:t>Basic Likert Scale with management prepared questions</a:t>
          </a:r>
        </a:p>
      </dgm:t>
    </dgm:pt>
    <dgm:pt modelId="{49C90BFA-A794-4F09-AAFF-19238AA34C53}" type="parTrans" cxnId="{285066CA-049A-43C7-BB20-627331FE15FA}">
      <dgm:prSet/>
      <dgm:spPr/>
      <dgm:t>
        <a:bodyPr/>
        <a:lstStyle/>
        <a:p>
          <a:endParaRPr lang="en-US"/>
        </a:p>
      </dgm:t>
    </dgm:pt>
    <dgm:pt modelId="{7DA6D0F5-0F00-40C1-B9F8-0DFA66F26AC9}" type="sibTrans" cxnId="{285066CA-049A-43C7-BB20-627331FE15FA}">
      <dgm:prSet/>
      <dgm:spPr/>
      <dgm:t>
        <a:bodyPr/>
        <a:lstStyle/>
        <a:p>
          <a:endParaRPr lang="en-US"/>
        </a:p>
      </dgm:t>
    </dgm:pt>
    <dgm:pt modelId="{F339271D-6ECF-4210-8BE8-3436FE05F222}">
      <dgm:prSet phldrT="[Text]"/>
      <dgm:spPr/>
      <dgm:t>
        <a:bodyPr/>
        <a:lstStyle/>
        <a:p>
          <a:r>
            <a:rPr lang="en-US" dirty="0"/>
            <a:t>Likert Scale (or not) with broad input on questions both standard and time sensitive.</a:t>
          </a:r>
        </a:p>
      </dgm:t>
    </dgm:pt>
    <dgm:pt modelId="{83473B30-092F-4249-B10D-BD57593D3361}" type="parTrans" cxnId="{1692F7E1-AC40-4D90-B158-9D85DD7812F1}">
      <dgm:prSet/>
      <dgm:spPr/>
      <dgm:t>
        <a:bodyPr/>
        <a:lstStyle/>
        <a:p>
          <a:endParaRPr lang="en-US"/>
        </a:p>
      </dgm:t>
    </dgm:pt>
    <dgm:pt modelId="{4F29736F-511A-49D0-B016-F7468E1DA6B1}" type="sibTrans" cxnId="{1692F7E1-AC40-4D90-B158-9D85DD7812F1}">
      <dgm:prSet/>
      <dgm:spPr/>
      <dgm:t>
        <a:bodyPr/>
        <a:lstStyle/>
        <a:p>
          <a:endParaRPr lang="en-US"/>
        </a:p>
      </dgm:t>
    </dgm:pt>
    <dgm:pt modelId="{B277D9BA-E33E-4316-BF02-E29627F4B237}" type="pres">
      <dgm:prSet presAssocID="{FE0FEE25-D783-4541-8211-66962A56EB20}" presName="Name0" presStyleCnt="0">
        <dgm:presLayoutVars>
          <dgm:dir/>
          <dgm:resizeHandles val="exact"/>
        </dgm:presLayoutVars>
      </dgm:prSet>
      <dgm:spPr/>
    </dgm:pt>
    <dgm:pt modelId="{5F25F7A9-54D0-4AD2-B649-DA57611D43B1}" type="pres">
      <dgm:prSet presAssocID="{FE0FEE25-D783-4541-8211-66962A56EB20}" presName="arrow" presStyleLbl="bgShp" presStyleIdx="0" presStyleCnt="1"/>
      <dgm:spPr/>
    </dgm:pt>
    <dgm:pt modelId="{C28EECB3-3D82-41E7-BD5C-52A13C815264}" type="pres">
      <dgm:prSet presAssocID="{FE0FEE25-D783-4541-8211-66962A56EB20}" presName="points" presStyleCnt="0"/>
      <dgm:spPr/>
    </dgm:pt>
    <dgm:pt modelId="{00B7C611-E1DC-46BB-93B3-96E6C3D9A79E}" type="pres">
      <dgm:prSet presAssocID="{EE797BD0-CBC3-4E19-8891-71338B4B2E99}" presName="compositeA" presStyleCnt="0"/>
      <dgm:spPr/>
    </dgm:pt>
    <dgm:pt modelId="{D88E78F6-653D-40C8-9162-D6FFC1893CE3}" type="pres">
      <dgm:prSet presAssocID="{EE797BD0-CBC3-4E19-8891-71338B4B2E99}" presName="textA" presStyleLbl="revTx" presStyleIdx="0" presStyleCnt="3">
        <dgm:presLayoutVars>
          <dgm:bulletEnabled val="1"/>
        </dgm:presLayoutVars>
      </dgm:prSet>
      <dgm:spPr/>
    </dgm:pt>
    <dgm:pt modelId="{3BF64EE0-CC9F-4F62-9391-508D3FDA42BF}" type="pres">
      <dgm:prSet presAssocID="{EE797BD0-CBC3-4E19-8891-71338B4B2E99}" presName="circleA" presStyleLbl="node1" presStyleIdx="0" presStyleCnt="3"/>
      <dgm:spPr/>
    </dgm:pt>
    <dgm:pt modelId="{56B19A6C-F699-43B3-AD24-28BC2FB6480D}" type="pres">
      <dgm:prSet presAssocID="{EE797BD0-CBC3-4E19-8891-71338B4B2E99}" presName="spaceA" presStyleCnt="0"/>
      <dgm:spPr/>
    </dgm:pt>
    <dgm:pt modelId="{67A94719-4115-4C22-8908-313DC0E227AD}" type="pres">
      <dgm:prSet presAssocID="{D72E1DC3-8AF8-415F-A627-F23CAFAD08D8}" presName="space" presStyleCnt="0"/>
      <dgm:spPr/>
    </dgm:pt>
    <dgm:pt modelId="{1C4EF930-EC5D-4144-AE92-8F2CD8B62B7F}" type="pres">
      <dgm:prSet presAssocID="{7D6EA780-FCB6-4C0A-B8A2-55E32D340DC7}" presName="compositeB" presStyleCnt="0"/>
      <dgm:spPr/>
    </dgm:pt>
    <dgm:pt modelId="{6872A0F7-E41C-4D87-A66C-FD24A5DE4C7E}" type="pres">
      <dgm:prSet presAssocID="{7D6EA780-FCB6-4C0A-B8A2-55E32D340DC7}" presName="textB" presStyleLbl="revTx" presStyleIdx="1" presStyleCnt="3">
        <dgm:presLayoutVars>
          <dgm:bulletEnabled val="1"/>
        </dgm:presLayoutVars>
      </dgm:prSet>
      <dgm:spPr/>
    </dgm:pt>
    <dgm:pt modelId="{561F2ACF-D8C4-421E-BB41-E73F2F3AD4E5}" type="pres">
      <dgm:prSet presAssocID="{7D6EA780-FCB6-4C0A-B8A2-55E32D340DC7}" presName="circleB" presStyleLbl="node1" presStyleIdx="1" presStyleCnt="3"/>
      <dgm:spPr/>
    </dgm:pt>
    <dgm:pt modelId="{E2AF31D6-DF08-4004-91FA-4AB5AD8458F7}" type="pres">
      <dgm:prSet presAssocID="{7D6EA780-FCB6-4C0A-B8A2-55E32D340DC7}" presName="spaceB" presStyleCnt="0"/>
      <dgm:spPr/>
    </dgm:pt>
    <dgm:pt modelId="{B8B1366B-22B5-402F-BE14-6623FE4C37CE}" type="pres">
      <dgm:prSet presAssocID="{7DA6D0F5-0F00-40C1-B9F8-0DFA66F26AC9}" presName="space" presStyleCnt="0"/>
      <dgm:spPr/>
    </dgm:pt>
    <dgm:pt modelId="{F9FE6BF1-0A60-4B6B-A37E-F567C5ED92F2}" type="pres">
      <dgm:prSet presAssocID="{F339271D-6ECF-4210-8BE8-3436FE05F222}" presName="compositeA" presStyleCnt="0"/>
      <dgm:spPr/>
    </dgm:pt>
    <dgm:pt modelId="{7A2C9889-C120-42F2-B405-331E529A6612}" type="pres">
      <dgm:prSet presAssocID="{F339271D-6ECF-4210-8BE8-3436FE05F222}" presName="textA" presStyleLbl="revTx" presStyleIdx="2" presStyleCnt="3">
        <dgm:presLayoutVars>
          <dgm:bulletEnabled val="1"/>
        </dgm:presLayoutVars>
      </dgm:prSet>
      <dgm:spPr/>
    </dgm:pt>
    <dgm:pt modelId="{CE6742B0-3A8E-4F6B-A9F3-D943BD39896C}" type="pres">
      <dgm:prSet presAssocID="{F339271D-6ECF-4210-8BE8-3436FE05F222}" presName="circleA" presStyleLbl="node1" presStyleIdx="2" presStyleCnt="3"/>
      <dgm:spPr/>
    </dgm:pt>
    <dgm:pt modelId="{2FE0E50C-7A6A-4BC1-A2BB-FB0835A96394}" type="pres">
      <dgm:prSet presAssocID="{F339271D-6ECF-4210-8BE8-3436FE05F222}" presName="spaceA" presStyleCnt="0"/>
      <dgm:spPr/>
    </dgm:pt>
  </dgm:ptLst>
  <dgm:cxnLst>
    <dgm:cxn modelId="{4A91414A-A374-4946-986C-EE83294F98D5}" type="presOf" srcId="{FE0FEE25-D783-4541-8211-66962A56EB20}" destId="{B277D9BA-E33E-4316-BF02-E29627F4B237}" srcOrd="0" destOrd="0" presId="urn:microsoft.com/office/officeart/2005/8/layout/hProcess11"/>
    <dgm:cxn modelId="{4591054D-D6B0-41E2-A809-F2C425801452}" type="presOf" srcId="{F339271D-6ECF-4210-8BE8-3436FE05F222}" destId="{7A2C9889-C120-42F2-B405-331E529A6612}" srcOrd="0" destOrd="0" presId="urn:microsoft.com/office/officeart/2005/8/layout/hProcess11"/>
    <dgm:cxn modelId="{12634354-2926-47BE-9FE7-1C0A329250A7}" type="presOf" srcId="{7D6EA780-FCB6-4C0A-B8A2-55E32D340DC7}" destId="{6872A0F7-E41C-4D87-A66C-FD24A5DE4C7E}" srcOrd="0" destOrd="0" presId="urn:microsoft.com/office/officeart/2005/8/layout/hProcess11"/>
    <dgm:cxn modelId="{8BA2418B-B3D7-4904-B2F1-623EA47A9F11}" srcId="{FE0FEE25-D783-4541-8211-66962A56EB20}" destId="{EE797BD0-CBC3-4E19-8891-71338B4B2E99}" srcOrd="0" destOrd="0" parTransId="{6AF896B8-DCD9-4BD9-83BD-A917608A5961}" sibTransId="{D72E1DC3-8AF8-415F-A627-F23CAFAD08D8}"/>
    <dgm:cxn modelId="{285066CA-049A-43C7-BB20-627331FE15FA}" srcId="{FE0FEE25-D783-4541-8211-66962A56EB20}" destId="{7D6EA780-FCB6-4C0A-B8A2-55E32D340DC7}" srcOrd="1" destOrd="0" parTransId="{49C90BFA-A794-4F09-AAFF-19238AA34C53}" sibTransId="{7DA6D0F5-0F00-40C1-B9F8-0DFA66F26AC9}"/>
    <dgm:cxn modelId="{E197DBD9-38B7-4148-A332-098817918AB6}" type="presOf" srcId="{EE797BD0-CBC3-4E19-8891-71338B4B2E99}" destId="{D88E78F6-653D-40C8-9162-D6FFC1893CE3}" srcOrd="0" destOrd="0" presId="urn:microsoft.com/office/officeart/2005/8/layout/hProcess11"/>
    <dgm:cxn modelId="{1692F7E1-AC40-4D90-B158-9D85DD7812F1}" srcId="{FE0FEE25-D783-4541-8211-66962A56EB20}" destId="{F339271D-6ECF-4210-8BE8-3436FE05F222}" srcOrd="2" destOrd="0" parTransId="{83473B30-092F-4249-B10D-BD57593D3361}" sibTransId="{4F29736F-511A-49D0-B016-F7468E1DA6B1}"/>
    <dgm:cxn modelId="{4E08ECD1-DDB4-49E4-9454-B8B7698BC573}" type="presParOf" srcId="{B277D9BA-E33E-4316-BF02-E29627F4B237}" destId="{5F25F7A9-54D0-4AD2-B649-DA57611D43B1}" srcOrd="0" destOrd="0" presId="urn:microsoft.com/office/officeart/2005/8/layout/hProcess11"/>
    <dgm:cxn modelId="{9613621F-4777-4991-8D74-88DA430DDFDE}" type="presParOf" srcId="{B277D9BA-E33E-4316-BF02-E29627F4B237}" destId="{C28EECB3-3D82-41E7-BD5C-52A13C815264}" srcOrd="1" destOrd="0" presId="urn:microsoft.com/office/officeart/2005/8/layout/hProcess11"/>
    <dgm:cxn modelId="{9DD02B10-8FB4-4B52-9EBD-C3101156D2C1}" type="presParOf" srcId="{C28EECB3-3D82-41E7-BD5C-52A13C815264}" destId="{00B7C611-E1DC-46BB-93B3-96E6C3D9A79E}" srcOrd="0" destOrd="0" presId="urn:microsoft.com/office/officeart/2005/8/layout/hProcess11"/>
    <dgm:cxn modelId="{D1A253B5-AD16-4BC8-890C-F638CC05813E}" type="presParOf" srcId="{00B7C611-E1DC-46BB-93B3-96E6C3D9A79E}" destId="{D88E78F6-653D-40C8-9162-D6FFC1893CE3}" srcOrd="0" destOrd="0" presId="urn:microsoft.com/office/officeart/2005/8/layout/hProcess11"/>
    <dgm:cxn modelId="{46FC393C-6574-44F6-B837-C865EE459AB2}" type="presParOf" srcId="{00B7C611-E1DC-46BB-93B3-96E6C3D9A79E}" destId="{3BF64EE0-CC9F-4F62-9391-508D3FDA42BF}" srcOrd="1" destOrd="0" presId="urn:microsoft.com/office/officeart/2005/8/layout/hProcess11"/>
    <dgm:cxn modelId="{142BDC36-B7C3-439A-84B6-72F3D7A4C22B}" type="presParOf" srcId="{00B7C611-E1DC-46BB-93B3-96E6C3D9A79E}" destId="{56B19A6C-F699-43B3-AD24-28BC2FB6480D}" srcOrd="2" destOrd="0" presId="urn:microsoft.com/office/officeart/2005/8/layout/hProcess11"/>
    <dgm:cxn modelId="{7CF39206-A4D2-452A-9783-5AE987211278}" type="presParOf" srcId="{C28EECB3-3D82-41E7-BD5C-52A13C815264}" destId="{67A94719-4115-4C22-8908-313DC0E227AD}" srcOrd="1" destOrd="0" presId="urn:microsoft.com/office/officeart/2005/8/layout/hProcess11"/>
    <dgm:cxn modelId="{89AAFC66-CE27-4432-866B-ED7F77B79C90}" type="presParOf" srcId="{C28EECB3-3D82-41E7-BD5C-52A13C815264}" destId="{1C4EF930-EC5D-4144-AE92-8F2CD8B62B7F}" srcOrd="2" destOrd="0" presId="urn:microsoft.com/office/officeart/2005/8/layout/hProcess11"/>
    <dgm:cxn modelId="{9356BA63-FD9D-4F08-8B58-605E49591FCA}" type="presParOf" srcId="{1C4EF930-EC5D-4144-AE92-8F2CD8B62B7F}" destId="{6872A0F7-E41C-4D87-A66C-FD24A5DE4C7E}" srcOrd="0" destOrd="0" presId="urn:microsoft.com/office/officeart/2005/8/layout/hProcess11"/>
    <dgm:cxn modelId="{FEC5F30B-6670-4393-AEED-0E52EADE3C3B}" type="presParOf" srcId="{1C4EF930-EC5D-4144-AE92-8F2CD8B62B7F}" destId="{561F2ACF-D8C4-421E-BB41-E73F2F3AD4E5}" srcOrd="1" destOrd="0" presId="urn:microsoft.com/office/officeart/2005/8/layout/hProcess11"/>
    <dgm:cxn modelId="{E286BEFF-AF2B-4F78-BC31-399ED042E295}" type="presParOf" srcId="{1C4EF930-EC5D-4144-AE92-8F2CD8B62B7F}" destId="{E2AF31D6-DF08-4004-91FA-4AB5AD8458F7}" srcOrd="2" destOrd="0" presId="urn:microsoft.com/office/officeart/2005/8/layout/hProcess11"/>
    <dgm:cxn modelId="{3FA010C6-7AC2-4A9F-BAFE-8BDF38DDA635}" type="presParOf" srcId="{C28EECB3-3D82-41E7-BD5C-52A13C815264}" destId="{B8B1366B-22B5-402F-BE14-6623FE4C37CE}" srcOrd="3" destOrd="0" presId="urn:microsoft.com/office/officeart/2005/8/layout/hProcess11"/>
    <dgm:cxn modelId="{D539387F-228B-475B-968E-B3AD89B4F100}" type="presParOf" srcId="{C28EECB3-3D82-41E7-BD5C-52A13C815264}" destId="{F9FE6BF1-0A60-4B6B-A37E-F567C5ED92F2}" srcOrd="4" destOrd="0" presId="urn:microsoft.com/office/officeart/2005/8/layout/hProcess11"/>
    <dgm:cxn modelId="{2625EB49-24A8-4839-A1C4-8121F07BEAD6}" type="presParOf" srcId="{F9FE6BF1-0A60-4B6B-A37E-F567C5ED92F2}" destId="{7A2C9889-C120-42F2-B405-331E529A6612}" srcOrd="0" destOrd="0" presId="urn:microsoft.com/office/officeart/2005/8/layout/hProcess11"/>
    <dgm:cxn modelId="{7260CAC1-2EAA-4D77-B3F6-3F3245B27ABF}" type="presParOf" srcId="{F9FE6BF1-0A60-4B6B-A37E-F567C5ED92F2}" destId="{CE6742B0-3A8E-4F6B-A9F3-D943BD39896C}" srcOrd="1" destOrd="0" presId="urn:microsoft.com/office/officeart/2005/8/layout/hProcess11"/>
    <dgm:cxn modelId="{A2423C22-85FB-410C-BBA9-2798BB0CE375}" type="presParOf" srcId="{F9FE6BF1-0A60-4B6B-A37E-F567C5ED92F2}" destId="{2FE0E50C-7A6A-4BC1-A2BB-FB0835A96394}"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A1C124-ADCE-6A47-A60B-D0ADC069F92F}" type="doc">
      <dgm:prSet loTypeId="urn:microsoft.com/office/officeart/2005/8/layout/cycle3" loCatId="" qsTypeId="urn:microsoft.com/office/officeart/2005/8/quickstyle/simple1" qsCatId="simple" csTypeId="urn:microsoft.com/office/officeart/2005/8/colors/colorful5" csCatId="colorful" phldr="1"/>
      <dgm:spPr/>
      <dgm:t>
        <a:bodyPr/>
        <a:lstStyle/>
        <a:p>
          <a:endParaRPr lang="en-US"/>
        </a:p>
      </dgm:t>
    </dgm:pt>
    <dgm:pt modelId="{050A95F0-561D-B74A-9BB8-8025D5C6ADB3}">
      <dgm:prSet phldrT="[Text]"/>
      <dgm:spPr/>
      <dgm:t>
        <a:bodyPr/>
        <a:lstStyle/>
        <a:p>
          <a:r>
            <a:rPr lang="en-US" dirty="0">
              <a:solidFill>
                <a:schemeClr val="tx1"/>
              </a:solidFill>
            </a:rPr>
            <a:t>Plan</a:t>
          </a:r>
        </a:p>
      </dgm:t>
    </dgm:pt>
    <dgm:pt modelId="{98CAEF4E-2159-9847-9054-77B0E1C39987}" type="parTrans" cxnId="{4638500D-AE91-2F40-AAF5-669B19022A83}">
      <dgm:prSet/>
      <dgm:spPr/>
      <dgm:t>
        <a:bodyPr/>
        <a:lstStyle/>
        <a:p>
          <a:endParaRPr lang="en-US"/>
        </a:p>
      </dgm:t>
    </dgm:pt>
    <dgm:pt modelId="{26E040D2-F035-4B4A-B83F-02E5928DEAB0}" type="sibTrans" cxnId="{4638500D-AE91-2F40-AAF5-669B19022A83}">
      <dgm:prSet/>
      <dgm:spPr/>
      <dgm:t>
        <a:bodyPr/>
        <a:lstStyle/>
        <a:p>
          <a:endParaRPr lang="en-US"/>
        </a:p>
      </dgm:t>
    </dgm:pt>
    <dgm:pt modelId="{747BCC5E-BD4D-354F-B8EE-98C31FAA9DA0}">
      <dgm:prSet phldrT="[Text]"/>
      <dgm:spPr/>
      <dgm:t>
        <a:bodyPr/>
        <a:lstStyle/>
        <a:p>
          <a:r>
            <a:rPr lang="en-US" dirty="0">
              <a:solidFill>
                <a:schemeClr val="tx1"/>
              </a:solidFill>
            </a:rPr>
            <a:t>Gather data</a:t>
          </a:r>
        </a:p>
      </dgm:t>
    </dgm:pt>
    <dgm:pt modelId="{5F60004C-92A3-4546-9DE5-F4BC428F6206}" type="parTrans" cxnId="{BC357FC9-BCCB-F24C-8CA0-6B44D8E1C49B}">
      <dgm:prSet/>
      <dgm:spPr/>
      <dgm:t>
        <a:bodyPr/>
        <a:lstStyle/>
        <a:p>
          <a:endParaRPr lang="en-US"/>
        </a:p>
      </dgm:t>
    </dgm:pt>
    <dgm:pt modelId="{3EF69D82-609F-B845-A90B-4BF5773F8BBC}" type="sibTrans" cxnId="{BC357FC9-BCCB-F24C-8CA0-6B44D8E1C49B}">
      <dgm:prSet/>
      <dgm:spPr/>
      <dgm:t>
        <a:bodyPr/>
        <a:lstStyle/>
        <a:p>
          <a:endParaRPr lang="en-US"/>
        </a:p>
      </dgm:t>
    </dgm:pt>
    <dgm:pt modelId="{D281A872-6BB4-CA46-A2DC-EB7DE36AFF5E}">
      <dgm:prSet phldrT="[Text]"/>
      <dgm:spPr/>
      <dgm:t>
        <a:bodyPr/>
        <a:lstStyle/>
        <a:p>
          <a:r>
            <a:rPr lang="en-US" dirty="0">
              <a:solidFill>
                <a:schemeClr val="tx1"/>
              </a:solidFill>
            </a:rPr>
            <a:t>Analyze data</a:t>
          </a:r>
        </a:p>
      </dgm:t>
    </dgm:pt>
    <dgm:pt modelId="{C5F08A70-F6E0-AE44-8151-CE0F92C5BE39}" type="parTrans" cxnId="{5940D736-99F7-BA4F-AF39-F8E3E0B9E79D}">
      <dgm:prSet/>
      <dgm:spPr/>
      <dgm:t>
        <a:bodyPr/>
        <a:lstStyle/>
        <a:p>
          <a:endParaRPr lang="en-US"/>
        </a:p>
      </dgm:t>
    </dgm:pt>
    <dgm:pt modelId="{5F606ABA-D5F8-104D-B78C-8D64509C1E0A}" type="sibTrans" cxnId="{5940D736-99F7-BA4F-AF39-F8E3E0B9E79D}">
      <dgm:prSet/>
      <dgm:spPr/>
      <dgm:t>
        <a:bodyPr/>
        <a:lstStyle/>
        <a:p>
          <a:endParaRPr lang="en-US"/>
        </a:p>
      </dgm:t>
    </dgm:pt>
    <dgm:pt modelId="{C0609DD3-B678-A24D-9C57-429D82C2FA32}">
      <dgm:prSet phldrT="[Text]"/>
      <dgm:spPr/>
      <dgm:t>
        <a:bodyPr/>
        <a:lstStyle/>
        <a:p>
          <a:r>
            <a:rPr lang="en-US" dirty="0">
              <a:solidFill>
                <a:schemeClr val="tx1"/>
              </a:solidFill>
            </a:rPr>
            <a:t>Action plan</a:t>
          </a:r>
        </a:p>
      </dgm:t>
    </dgm:pt>
    <dgm:pt modelId="{153B5EBB-8EBA-C14A-8FB7-49BE6B7E3954}" type="parTrans" cxnId="{BF4703DA-6DA7-2A45-89B0-42FCDEB168F4}">
      <dgm:prSet/>
      <dgm:spPr/>
      <dgm:t>
        <a:bodyPr/>
        <a:lstStyle/>
        <a:p>
          <a:endParaRPr lang="en-US"/>
        </a:p>
      </dgm:t>
    </dgm:pt>
    <dgm:pt modelId="{D04114A3-D00E-9147-88CB-E0CA4FA94871}" type="sibTrans" cxnId="{BF4703DA-6DA7-2A45-89B0-42FCDEB168F4}">
      <dgm:prSet/>
      <dgm:spPr/>
      <dgm:t>
        <a:bodyPr/>
        <a:lstStyle/>
        <a:p>
          <a:endParaRPr lang="en-US"/>
        </a:p>
      </dgm:t>
    </dgm:pt>
    <dgm:pt modelId="{0E74300E-410B-514A-8920-B0222D2EC5A2}">
      <dgm:prSet phldrT="[Text]"/>
      <dgm:spPr/>
      <dgm:t>
        <a:bodyPr/>
        <a:lstStyle/>
        <a:p>
          <a:r>
            <a:rPr lang="en-US" dirty="0">
              <a:solidFill>
                <a:schemeClr val="tx1"/>
              </a:solidFill>
            </a:rPr>
            <a:t>Report (celebrate)</a:t>
          </a:r>
        </a:p>
      </dgm:t>
      <dgm:extLst>
        <a:ext uri="{E40237B7-FDA0-4F09-8148-C483321AD2D9}">
          <dgm14:cNvPr xmlns:dgm14="http://schemas.microsoft.com/office/drawing/2010/diagram" id="0" name="" descr="Image show that there is movement from one stage to another starting with a plan, gathering data, analyzing data, action planning and a report -- time to celebrate! "/>
        </a:ext>
      </dgm:extLst>
    </dgm:pt>
    <dgm:pt modelId="{E19CE1AB-43C8-D249-A91F-3F38BE4C229A}" type="parTrans" cxnId="{E1CC38E5-C26A-6E41-AD23-1ED9FD6EFD6E}">
      <dgm:prSet/>
      <dgm:spPr/>
      <dgm:t>
        <a:bodyPr/>
        <a:lstStyle/>
        <a:p>
          <a:endParaRPr lang="en-US"/>
        </a:p>
      </dgm:t>
    </dgm:pt>
    <dgm:pt modelId="{725A5D74-BEDC-B14F-BF8F-6E2819FFCFCD}" type="sibTrans" cxnId="{E1CC38E5-C26A-6E41-AD23-1ED9FD6EFD6E}">
      <dgm:prSet/>
      <dgm:spPr/>
      <dgm:t>
        <a:bodyPr/>
        <a:lstStyle/>
        <a:p>
          <a:endParaRPr lang="en-US"/>
        </a:p>
      </dgm:t>
    </dgm:pt>
    <dgm:pt modelId="{F6F0DF0B-C25E-1A42-A9B6-81B8A1A35AD3}" type="pres">
      <dgm:prSet presAssocID="{F2A1C124-ADCE-6A47-A60B-D0ADC069F92F}" presName="Name0" presStyleCnt="0">
        <dgm:presLayoutVars>
          <dgm:dir/>
          <dgm:resizeHandles val="exact"/>
        </dgm:presLayoutVars>
      </dgm:prSet>
      <dgm:spPr/>
    </dgm:pt>
    <dgm:pt modelId="{AF9000E8-65BE-0E43-886F-4896E3DA4E60}" type="pres">
      <dgm:prSet presAssocID="{F2A1C124-ADCE-6A47-A60B-D0ADC069F92F}" presName="cycle" presStyleCnt="0"/>
      <dgm:spPr/>
    </dgm:pt>
    <dgm:pt modelId="{67B163DB-B8FB-054B-89AB-53854E6E72D8}" type="pres">
      <dgm:prSet presAssocID="{050A95F0-561D-B74A-9BB8-8025D5C6ADB3}" presName="nodeFirstNode" presStyleLbl="node1" presStyleIdx="0" presStyleCnt="5" custRadScaleRad="100004" custRadScaleInc="-817">
        <dgm:presLayoutVars>
          <dgm:bulletEnabled val="1"/>
        </dgm:presLayoutVars>
      </dgm:prSet>
      <dgm:spPr/>
    </dgm:pt>
    <dgm:pt modelId="{EE405237-5471-E24E-8594-3323B1042490}" type="pres">
      <dgm:prSet presAssocID="{26E040D2-F035-4B4A-B83F-02E5928DEAB0}" presName="sibTransFirstNode" presStyleLbl="bgShp" presStyleIdx="0" presStyleCnt="1"/>
      <dgm:spPr/>
    </dgm:pt>
    <dgm:pt modelId="{4E841683-13CF-8546-95CC-504096BF3495}" type="pres">
      <dgm:prSet presAssocID="{747BCC5E-BD4D-354F-B8EE-98C31FAA9DA0}" presName="nodeFollowingNodes" presStyleLbl="node1" presStyleIdx="1" presStyleCnt="5">
        <dgm:presLayoutVars>
          <dgm:bulletEnabled val="1"/>
        </dgm:presLayoutVars>
      </dgm:prSet>
      <dgm:spPr/>
    </dgm:pt>
    <dgm:pt modelId="{D0379EA5-819F-384E-B418-B8F48CF516A4}" type="pres">
      <dgm:prSet presAssocID="{D281A872-6BB4-CA46-A2DC-EB7DE36AFF5E}" presName="nodeFollowingNodes" presStyleLbl="node1" presStyleIdx="2" presStyleCnt="5">
        <dgm:presLayoutVars>
          <dgm:bulletEnabled val="1"/>
        </dgm:presLayoutVars>
      </dgm:prSet>
      <dgm:spPr/>
    </dgm:pt>
    <dgm:pt modelId="{BB6A69DC-561B-9944-9387-D0D6E28F69D9}" type="pres">
      <dgm:prSet presAssocID="{C0609DD3-B678-A24D-9C57-429D82C2FA32}" presName="nodeFollowingNodes" presStyleLbl="node1" presStyleIdx="3" presStyleCnt="5">
        <dgm:presLayoutVars>
          <dgm:bulletEnabled val="1"/>
        </dgm:presLayoutVars>
      </dgm:prSet>
      <dgm:spPr/>
    </dgm:pt>
    <dgm:pt modelId="{C394BA5C-DFBA-4B45-8DD1-C1123525AA92}" type="pres">
      <dgm:prSet presAssocID="{0E74300E-410B-514A-8920-B0222D2EC5A2}" presName="nodeFollowingNodes" presStyleLbl="node1" presStyleIdx="4" presStyleCnt="5">
        <dgm:presLayoutVars>
          <dgm:bulletEnabled val="1"/>
        </dgm:presLayoutVars>
      </dgm:prSet>
      <dgm:spPr/>
    </dgm:pt>
  </dgm:ptLst>
  <dgm:cxnLst>
    <dgm:cxn modelId="{4638500D-AE91-2F40-AAF5-669B19022A83}" srcId="{F2A1C124-ADCE-6A47-A60B-D0ADC069F92F}" destId="{050A95F0-561D-B74A-9BB8-8025D5C6ADB3}" srcOrd="0" destOrd="0" parTransId="{98CAEF4E-2159-9847-9054-77B0E1C39987}" sibTransId="{26E040D2-F035-4B4A-B83F-02E5928DEAB0}"/>
    <dgm:cxn modelId="{33954820-AEF6-9F43-B113-18692C81A831}" type="presOf" srcId="{050A95F0-561D-B74A-9BB8-8025D5C6ADB3}" destId="{67B163DB-B8FB-054B-89AB-53854E6E72D8}" srcOrd="0" destOrd="0" presId="urn:microsoft.com/office/officeart/2005/8/layout/cycle3"/>
    <dgm:cxn modelId="{AD854823-3C6E-A547-A2CE-F90132DF92FF}" type="presOf" srcId="{F2A1C124-ADCE-6A47-A60B-D0ADC069F92F}" destId="{F6F0DF0B-C25E-1A42-A9B6-81B8A1A35AD3}" srcOrd="0" destOrd="0" presId="urn:microsoft.com/office/officeart/2005/8/layout/cycle3"/>
    <dgm:cxn modelId="{D4F7D031-5B0E-8748-9998-B28C81A13C80}" type="presOf" srcId="{747BCC5E-BD4D-354F-B8EE-98C31FAA9DA0}" destId="{4E841683-13CF-8546-95CC-504096BF3495}" srcOrd="0" destOrd="0" presId="urn:microsoft.com/office/officeart/2005/8/layout/cycle3"/>
    <dgm:cxn modelId="{5940D736-99F7-BA4F-AF39-F8E3E0B9E79D}" srcId="{F2A1C124-ADCE-6A47-A60B-D0ADC069F92F}" destId="{D281A872-6BB4-CA46-A2DC-EB7DE36AFF5E}" srcOrd="2" destOrd="0" parTransId="{C5F08A70-F6E0-AE44-8151-CE0F92C5BE39}" sibTransId="{5F606ABA-D5F8-104D-B78C-8D64509C1E0A}"/>
    <dgm:cxn modelId="{ACD02C52-6418-294F-9AB9-43000A936386}" type="presOf" srcId="{0E74300E-410B-514A-8920-B0222D2EC5A2}" destId="{C394BA5C-DFBA-4B45-8DD1-C1123525AA92}" srcOrd="0" destOrd="0" presId="urn:microsoft.com/office/officeart/2005/8/layout/cycle3"/>
    <dgm:cxn modelId="{13121674-4F59-FE47-82A5-28D56EED8FF4}" type="presOf" srcId="{D281A872-6BB4-CA46-A2DC-EB7DE36AFF5E}" destId="{D0379EA5-819F-384E-B418-B8F48CF516A4}" srcOrd="0" destOrd="0" presId="urn:microsoft.com/office/officeart/2005/8/layout/cycle3"/>
    <dgm:cxn modelId="{D53EA695-E9EB-8A44-B409-0B36CA629EBC}" type="presOf" srcId="{C0609DD3-B678-A24D-9C57-429D82C2FA32}" destId="{BB6A69DC-561B-9944-9387-D0D6E28F69D9}" srcOrd="0" destOrd="0" presId="urn:microsoft.com/office/officeart/2005/8/layout/cycle3"/>
    <dgm:cxn modelId="{BC357FC9-BCCB-F24C-8CA0-6B44D8E1C49B}" srcId="{F2A1C124-ADCE-6A47-A60B-D0ADC069F92F}" destId="{747BCC5E-BD4D-354F-B8EE-98C31FAA9DA0}" srcOrd="1" destOrd="0" parTransId="{5F60004C-92A3-4546-9DE5-F4BC428F6206}" sibTransId="{3EF69D82-609F-B845-A90B-4BF5773F8BBC}"/>
    <dgm:cxn modelId="{BF4703DA-6DA7-2A45-89B0-42FCDEB168F4}" srcId="{F2A1C124-ADCE-6A47-A60B-D0ADC069F92F}" destId="{C0609DD3-B678-A24D-9C57-429D82C2FA32}" srcOrd="3" destOrd="0" parTransId="{153B5EBB-8EBA-C14A-8FB7-49BE6B7E3954}" sibTransId="{D04114A3-D00E-9147-88CB-E0CA4FA94871}"/>
    <dgm:cxn modelId="{73CD14DD-0ABA-4143-BF72-E5B82789EC10}" type="presOf" srcId="{26E040D2-F035-4B4A-B83F-02E5928DEAB0}" destId="{EE405237-5471-E24E-8594-3323B1042490}" srcOrd="0" destOrd="0" presId="urn:microsoft.com/office/officeart/2005/8/layout/cycle3"/>
    <dgm:cxn modelId="{E1CC38E5-C26A-6E41-AD23-1ED9FD6EFD6E}" srcId="{F2A1C124-ADCE-6A47-A60B-D0ADC069F92F}" destId="{0E74300E-410B-514A-8920-B0222D2EC5A2}" srcOrd="4" destOrd="0" parTransId="{E19CE1AB-43C8-D249-A91F-3F38BE4C229A}" sibTransId="{725A5D74-BEDC-B14F-BF8F-6E2819FFCFCD}"/>
    <dgm:cxn modelId="{0C2AE9D4-C800-BD48-8270-752F7DFCA8F2}" type="presParOf" srcId="{F6F0DF0B-C25E-1A42-A9B6-81B8A1A35AD3}" destId="{AF9000E8-65BE-0E43-886F-4896E3DA4E60}" srcOrd="0" destOrd="0" presId="urn:microsoft.com/office/officeart/2005/8/layout/cycle3"/>
    <dgm:cxn modelId="{90595E44-0347-3D46-AAA3-23CB14274404}" type="presParOf" srcId="{AF9000E8-65BE-0E43-886F-4896E3DA4E60}" destId="{67B163DB-B8FB-054B-89AB-53854E6E72D8}" srcOrd="0" destOrd="0" presId="urn:microsoft.com/office/officeart/2005/8/layout/cycle3"/>
    <dgm:cxn modelId="{C3088D3B-7A2E-0347-B909-F59BD13D9429}" type="presParOf" srcId="{AF9000E8-65BE-0E43-886F-4896E3DA4E60}" destId="{EE405237-5471-E24E-8594-3323B1042490}" srcOrd="1" destOrd="0" presId="urn:microsoft.com/office/officeart/2005/8/layout/cycle3"/>
    <dgm:cxn modelId="{A4819434-1B25-D243-8A00-25EBFA261AD3}" type="presParOf" srcId="{AF9000E8-65BE-0E43-886F-4896E3DA4E60}" destId="{4E841683-13CF-8546-95CC-504096BF3495}" srcOrd="2" destOrd="0" presId="urn:microsoft.com/office/officeart/2005/8/layout/cycle3"/>
    <dgm:cxn modelId="{8175EE74-C552-A047-81B0-BCF11890B832}" type="presParOf" srcId="{AF9000E8-65BE-0E43-886F-4896E3DA4E60}" destId="{D0379EA5-819F-384E-B418-B8F48CF516A4}" srcOrd="3" destOrd="0" presId="urn:microsoft.com/office/officeart/2005/8/layout/cycle3"/>
    <dgm:cxn modelId="{6D270585-B400-0E4C-96AA-4F94DFB30059}" type="presParOf" srcId="{AF9000E8-65BE-0E43-886F-4896E3DA4E60}" destId="{BB6A69DC-561B-9944-9387-D0D6E28F69D9}" srcOrd="4" destOrd="0" presId="urn:microsoft.com/office/officeart/2005/8/layout/cycle3"/>
    <dgm:cxn modelId="{F34DF7AA-9873-7940-B140-FCD64A0686FA}" type="presParOf" srcId="{AF9000E8-65BE-0E43-886F-4896E3DA4E60}" destId="{C394BA5C-DFBA-4B45-8DD1-C1123525AA92}"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0B70D6E-76B0-4468-8BF3-5E13B978C86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85CA1F7-D741-4EE2-81B9-BFB3D1A3E752}">
      <dgm:prSet/>
      <dgm:spPr/>
      <dgm:t>
        <a:bodyPr/>
        <a:lstStyle/>
        <a:p>
          <a:pPr rtl="0"/>
          <a:r>
            <a:rPr lang="en-US" dirty="0">
              <a:solidFill>
                <a:schemeClr val="tx1"/>
              </a:solidFill>
            </a:rPr>
            <a:t>Board and management</a:t>
          </a:r>
        </a:p>
      </dgm:t>
    </dgm:pt>
    <dgm:pt modelId="{DB86C89D-9E5C-491E-8226-229C56B4FB3E}" type="parTrans" cxnId="{99C13F37-C9D2-4B05-BBCC-D83BF0E31D0F}">
      <dgm:prSet/>
      <dgm:spPr/>
      <dgm:t>
        <a:bodyPr/>
        <a:lstStyle/>
        <a:p>
          <a:endParaRPr lang="en-US"/>
        </a:p>
      </dgm:t>
    </dgm:pt>
    <dgm:pt modelId="{4CDB725B-BF2E-402E-9B75-EF2DAFE6A576}" type="sibTrans" cxnId="{99C13F37-C9D2-4B05-BBCC-D83BF0E31D0F}">
      <dgm:prSet/>
      <dgm:spPr/>
      <dgm:t>
        <a:bodyPr/>
        <a:lstStyle/>
        <a:p>
          <a:endParaRPr lang="en-US"/>
        </a:p>
      </dgm:t>
    </dgm:pt>
    <dgm:pt modelId="{85783050-7AAF-4ED4-B237-929A722AFB1A}">
      <dgm:prSet/>
      <dgm:spPr/>
      <dgm:t>
        <a:bodyPr/>
        <a:lstStyle/>
        <a:p>
          <a:pPr rtl="0"/>
          <a:r>
            <a:rPr lang="en-US" dirty="0">
              <a:solidFill>
                <a:schemeClr val="tx1"/>
              </a:solidFill>
            </a:rPr>
            <a:t>Frontline Supervisors</a:t>
          </a:r>
        </a:p>
      </dgm:t>
    </dgm:pt>
    <dgm:pt modelId="{F4E65C8B-C663-47C0-9992-BC72EAC279D0}" type="parTrans" cxnId="{0EBC94A5-F0B1-41E1-8472-4FAAD0AC2949}">
      <dgm:prSet/>
      <dgm:spPr/>
      <dgm:t>
        <a:bodyPr/>
        <a:lstStyle/>
        <a:p>
          <a:endParaRPr lang="en-US"/>
        </a:p>
      </dgm:t>
    </dgm:pt>
    <dgm:pt modelId="{8B291154-BD6A-4B5F-8DB3-1A9225095D62}" type="sibTrans" cxnId="{0EBC94A5-F0B1-41E1-8472-4FAAD0AC2949}">
      <dgm:prSet/>
      <dgm:spPr/>
      <dgm:t>
        <a:bodyPr/>
        <a:lstStyle/>
        <a:p>
          <a:endParaRPr lang="en-US"/>
        </a:p>
      </dgm:t>
    </dgm:pt>
    <dgm:pt modelId="{C7E3B66A-4567-4C9B-B78C-F97BB037F038}">
      <dgm:prSet/>
      <dgm:spPr/>
      <dgm:t>
        <a:bodyPr/>
        <a:lstStyle/>
        <a:p>
          <a:pPr rtl="0"/>
          <a:r>
            <a:rPr lang="en-US" dirty="0">
              <a:solidFill>
                <a:schemeClr val="tx1"/>
              </a:solidFill>
            </a:rPr>
            <a:t>Direct Support Professionals</a:t>
          </a:r>
        </a:p>
      </dgm:t>
    </dgm:pt>
    <dgm:pt modelId="{B270AF44-26D4-4A8C-9A41-92433A44318E}" type="parTrans" cxnId="{E6364478-F848-4F19-867D-E14B72A48EA7}">
      <dgm:prSet/>
      <dgm:spPr/>
      <dgm:t>
        <a:bodyPr/>
        <a:lstStyle/>
        <a:p>
          <a:endParaRPr lang="en-US"/>
        </a:p>
      </dgm:t>
    </dgm:pt>
    <dgm:pt modelId="{10C57287-74D9-43D9-A573-45377715D345}" type="sibTrans" cxnId="{E6364478-F848-4F19-867D-E14B72A48EA7}">
      <dgm:prSet/>
      <dgm:spPr/>
      <dgm:t>
        <a:bodyPr/>
        <a:lstStyle/>
        <a:p>
          <a:endParaRPr lang="en-US"/>
        </a:p>
      </dgm:t>
    </dgm:pt>
    <dgm:pt modelId="{C660CA29-711D-4075-AAD6-713E37775C84}">
      <dgm:prSet/>
      <dgm:spPr/>
      <dgm:t>
        <a:bodyPr/>
        <a:lstStyle/>
        <a:p>
          <a:pPr rtl="0"/>
          <a:r>
            <a:rPr lang="en-US" dirty="0">
              <a:solidFill>
                <a:schemeClr val="tx1"/>
              </a:solidFill>
            </a:rPr>
            <a:t>People Supported/ and family members</a:t>
          </a:r>
        </a:p>
      </dgm:t>
    </dgm:pt>
    <dgm:pt modelId="{542E723D-D21A-4106-8B35-F48848B81E55}" type="parTrans" cxnId="{84E9CB9C-BF6B-432C-9DA8-EBA454F42B0C}">
      <dgm:prSet/>
      <dgm:spPr/>
      <dgm:t>
        <a:bodyPr/>
        <a:lstStyle/>
        <a:p>
          <a:endParaRPr lang="en-US"/>
        </a:p>
      </dgm:t>
    </dgm:pt>
    <dgm:pt modelId="{0F0E5AB2-2C92-4AE3-AAA0-8C2C08159947}" type="sibTrans" cxnId="{84E9CB9C-BF6B-432C-9DA8-EBA454F42B0C}">
      <dgm:prSet/>
      <dgm:spPr/>
      <dgm:t>
        <a:bodyPr/>
        <a:lstStyle/>
        <a:p>
          <a:endParaRPr lang="en-US"/>
        </a:p>
      </dgm:t>
    </dgm:pt>
    <dgm:pt modelId="{8DDAED27-68E1-4C36-B8F6-2DE5853CC871}">
      <dgm:prSet/>
      <dgm:spPr/>
      <dgm:t>
        <a:bodyPr/>
        <a:lstStyle/>
        <a:p>
          <a:pPr rtl="0"/>
          <a:r>
            <a:rPr lang="en-US" dirty="0">
              <a:solidFill>
                <a:schemeClr val="tx1"/>
              </a:solidFill>
            </a:rPr>
            <a:t>Anonymous vs. Identified. (opt in possibility)</a:t>
          </a:r>
        </a:p>
      </dgm:t>
    </dgm:pt>
    <dgm:pt modelId="{23977B20-53FF-4674-9C8C-38EF765BC411}" type="parTrans" cxnId="{46A78AC8-9889-449B-AC4A-B1C59A53BF99}">
      <dgm:prSet/>
      <dgm:spPr/>
      <dgm:t>
        <a:bodyPr/>
        <a:lstStyle/>
        <a:p>
          <a:endParaRPr lang="en-US"/>
        </a:p>
      </dgm:t>
    </dgm:pt>
    <dgm:pt modelId="{00D122E1-30F7-4A66-8235-FFF171C32836}" type="sibTrans" cxnId="{46A78AC8-9889-449B-AC4A-B1C59A53BF99}">
      <dgm:prSet/>
      <dgm:spPr/>
      <dgm:t>
        <a:bodyPr/>
        <a:lstStyle/>
        <a:p>
          <a:endParaRPr lang="en-US"/>
        </a:p>
      </dgm:t>
    </dgm:pt>
    <dgm:pt modelId="{03BDE716-CB25-42D1-99E0-99BF41202012}" type="pres">
      <dgm:prSet presAssocID="{20B70D6E-76B0-4468-8BF3-5E13B978C86A}" presName="linear" presStyleCnt="0">
        <dgm:presLayoutVars>
          <dgm:animLvl val="lvl"/>
          <dgm:resizeHandles val="exact"/>
        </dgm:presLayoutVars>
      </dgm:prSet>
      <dgm:spPr/>
    </dgm:pt>
    <dgm:pt modelId="{121C36C1-907B-4D21-A519-148FFF8B2053}" type="pres">
      <dgm:prSet presAssocID="{D85CA1F7-D741-4EE2-81B9-BFB3D1A3E752}" presName="parentText" presStyleLbl="node1" presStyleIdx="0" presStyleCnt="5">
        <dgm:presLayoutVars>
          <dgm:chMax val="0"/>
          <dgm:bulletEnabled val="1"/>
        </dgm:presLayoutVars>
      </dgm:prSet>
      <dgm:spPr/>
    </dgm:pt>
    <dgm:pt modelId="{E1CA0F32-1900-4640-8FF9-38C3A125FE5D}" type="pres">
      <dgm:prSet presAssocID="{4CDB725B-BF2E-402E-9B75-EF2DAFE6A576}" presName="spacer" presStyleCnt="0"/>
      <dgm:spPr/>
    </dgm:pt>
    <dgm:pt modelId="{314D9399-F2DE-4EF3-9AAC-6130BFA87558}" type="pres">
      <dgm:prSet presAssocID="{85783050-7AAF-4ED4-B237-929A722AFB1A}" presName="parentText" presStyleLbl="node1" presStyleIdx="1" presStyleCnt="5">
        <dgm:presLayoutVars>
          <dgm:chMax val="0"/>
          <dgm:bulletEnabled val="1"/>
        </dgm:presLayoutVars>
      </dgm:prSet>
      <dgm:spPr/>
    </dgm:pt>
    <dgm:pt modelId="{CA83C3EA-7CE7-4FA4-B0E5-E4CC7BB825C0}" type="pres">
      <dgm:prSet presAssocID="{8B291154-BD6A-4B5F-8DB3-1A9225095D62}" presName="spacer" presStyleCnt="0"/>
      <dgm:spPr/>
    </dgm:pt>
    <dgm:pt modelId="{A6D128C0-50E5-478A-8310-1333FC8A5C1D}" type="pres">
      <dgm:prSet presAssocID="{C7E3B66A-4567-4C9B-B78C-F97BB037F038}" presName="parentText" presStyleLbl="node1" presStyleIdx="2" presStyleCnt="5">
        <dgm:presLayoutVars>
          <dgm:chMax val="0"/>
          <dgm:bulletEnabled val="1"/>
        </dgm:presLayoutVars>
      </dgm:prSet>
      <dgm:spPr/>
    </dgm:pt>
    <dgm:pt modelId="{4019026F-4D18-4D59-B17C-4691A32BAA1E}" type="pres">
      <dgm:prSet presAssocID="{10C57287-74D9-43D9-A573-45377715D345}" presName="spacer" presStyleCnt="0"/>
      <dgm:spPr/>
    </dgm:pt>
    <dgm:pt modelId="{81536C43-08CB-42D4-BB31-CC29296C8FA0}" type="pres">
      <dgm:prSet presAssocID="{C660CA29-711D-4075-AAD6-713E37775C84}" presName="parentText" presStyleLbl="node1" presStyleIdx="3" presStyleCnt="5">
        <dgm:presLayoutVars>
          <dgm:chMax val="0"/>
          <dgm:bulletEnabled val="1"/>
        </dgm:presLayoutVars>
      </dgm:prSet>
      <dgm:spPr/>
    </dgm:pt>
    <dgm:pt modelId="{77B7C79E-BF4C-45F1-B4C1-40A5CD3244F1}" type="pres">
      <dgm:prSet presAssocID="{0F0E5AB2-2C92-4AE3-AAA0-8C2C08159947}" presName="spacer" presStyleCnt="0"/>
      <dgm:spPr/>
    </dgm:pt>
    <dgm:pt modelId="{A436BA66-4980-41AC-9558-A11B92E7C8D0}" type="pres">
      <dgm:prSet presAssocID="{8DDAED27-68E1-4C36-B8F6-2DE5853CC871}" presName="parentText" presStyleLbl="node1" presStyleIdx="4" presStyleCnt="5">
        <dgm:presLayoutVars>
          <dgm:chMax val="0"/>
          <dgm:bulletEnabled val="1"/>
        </dgm:presLayoutVars>
      </dgm:prSet>
      <dgm:spPr/>
    </dgm:pt>
  </dgm:ptLst>
  <dgm:cxnLst>
    <dgm:cxn modelId="{2F0C0E1C-B6B0-4284-BA4C-A358B32ACD78}" type="presOf" srcId="{D85CA1F7-D741-4EE2-81B9-BFB3D1A3E752}" destId="{121C36C1-907B-4D21-A519-148FFF8B2053}" srcOrd="0" destOrd="0" presId="urn:microsoft.com/office/officeart/2005/8/layout/vList2"/>
    <dgm:cxn modelId="{00207C1E-A946-4315-89EC-A7DE72F97809}" type="presOf" srcId="{20B70D6E-76B0-4468-8BF3-5E13B978C86A}" destId="{03BDE716-CB25-42D1-99E0-99BF41202012}" srcOrd="0" destOrd="0" presId="urn:microsoft.com/office/officeart/2005/8/layout/vList2"/>
    <dgm:cxn modelId="{99C13F37-C9D2-4B05-BBCC-D83BF0E31D0F}" srcId="{20B70D6E-76B0-4468-8BF3-5E13B978C86A}" destId="{D85CA1F7-D741-4EE2-81B9-BFB3D1A3E752}" srcOrd="0" destOrd="0" parTransId="{DB86C89D-9E5C-491E-8226-229C56B4FB3E}" sibTransId="{4CDB725B-BF2E-402E-9B75-EF2DAFE6A576}"/>
    <dgm:cxn modelId="{6EE7EB39-5356-4CC3-AAD7-9AD100108F4B}" type="presOf" srcId="{85783050-7AAF-4ED4-B237-929A722AFB1A}" destId="{314D9399-F2DE-4EF3-9AAC-6130BFA87558}" srcOrd="0" destOrd="0" presId="urn:microsoft.com/office/officeart/2005/8/layout/vList2"/>
    <dgm:cxn modelId="{E6364478-F848-4F19-867D-E14B72A48EA7}" srcId="{20B70D6E-76B0-4468-8BF3-5E13B978C86A}" destId="{C7E3B66A-4567-4C9B-B78C-F97BB037F038}" srcOrd="2" destOrd="0" parTransId="{B270AF44-26D4-4A8C-9A41-92433A44318E}" sibTransId="{10C57287-74D9-43D9-A573-45377715D345}"/>
    <dgm:cxn modelId="{84E9CB9C-BF6B-432C-9DA8-EBA454F42B0C}" srcId="{20B70D6E-76B0-4468-8BF3-5E13B978C86A}" destId="{C660CA29-711D-4075-AAD6-713E37775C84}" srcOrd="3" destOrd="0" parTransId="{542E723D-D21A-4106-8B35-F48848B81E55}" sibTransId="{0F0E5AB2-2C92-4AE3-AAA0-8C2C08159947}"/>
    <dgm:cxn modelId="{0EBC94A5-F0B1-41E1-8472-4FAAD0AC2949}" srcId="{20B70D6E-76B0-4468-8BF3-5E13B978C86A}" destId="{85783050-7AAF-4ED4-B237-929A722AFB1A}" srcOrd="1" destOrd="0" parTransId="{F4E65C8B-C663-47C0-9992-BC72EAC279D0}" sibTransId="{8B291154-BD6A-4B5F-8DB3-1A9225095D62}"/>
    <dgm:cxn modelId="{547E19A7-444F-4DB3-8578-89E2B084D8A7}" type="presOf" srcId="{C7E3B66A-4567-4C9B-B78C-F97BB037F038}" destId="{A6D128C0-50E5-478A-8310-1333FC8A5C1D}" srcOrd="0" destOrd="0" presId="urn:microsoft.com/office/officeart/2005/8/layout/vList2"/>
    <dgm:cxn modelId="{46A78AC8-9889-449B-AC4A-B1C59A53BF99}" srcId="{20B70D6E-76B0-4468-8BF3-5E13B978C86A}" destId="{8DDAED27-68E1-4C36-B8F6-2DE5853CC871}" srcOrd="4" destOrd="0" parTransId="{23977B20-53FF-4674-9C8C-38EF765BC411}" sibTransId="{00D122E1-30F7-4A66-8235-FFF171C32836}"/>
    <dgm:cxn modelId="{BBA22ED9-8168-4D96-AFB8-B56AA8A4282D}" type="presOf" srcId="{C660CA29-711D-4075-AAD6-713E37775C84}" destId="{81536C43-08CB-42D4-BB31-CC29296C8FA0}" srcOrd="0" destOrd="0" presId="urn:microsoft.com/office/officeart/2005/8/layout/vList2"/>
    <dgm:cxn modelId="{463712E3-FFEA-4152-9ABE-8F941805D61F}" type="presOf" srcId="{8DDAED27-68E1-4C36-B8F6-2DE5853CC871}" destId="{A436BA66-4980-41AC-9558-A11B92E7C8D0}" srcOrd="0" destOrd="0" presId="urn:microsoft.com/office/officeart/2005/8/layout/vList2"/>
    <dgm:cxn modelId="{FC218F99-B0B9-477B-9E8F-A99D3870D772}" type="presParOf" srcId="{03BDE716-CB25-42D1-99E0-99BF41202012}" destId="{121C36C1-907B-4D21-A519-148FFF8B2053}" srcOrd="0" destOrd="0" presId="urn:microsoft.com/office/officeart/2005/8/layout/vList2"/>
    <dgm:cxn modelId="{09ACC56D-53AC-48FA-A1F1-A3362F7BC7F7}" type="presParOf" srcId="{03BDE716-CB25-42D1-99E0-99BF41202012}" destId="{E1CA0F32-1900-4640-8FF9-38C3A125FE5D}" srcOrd="1" destOrd="0" presId="urn:microsoft.com/office/officeart/2005/8/layout/vList2"/>
    <dgm:cxn modelId="{5DDCBC9C-D090-47EB-8C01-FD7154FCF257}" type="presParOf" srcId="{03BDE716-CB25-42D1-99E0-99BF41202012}" destId="{314D9399-F2DE-4EF3-9AAC-6130BFA87558}" srcOrd="2" destOrd="0" presId="urn:microsoft.com/office/officeart/2005/8/layout/vList2"/>
    <dgm:cxn modelId="{6239080A-A2D2-4C65-9038-0149BA9DF410}" type="presParOf" srcId="{03BDE716-CB25-42D1-99E0-99BF41202012}" destId="{CA83C3EA-7CE7-4FA4-B0E5-E4CC7BB825C0}" srcOrd="3" destOrd="0" presId="urn:microsoft.com/office/officeart/2005/8/layout/vList2"/>
    <dgm:cxn modelId="{246E0F55-267E-4BA2-930F-5625E7E591AE}" type="presParOf" srcId="{03BDE716-CB25-42D1-99E0-99BF41202012}" destId="{A6D128C0-50E5-478A-8310-1333FC8A5C1D}" srcOrd="4" destOrd="0" presId="urn:microsoft.com/office/officeart/2005/8/layout/vList2"/>
    <dgm:cxn modelId="{F6D52936-EEEF-46BE-A7CC-DBB3AB455606}" type="presParOf" srcId="{03BDE716-CB25-42D1-99E0-99BF41202012}" destId="{4019026F-4D18-4D59-B17C-4691A32BAA1E}" srcOrd="5" destOrd="0" presId="urn:microsoft.com/office/officeart/2005/8/layout/vList2"/>
    <dgm:cxn modelId="{C2A7638F-6D72-432E-AC88-AEF1F00E42A8}" type="presParOf" srcId="{03BDE716-CB25-42D1-99E0-99BF41202012}" destId="{81536C43-08CB-42D4-BB31-CC29296C8FA0}" srcOrd="6" destOrd="0" presId="urn:microsoft.com/office/officeart/2005/8/layout/vList2"/>
    <dgm:cxn modelId="{FCC7F787-F70B-415C-B382-694441D858FC}" type="presParOf" srcId="{03BDE716-CB25-42D1-99E0-99BF41202012}" destId="{77B7C79E-BF4C-45F1-B4C1-40A5CD3244F1}" srcOrd="7" destOrd="0" presId="urn:microsoft.com/office/officeart/2005/8/layout/vList2"/>
    <dgm:cxn modelId="{E994CBE9-D664-4F3B-BB68-93B4C623CF67}" type="presParOf" srcId="{03BDE716-CB25-42D1-99E0-99BF41202012}" destId="{A436BA66-4980-41AC-9558-A11B92E7C8D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2A1C124-ADCE-6A47-A60B-D0ADC069F92F}" type="doc">
      <dgm:prSet loTypeId="urn:microsoft.com/office/officeart/2005/8/layout/cycle3" loCatId="" qsTypeId="urn:microsoft.com/office/officeart/2005/8/quickstyle/simple1" qsCatId="simple" csTypeId="urn:microsoft.com/office/officeart/2005/8/colors/colorful5" csCatId="colorful" phldr="1"/>
      <dgm:spPr/>
      <dgm:t>
        <a:bodyPr/>
        <a:lstStyle/>
        <a:p>
          <a:endParaRPr lang="en-US"/>
        </a:p>
      </dgm:t>
    </dgm:pt>
    <dgm:pt modelId="{050A95F0-561D-B74A-9BB8-8025D5C6ADB3}">
      <dgm:prSet phldrT="[Text]"/>
      <dgm:spPr/>
      <dgm:t>
        <a:bodyPr/>
        <a:lstStyle/>
        <a:p>
          <a:r>
            <a:rPr lang="en-US" dirty="0">
              <a:solidFill>
                <a:schemeClr val="tx1"/>
              </a:solidFill>
            </a:rPr>
            <a:t>Plan</a:t>
          </a:r>
        </a:p>
      </dgm:t>
    </dgm:pt>
    <dgm:pt modelId="{98CAEF4E-2159-9847-9054-77B0E1C39987}" type="parTrans" cxnId="{4638500D-AE91-2F40-AAF5-669B19022A83}">
      <dgm:prSet/>
      <dgm:spPr/>
      <dgm:t>
        <a:bodyPr/>
        <a:lstStyle/>
        <a:p>
          <a:endParaRPr lang="en-US"/>
        </a:p>
      </dgm:t>
    </dgm:pt>
    <dgm:pt modelId="{26E040D2-F035-4B4A-B83F-02E5928DEAB0}" type="sibTrans" cxnId="{4638500D-AE91-2F40-AAF5-669B19022A83}">
      <dgm:prSet/>
      <dgm:spPr/>
      <dgm:t>
        <a:bodyPr/>
        <a:lstStyle/>
        <a:p>
          <a:endParaRPr lang="en-US"/>
        </a:p>
      </dgm:t>
    </dgm:pt>
    <dgm:pt modelId="{747BCC5E-BD4D-354F-B8EE-98C31FAA9DA0}">
      <dgm:prSet phldrT="[Text]"/>
      <dgm:spPr/>
      <dgm:t>
        <a:bodyPr/>
        <a:lstStyle/>
        <a:p>
          <a:r>
            <a:rPr lang="en-US" dirty="0">
              <a:solidFill>
                <a:schemeClr val="tx1"/>
              </a:solidFill>
            </a:rPr>
            <a:t>Gather data</a:t>
          </a:r>
        </a:p>
      </dgm:t>
    </dgm:pt>
    <dgm:pt modelId="{5F60004C-92A3-4546-9DE5-F4BC428F6206}" type="parTrans" cxnId="{BC357FC9-BCCB-F24C-8CA0-6B44D8E1C49B}">
      <dgm:prSet/>
      <dgm:spPr/>
      <dgm:t>
        <a:bodyPr/>
        <a:lstStyle/>
        <a:p>
          <a:endParaRPr lang="en-US"/>
        </a:p>
      </dgm:t>
    </dgm:pt>
    <dgm:pt modelId="{3EF69D82-609F-B845-A90B-4BF5773F8BBC}" type="sibTrans" cxnId="{BC357FC9-BCCB-F24C-8CA0-6B44D8E1C49B}">
      <dgm:prSet/>
      <dgm:spPr/>
      <dgm:t>
        <a:bodyPr/>
        <a:lstStyle/>
        <a:p>
          <a:endParaRPr lang="en-US"/>
        </a:p>
      </dgm:t>
    </dgm:pt>
    <dgm:pt modelId="{D281A872-6BB4-CA46-A2DC-EB7DE36AFF5E}">
      <dgm:prSet phldrT="[Text]"/>
      <dgm:spPr/>
      <dgm:t>
        <a:bodyPr/>
        <a:lstStyle/>
        <a:p>
          <a:r>
            <a:rPr lang="en-US" dirty="0">
              <a:solidFill>
                <a:schemeClr val="tx1"/>
              </a:solidFill>
            </a:rPr>
            <a:t>Analyze data</a:t>
          </a:r>
        </a:p>
      </dgm:t>
    </dgm:pt>
    <dgm:pt modelId="{C5F08A70-F6E0-AE44-8151-CE0F92C5BE39}" type="parTrans" cxnId="{5940D736-99F7-BA4F-AF39-F8E3E0B9E79D}">
      <dgm:prSet/>
      <dgm:spPr/>
      <dgm:t>
        <a:bodyPr/>
        <a:lstStyle/>
        <a:p>
          <a:endParaRPr lang="en-US"/>
        </a:p>
      </dgm:t>
    </dgm:pt>
    <dgm:pt modelId="{5F606ABA-D5F8-104D-B78C-8D64509C1E0A}" type="sibTrans" cxnId="{5940D736-99F7-BA4F-AF39-F8E3E0B9E79D}">
      <dgm:prSet/>
      <dgm:spPr/>
      <dgm:t>
        <a:bodyPr/>
        <a:lstStyle/>
        <a:p>
          <a:endParaRPr lang="en-US"/>
        </a:p>
      </dgm:t>
    </dgm:pt>
    <dgm:pt modelId="{C0609DD3-B678-A24D-9C57-429D82C2FA32}">
      <dgm:prSet phldrT="[Text]"/>
      <dgm:spPr/>
      <dgm:t>
        <a:bodyPr/>
        <a:lstStyle/>
        <a:p>
          <a:r>
            <a:rPr lang="en-US" dirty="0">
              <a:solidFill>
                <a:schemeClr val="tx1"/>
              </a:solidFill>
            </a:rPr>
            <a:t>Action plan</a:t>
          </a:r>
        </a:p>
      </dgm:t>
    </dgm:pt>
    <dgm:pt modelId="{153B5EBB-8EBA-C14A-8FB7-49BE6B7E3954}" type="parTrans" cxnId="{BF4703DA-6DA7-2A45-89B0-42FCDEB168F4}">
      <dgm:prSet/>
      <dgm:spPr/>
      <dgm:t>
        <a:bodyPr/>
        <a:lstStyle/>
        <a:p>
          <a:endParaRPr lang="en-US"/>
        </a:p>
      </dgm:t>
    </dgm:pt>
    <dgm:pt modelId="{D04114A3-D00E-9147-88CB-E0CA4FA94871}" type="sibTrans" cxnId="{BF4703DA-6DA7-2A45-89B0-42FCDEB168F4}">
      <dgm:prSet/>
      <dgm:spPr/>
      <dgm:t>
        <a:bodyPr/>
        <a:lstStyle/>
        <a:p>
          <a:endParaRPr lang="en-US"/>
        </a:p>
      </dgm:t>
    </dgm:pt>
    <dgm:pt modelId="{0E74300E-410B-514A-8920-B0222D2EC5A2}">
      <dgm:prSet phldrT="[Text]"/>
      <dgm:spPr/>
      <dgm:t>
        <a:bodyPr/>
        <a:lstStyle/>
        <a:p>
          <a:r>
            <a:rPr lang="en-US" dirty="0">
              <a:solidFill>
                <a:schemeClr val="tx1"/>
              </a:solidFill>
            </a:rPr>
            <a:t>Report (celebrate)</a:t>
          </a:r>
        </a:p>
      </dgm:t>
    </dgm:pt>
    <dgm:pt modelId="{E19CE1AB-43C8-D249-A91F-3F38BE4C229A}" type="parTrans" cxnId="{E1CC38E5-C26A-6E41-AD23-1ED9FD6EFD6E}">
      <dgm:prSet/>
      <dgm:spPr/>
      <dgm:t>
        <a:bodyPr/>
        <a:lstStyle/>
        <a:p>
          <a:endParaRPr lang="en-US"/>
        </a:p>
      </dgm:t>
    </dgm:pt>
    <dgm:pt modelId="{725A5D74-BEDC-B14F-BF8F-6E2819FFCFCD}" type="sibTrans" cxnId="{E1CC38E5-C26A-6E41-AD23-1ED9FD6EFD6E}">
      <dgm:prSet/>
      <dgm:spPr/>
      <dgm:t>
        <a:bodyPr/>
        <a:lstStyle/>
        <a:p>
          <a:endParaRPr lang="en-US"/>
        </a:p>
      </dgm:t>
    </dgm:pt>
    <dgm:pt modelId="{F6F0DF0B-C25E-1A42-A9B6-81B8A1A35AD3}" type="pres">
      <dgm:prSet presAssocID="{F2A1C124-ADCE-6A47-A60B-D0ADC069F92F}" presName="Name0" presStyleCnt="0">
        <dgm:presLayoutVars>
          <dgm:dir/>
          <dgm:resizeHandles val="exact"/>
        </dgm:presLayoutVars>
      </dgm:prSet>
      <dgm:spPr/>
    </dgm:pt>
    <dgm:pt modelId="{AF9000E8-65BE-0E43-886F-4896E3DA4E60}" type="pres">
      <dgm:prSet presAssocID="{F2A1C124-ADCE-6A47-A60B-D0ADC069F92F}" presName="cycle" presStyleCnt="0"/>
      <dgm:spPr/>
    </dgm:pt>
    <dgm:pt modelId="{67B163DB-B8FB-054B-89AB-53854E6E72D8}" type="pres">
      <dgm:prSet presAssocID="{050A95F0-561D-B74A-9BB8-8025D5C6ADB3}" presName="nodeFirstNode" presStyleLbl="node1" presStyleIdx="0" presStyleCnt="5" custRadScaleRad="100004" custRadScaleInc="-817">
        <dgm:presLayoutVars>
          <dgm:bulletEnabled val="1"/>
        </dgm:presLayoutVars>
      </dgm:prSet>
      <dgm:spPr/>
    </dgm:pt>
    <dgm:pt modelId="{EE405237-5471-E24E-8594-3323B1042490}" type="pres">
      <dgm:prSet presAssocID="{26E040D2-F035-4B4A-B83F-02E5928DEAB0}" presName="sibTransFirstNode" presStyleLbl="bgShp" presStyleIdx="0" presStyleCnt="1"/>
      <dgm:spPr/>
    </dgm:pt>
    <dgm:pt modelId="{4E841683-13CF-8546-95CC-504096BF3495}" type="pres">
      <dgm:prSet presAssocID="{747BCC5E-BD4D-354F-B8EE-98C31FAA9DA0}" presName="nodeFollowingNodes" presStyleLbl="node1" presStyleIdx="1" presStyleCnt="5">
        <dgm:presLayoutVars>
          <dgm:bulletEnabled val="1"/>
        </dgm:presLayoutVars>
      </dgm:prSet>
      <dgm:spPr/>
    </dgm:pt>
    <dgm:pt modelId="{D0379EA5-819F-384E-B418-B8F48CF516A4}" type="pres">
      <dgm:prSet presAssocID="{D281A872-6BB4-CA46-A2DC-EB7DE36AFF5E}" presName="nodeFollowingNodes" presStyleLbl="node1" presStyleIdx="2" presStyleCnt="5">
        <dgm:presLayoutVars>
          <dgm:bulletEnabled val="1"/>
        </dgm:presLayoutVars>
      </dgm:prSet>
      <dgm:spPr/>
    </dgm:pt>
    <dgm:pt modelId="{BB6A69DC-561B-9944-9387-D0D6E28F69D9}" type="pres">
      <dgm:prSet presAssocID="{C0609DD3-B678-A24D-9C57-429D82C2FA32}" presName="nodeFollowingNodes" presStyleLbl="node1" presStyleIdx="3" presStyleCnt="5">
        <dgm:presLayoutVars>
          <dgm:bulletEnabled val="1"/>
        </dgm:presLayoutVars>
      </dgm:prSet>
      <dgm:spPr/>
    </dgm:pt>
    <dgm:pt modelId="{C394BA5C-DFBA-4B45-8DD1-C1123525AA92}" type="pres">
      <dgm:prSet presAssocID="{0E74300E-410B-514A-8920-B0222D2EC5A2}" presName="nodeFollowingNodes" presStyleLbl="node1" presStyleIdx="4" presStyleCnt="5">
        <dgm:presLayoutVars>
          <dgm:bulletEnabled val="1"/>
        </dgm:presLayoutVars>
      </dgm:prSet>
      <dgm:spPr/>
    </dgm:pt>
  </dgm:ptLst>
  <dgm:cxnLst>
    <dgm:cxn modelId="{4638500D-AE91-2F40-AAF5-669B19022A83}" srcId="{F2A1C124-ADCE-6A47-A60B-D0ADC069F92F}" destId="{050A95F0-561D-B74A-9BB8-8025D5C6ADB3}" srcOrd="0" destOrd="0" parTransId="{98CAEF4E-2159-9847-9054-77B0E1C39987}" sibTransId="{26E040D2-F035-4B4A-B83F-02E5928DEAB0}"/>
    <dgm:cxn modelId="{33954820-AEF6-9F43-B113-18692C81A831}" type="presOf" srcId="{050A95F0-561D-B74A-9BB8-8025D5C6ADB3}" destId="{67B163DB-B8FB-054B-89AB-53854E6E72D8}" srcOrd="0" destOrd="0" presId="urn:microsoft.com/office/officeart/2005/8/layout/cycle3"/>
    <dgm:cxn modelId="{AD854823-3C6E-A547-A2CE-F90132DF92FF}" type="presOf" srcId="{F2A1C124-ADCE-6A47-A60B-D0ADC069F92F}" destId="{F6F0DF0B-C25E-1A42-A9B6-81B8A1A35AD3}" srcOrd="0" destOrd="0" presId="urn:microsoft.com/office/officeart/2005/8/layout/cycle3"/>
    <dgm:cxn modelId="{D4F7D031-5B0E-8748-9998-B28C81A13C80}" type="presOf" srcId="{747BCC5E-BD4D-354F-B8EE-98C31FAA9DA0}" destId="{4E841683-13CF-8546-95CC-504096BF3495}" srcOrd="0" destOrd="0" presId="urn:microsoft.com/office/officeart/2005/8/layout/cycle3"/>
    <dgm:cxn modelId="{5940D736-99F7-BA4F-AF39-F8E3E0B9E79D}" srcId="{F2A1C124-ADCE-6A47-A60B-D0ADC069F92F}" destId="{D281A872-6BB4-CA46-A2DC-EB7DE36AFF5E}" srcOrd="2" destOrd="0" parTransId="{C5F08A70-F6E0-AE44-8151-CE0F92C5BE39}" sibTransId="{5F606ABA-D5F8-104D-B78C-8D64509C1E0A}"/>
    <dgm:cxn modelId="{ACD02C52-6418-294F-9AB9-43000A936386}" type="presOf" srcId="{0E74300E-410B-514A-8920-B0222D2EC5A2}" destId="{C394BA5C-DFBA-4B45-8DD1-C1123525AA92}" srcOrd="0" destOrd="0" presId="urn:microsoft.com/office/officeart/2005/8/layout/cycle3"/>
    <dgm:cxn modelId="{13121674-4F59-FE47-82A5-28D56EED8FF4}" type="presOf" srcId="{D281A872-6BB4-CA46-A2DC-EB7DE36AFF5E}" destId="{D0379EA5-819F-384E-B418-B8F48CF516A4}" srcOrd="0" destOrd="0" presId="urn:microsoft.com/office/officeart/2005/8/layout/cycle3"/>
    <dgm:cxn modelId="{D53EA695-E9EB-8A44-B409-0B36CA629EBC}" type="presOf" srcId="{C0609DD3-B678-A24D-9C57-429D82C2FA32}" destId="{BB6A69DC-561B-9944-9387-D0D6E28F69D9}" srcOrd="0" destOrd="0" presId="urn:microsoft.com/office/officeart/2005/8/layout/cycle3"/>
    <dgm:cxn modelId="{BC357FC9-BCCB-F24C-8CA0-6B44D8E1C49B}" srcId="{F2A1C124-ADCE-6A47-A60B-D0ADC069F92F}" destId="{747BCC5E-BD4D-354F-B8EE-98C31FAA9DA0}" srcOrd="1" destOrd="0" parTransId="{5F60004C-92A3-4546-9DE5-F4BC428F6206}" sibTransId="{3EF69D82-609F-B845-A90B-4BF5773F8BBC}"/>
    <dgm:cxn modelId="{BF4703DA-6DA7-2A45-89B0-42FCDEB168F4}" srcId="{F2A1C124-ADCE-6A47-A60B-D0ADC069F92F}" destId="{C0609DD3-B678-A24D-9C57-429D82C2FA32}" srcOrd="3" destOrd="0" parTransId="{153B5EBB-8EBA-C14A-8FB7-49BE6B7E3954}" sibTransId="{D04114A3-D00E-9147-88CB-E0CA4FA94871}"/>
    <dgm:cxn modelId="{73CD14DD-0ABA-4143-BF72-E5B82789EC10}" type="presOf" srcId="{26E040D2-F035-4B4A-B83F-02E5928DEAB0}" destId="{EE405237-5471-E24E-8594-3323B1042490}" srcOrd="0" destOrd="0" presId="urn:microsoft.com/office/officeart/2005/8/layout/cycle3"/>
    <dgm:cxn modelId="{E1CC38E5-C26A-6E41-AD23-1ED9FD6EFD6E}" srcId="{F2A1C124-ADCE-6A47-A60B-D0ADC069F92F}" destId="{0E74300E-410B-514A-8920-B0222D2EC5A2}" srcOrd="4" destOrd="0" parTransId="{E19CE1AB-43C8-D249-A91F-3F38BE4C229A}" sibTransId="{725A5D74-BEDC-B14F-BF8F-6E2819FFCFCD}"/>
    <dgm:cxn modelId="{0C2AE9D4-C800-BD48-8270-752F7DFCA8F2}" type="presParOf" srcId="{F6F0DF0B-C25E-1A42-A9B6-81B8A1A35AD3}" destId="{AF9000E8-65BE-0E43-886F-4896E3DA4E60}" srcOrd="0" destOrd="0" presId="urn:microsoft.com/office/officeart/2005/8/layout/cycle3"/>
    <dgm:cxn modelId="{90595E44-0347-3D46-AAA3-23CB14274404}" type="presParOf" srcId="{AF9000E8-65BE-0E43-886F-4896E3DA4E60}" destId="{67B163DB-B8FB-054B-89AB-53854E6E72D8}" srcOrd="0" destOrd="0" presId="urn:microsoft.com/office/officeart/2005/8/layout/cycle3"/>
    <dgm:cxn modelId="{C3088D3B-7A2E-0347-B909-F59BD13D9429}" type="presParOf" srcId="{AF9000E8-65BE-0E43-886F-4896E3DA4E60}" destId="{EE405237-5471-E24E-8594-3323B1042490}" srcOrd="1" destOrd="0" presId="urn:microsoft.com/office/officeart/2005/8/layout/cycle3"/>
    <dgm:cxn modelId="{A4819434-1B25-D243-8A00-25EBFA261AD3}" type="presParOf" srcId="{AF9000E8-65BE-0E43-886F-4896E3DA4E60}" destId="{4E841683-13CF-8546-95CC-504096BF3495}" srcOrd="2" destOrd="0" presId="urn:microsoft.com/office/officeart/2005/8/layout/cycle3"/>
    <dgm:cxn modelId="{8175EE74-C552-A047-81B0-BCF11890B832}" type="presParOf" srcId="{AF9000E8-65BE-0E43-886F-4896E3DA4E60}" destId="{D0379EA5-819F-384E-B418-B8F48CF516A4}" srcOrd="3" destOrd="0" presId="urn:microsoft.com/office/officeart/2005/8/layout/cycle3"/>
    <dgm:cxn modelId="{6D270585-B400-0E4C-96AA-4F94DFB30059}" type="presParOf" srcId="{AF9000E8-65BE-0E43-886F-4896E3DA4E60}" destId="{BB6A69DC-561B-9944-9387-D0D6E28F69D9}" srcOrd="4" destOrd="0" presId="urn:microsoft.com/office/officeart/2005/8/layout/cycle3"/>
    <dgm:cxn modelId="{F34DF7AA-9873-7940-B140-FCD64A0686FA}" type="presParOf" srcId="{AF9000E8-65BE-0E43-886F-4896E3DA4E60}" destId="{C394BA5C-DFBA-4B45-8DD1-C1123525AA92}"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B7407-BA1E-4EB3-A606-C6CA57018A37}">
      <dsp:nvSpPr>
        <dsp:cNvPr id="0" name=""/>
        <dsp:cNvSpPr/>
      </dsp:nvSpPr>
      <dsp:spPr>
        <a:xfrm>
          <a:off x="0" y="32228"/>
          <a:ext cx="10515600" cy="206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rtl="0">
            <a:lnSpc>
              <a:spcPct val="90000"/>
            </a:lnSpc>
            <a:spcBef>
              <a:spcPct val="0"/>
            </a:spcBef>
            <a:spcAft>
              <a:spcPct val="35000"/>
            </a:spcAft>
            <a:buNone/>
          </a:pPr>
          <a:r>
            <a:rPr lang="en-US" sz="5200" b="0" i="0" kern="1200" dirty="0">
              <a:solidFill>
                <a:schemeClr val="tx1"/>
              </a:solidFill>
            </a:rPr>
            <a:t>Discuss how better surveys gather better data</a:t>
          </a:r>
          <a:endParaRPr lang="en-US" sz="5200" kern="1200" dirty="0">
            <a:solidFill>
              <a:schemeClr val="tx1"/>
            </a:solidFill>
          </a:endParaRPr>
        </a:p>
      </dsp:txBody>
      <dsp:txXfrm>
        <a:off x="100979" y="133207"/>
        <a:ext cx="10313642" cy="1866602"/>
      </dsp:txXfrm>
    </dsp:sp>
    <dsp:sp modelId="{1953C6AE-45FD-4B13-BAF0-BB95C040E51F}">
      <dsp:nvSpPr>
        <dsp:cNvPr id="0" name=""/>
        <dsp:cNvSpPr/>
      </dsp:nvSpPr>
      <dsp:spPr>
        <a:xfrm>
          <a:off x="0" y="2250549"/>
          <a:ext cx="10515600" cy="206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rtl="0">
            <a:lnSpc>
              <a:spcPct val="90000"/>
            </a:lnSpc>
            <a:spcBef>
              <a:spcPct val="0"/>
            </a:spcBef>
            <a:spcAft>
              <a:spcPct val="35000"/>
            </a:spcAft>
            <a:buNone/>
          </a:pPr>
          <a:r>
            <a:rPr lang="en-US" sz="5200" b="0" i="0" kern="1200" dirty="0">
              <a:solidFill>
                <a:schemeClr val="tx1"/>
              </a:solidFill>
            </a:rPr>
            <a:t>Share how using this data can impact change</a:t>
          </a:r>
          <a:endParaRPr lang="en-US" sz="5200" kern="1200" dirty="0">
            <a:solidFill>
              <a:schemeClr val="tx1"/>
            </a:solidFill>
          </a:endParaRPr>
        </a:p>
      </dsp:txBody>
      <dsp:txXfrm>
        <a:off x="100979" y="2351528"/>
        <a:ext cx="10313642" cy="18666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05237-5471-E24E-8594-3323B1042490}">
      <dsp:nvSpPr>
        <dsp:cNvPr id="0" name=""/>
        <dsp:cNvSpPr/>
      </dsp:nvSpPr>
      <dsp:spPr>
        <a:xfrm>
          <a:off x="2264190" y="-37703"/>
          <a:ext cx="5825976" cy="5825976"/>
        </a:xfrm>
        <a:prstGeom prst="circularArrow">
          <a:avLst>
            <a:gd name="adj1" fmla="val 5544"/>
            <a:gd name="adj2" fmla="val 330680"/>
            <a:gd name="adj3" fmla="val 13738654"/>
            <a:gd name="adj4" fmla="val 17408689"/>
            <a:gd name="adj5" fmla="val 5757"/>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B163DB-B8FB-054B-89AB-53854E6E72D8}">
      <dsp:nvSpPr>
        <dsp:cNvPr id="0" name=""/>
        <dsp:cNvSpPr/>
      </dsp:nvSpPr>
      <dsp:spPr>
        <a:xfrm>
          <a:off x="3791267" y="1668"/>
          <a:ext cx="2771821" cy="138591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Plan</a:t>
          </a:r>
        </a:p>
      </dsp:txBody>
      <dsp:txXfrm>
        <a:off x="3858922" y="69323"/>
        <a:ext cx="2636511" cy="1250600"/>
      </dsp:txXfrm>
    </dsp:sp>
    <dsp:sp modelId="{4E841683-13CF-8546-95CC-504096BF3495}">
      <dsp:nvSpPr>
        <dsp:cNvPr id="0" name=""/>
        <dsp:cNvSpPr/>
      </dsp:nvSpPr>
      <dsp:spPr>
        <a:xfrm>
          <a:off x="6175352" y="1718372"/>
          <a:ext cx="2771821" cy="1385910"/>
        </a:xfrm>
        <a:prstGeom prst="round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Gather data</a:t>
          </a:r>
        </a:p>
      </dsp:txBody>
      <dsp:txXfrm>
        <a:off x="6243007" y="1786027"/>
        <a:ext cx="2636511" cy="1250600"/>
      </dsp:txXfrm>
    </dsp:sp>
    <dsp:sp modelId="{D0379EA5-819F-384E-B418-B8F48CF516A4}">
      <dsp:nvSpPr>
        <dsp:cNvPr id="0" name=""/>
        <dsp:cNvSpPr/>
      </dsp:nvSpPr>
      <dsp:spPr>
        <a:xfrm>
          <a:off x="5272832" y="4496044"/>
          <a:ext cx="2771821" cy="1385910"/>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Analyze data</a:t>
          </a:r>
        </a:p>
      </dsp:txBody>
      <dsp:txXfrm>
        <a:off x="5340487" y="4563699"/>
        <a:ext cx="2636511" cy="1250600"/>
      </dsp:txXfrm>
    </dsp:sp>
    <dsp:sp modelId="{BB6A69DC-561B-9944-9387-D0D6E28F69D9}">
      <dsp:nvSpPr>
        <dsp:cNvPr id="0" name=""/>
        <dsp:cNvSpPr/>
      </dsp:nvSpPr>
      <dsp:spPr>
        <a:xfrm>
          <a:off x="2352215" y="4496044"/>
          <a:ext cx="2771821" cy="1385910"/>
        </a:xfrm>
        <a:prstGeom prst="round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Action plan</a:t>
          </a:r>
        </a:p>
      </dsp:txBody>
      <dsp:txXfrm>
        <a:off x="2419870" y="4563699"/>
        <a:ext cx="2636511" cy="1250600"/>
      </dsp:txXfrm>
    </dsp:sp>
    <dsp:sp modelId="{C394BA5C-DFBA-4B45-8DD1-C1123525AA92}">
      <dsp:nvSpPr>
        <dsp:cNvPr id="0" name=""/>
        <dsp:cNvSpPr/>
      </dsp:nvSpPr>
      <dsp:spPr>
        <a:xfrm>
          <a:off x="1461880" y="1706187"/>
          <a:ext cx="2771821" cy="138591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Report (celebrate)</a:t>
          </a:r>
        </a:p>
      </dsp:txBody>
      <dsp:txXfrm>
        <a:off x="1529535" y="1773842"/>
        <a:ext cx="2636511" cy="12506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5F7A9-54D0-4AD2-B649-DA57611D43B1}">
      <dsp:nvSpPr>
        <dsp:cNvPr id="0" name=""/>
        <dsp:cNvSpPr/>
      </dsp:nvSpPr>
      <dsp:spPr>
        <a:xfrm>
          <a:off x="0" y="1305401"/>
          <a:ext cx="10515600" cy="1740535"/>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8E78F6-653D-40C8-9162-D6FFC1893CE3}">
      <dsp:nvSpPr>
        <dsp:cNvPr id="0" name=""/>
        <dsp:cNvSpPr/>
      </dsp:nvSpPr>
      <dsp:spPr>
        <a:xfrm>
          <a:off x="4621" y="0"/>
          <a:ext cx="304993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marL="0" lvl="0" indent="0" algn="ctr" defTabSz="933450">
            <a:lnSpc>
              <a:spcPct val="90000"/>
            </a:lnSpc>
            <a:spcBef>
              <a:spcPct val="0"/>
            </a:spcBef>
            <a:spcAft>
              <a:spcPct val="35000"/>
            </a:spcAft>
            <a:buNone/>
          </a:pPr>
          <a:r>
            <a:rPr lang="en-US" sz="2100" kern="1200" dirty="0"/>
            <a:t>Basic Likert Scale with canned questions</a:t>
          </a:r>
        </a:p>
      </dsp:txBody>
      <dsp:txXfrm>
        <a:off x="4621" y="0"/>
        <a:ext cx="3049934" cy="1740535"/>
      </dsp:txXfrm>
    </dsp:sp>
    <dsp:sp modelId="{3BF64EE0-CC9F-4F62-9391-508D3FDA42BF}">
      <dsp:nvSpPr>
        <dsp:cNvPr id="0" name=""/>
        <dsp:cNvSpPr/>
      </dsp:nvSpPr>
      <dsp:spPr>
        <a:xfrm>
          <a:off x="1312021" y="195810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72A0F7-E41C-4D87-A66C-FD24A5DE4C7E}">
      <dsp:nvSpPr>
        <dsp:cNvPr id="0" name=""/>
        <dsp:cNvSpPr/>
      </dsp:nvSpPr>
      <dsp:spPr>
        <a:xfrm>
          <a:off x="3207052" y="2610802"/>
          <a:ext cx="304993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0" lvl="0" indent="0" algn="ctr" defTabSz="933450">
            <a:lnSpc>
              <a:spcPct val="90000"/>
            </a:lnSpc>
            <a:spcBef>
              <a:spcPct val="0"/>
            </a:spcBef>
            <a:spcAft>
              <a:spcPct val="35000"/>
            </a:spcAft>
            <a:buNone/>
          </a:pPr>
          <a:r>
            <a:rPr lang="en-US" sz="2100" kern="1200" dirty="0"/>
            <a:t>Basic Likert Scale with management prepared questions</a:t>
          </a:r>
        </a:p>
      </dsp:txBody>
      <dsp:txXfrm>
        <a:off x="3207052" y="2610802"/>
        <a:ext cx="3049934" cy="1740535"/>
      </dsp:txXfrm>
    </dsp:sp>
    <dsp:sp modelId="{561F2ACF-D8C4-421E-BB41-E73F2F3AD4E5}">
      <dsp:nvSpPr>
        <dsp:cNvPr id="0" name=""/>
        <dsp:cNvSpPr/>
      </dsp:nvSpPr>
      <dsp:spPr>
        <a:xfrm>
          <a:off x="4514453" y="195810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2C9889-C120-42F2-B405-331E529A6612}">
      <dsp:nvSpPr>
        <dsp:cNvPr id="0" name=""/>
        <dsp:cNvSpPr/>
      </dsp:nvSpPr>
      <dsp:spPr>
        <a:xfrm>
          <a:off x="6409484" y="0"/>
          <a:ext cx="304993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marL="0" lvl="0" indent="0" algn="ctr" defTabSz="933450">
            <a:lnSpc>
              <a:spcPct val="90000"/>
            </a:lnSpc>
            <a:spcBef>
              <a:spcPct val="0"/>
            </a:spcBef>
            <a:spcAft>
              <a:spcPct val="35000"/>
            </a:spcAft>
            <a:buNone/>
          </a:pPr>
          <a:r>
            <a:rPr lang="en-US" sz="2100" kern="1200" dirty="0"/>
            <a:t>Likert Scale (or not) with broad input on questions both standard and time sensitive.</a:t>
          </a:r>
        </a:p>
      </dsp:txBody>
      <dsp:txXfrm>
        <a:off x="6409484" y="0"/>
        <a:ext cx="3049934" cy="1740535"/>
      </dsp:txXfrm>
    </dsp:sp>
    <dsp:sp modelId="{CE6742B0-3A8E-4F6B-A9F3-D943BD39896C}">
      <dsp:nvSpPr>
        <dsp:cNvPr id="0" name=""/>
        <dsp:cNvSpPr/>
      </dsp:nvSpPr>
      <dsp:spPr>
        <a:xfrm>
          <a:off x="7716884" y="195810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05237-5471-E24E-8594-3323B1042490}">
      <dsp:nvSpPr>
        <dsp:cNvPr id="0" name=""/>
        <dsp:cNvSpPr/>
      </dsp:nvSpPr>
      <dsp:spPr>
        <a:xfrm>
          <a:off x="2264190" y="-37703"/>
          <a:ext cx="5825976" cy="5825976"/>
        </a:xfrm>
        <a:prstGeom prst="circularArrow">
          <a:avLst>
            <a:gd name="adj1" fmla="val 5544"/>
            <a:gd name="adj2" fmla="val 330680"/>
            <a:gd name="adj3" fmla="val 13738654"/>
            <a:gd name="adj4" fmla="val 17408689"/>
            <a:gd name="adj5" fmla="val 5757"/>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B163DB-B8FB-054B-89AB-53854E6E72D8}">
      <dsp:nvSpPr>
        <dsp:cNvPr id="0" name=""/>
        <dsp:cNvSpPr/>
      </dsp:nvSpPr>
      <dsp:spPr>
        <a:xfrm>
          <a:off x="3791267" y="1668"/>
          <a:ext cx="2771821" cy="138591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Plan</a:t>
          </a:r>
        </a:p>
      </dsp:txBody>
      <dsp:txXfrm>
        <a:off x="3858922" y="69323"/>
        <a:ext cx="2636511" cy="1250600"/>
      </dsp:txXfrm>
    </dsp:sp>
    <dsp:sp modelId="{4E841683-13CF-8546-95CC-504096BF3495}">
      <dsp:nvSpPr>
        <dsp:cNvPr id="0" name=""/>
        <dsp:cNvSpPr/>
      </dsp:nvSpPr>
      <dsp:spPr>
        <a:xfrm>
          <a:off x="6175352" y="1718372"/>
          <a:ext cx="2771821" cy="1385910"/>
        </a:xfrm>
        <a:prstGeom prst="round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Gather data</a:t>
          </a:r>
        </a:p>
      </dsp:txBody>
      <dsp:txXfrm>
        <a:off x="6243007" y="1786027"/>
        <a:ext cx="2636511" cy="1250600"/>
      </dsp:txXfrm>
    </dsp:sp>
    <dsp:sp modelId="{D0379EA5-819F-384E-B418-B8F48CF516A4}">
      <dsp:nvSpPr>
        <dsp:cNvPr id="0" name=""/>
        <dsp:cNvSpPr/>
      </dsp:nvSpPr>
      <dsp:spPr>
        <a:xfrm>
          <a:off x="5272832" y="4496044"/>
          <a:ext cx="2771821" cy="1385910"/>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Analyze data</a:t>
          </a:r>
        </a:p>
      </dsp:txBody>
      <dsp:txXfrm>
        <a:off x="5340487" y="4563699"/>
        <a:ext cx="2636511" cy="1250600"/>
      </dsp:txXfrm>
    </dsp:sp>
    <dsp:sp modelId="{BB6A69DC-561B-9944-9387-D0D6E28F69D9}">
      <dsp:nvSpPr>
        <dsp:cNvPr id="0" name=""/>
        <dsp:cNvSpPr/>
      </dsp:nvSpPr>
      <dsp:spPr>
        <a:xfrm>
          <a:off x="2352215" y="4496044"/>
          <a:ext cx="2771821" cy="1385910"/>
        </a:xfrm>
        <a:prstGeom prst="round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Action plan</a:t>
          </a:r>
        </a:p>
      </dsp:txBody>
      <dsp:txXfrm>
        <a:off x="2419870" y="4563699"/>
        <a:ext cx="2636511" cy="1250600"/>
      </dsp:txXfrm>
    </dsp:sp>
    <dsp:sp modelId="{C394BA5C-DFBA-4B45-8DD1-C1123525AA92}">
      <dsp:nvSpPr>
        <dsp:cNvPr id="0" name=""/>
        <dsp:cNvSpPr/>
      </dsp:nvSpPr>
      <dsp:spPr>
        <a:xfrm>
          <a:off x="1449695" y="1718372"/>
          <a:ext cx="2771821" cy="138591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Report (celebrate)</a:t>
          </a:r>
        </a:p>
      </dsp:txBody>
      <dsp:txXfrm>
        <a:off x="1517350" y="1786027"/>
        <a:ext cx="2636511" cy="12506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1C36C1-907B-4D21-A519-148FFF8B2053}">
      <dsp:nvSpPr>
        <dsp:cNvPr id="0" name=""/>
        <dsp:cNvSpPr/>
      </dsp:nvSpPr>
      <dsp:spPr>
        <a:xfrm>
          <a:off x="0" y="6826"/>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US" sz="3300" kern="1200" dirty="0">
              <a:solidFill>
                <a:schemeClr val="tx1"/>
              </a:solidFill>
            </a:rPr>
            <a:t>Board and management</a:t>
          </a:r>
        </a:p>
      </dsp:txBody>
      <dsp:txXfrm>
        <a:off x="38638" y="45464"/>
        <a:ext cx="10438324" cy="714229"/>
      </dsp:txXfrm>
    </dsp:sp>
    <dsp:sp modelId="{314D9399-F2DE-4EF3-9AAC-6130BFA87558}">
      <dsp:nvSpPr>
        <dsp:cNvPr id="0" name=""/>
        <dsp:cNvSpPr/>
      </dsp:nvSpPr>
      <dsp:spPr>
        <a:xfrm>
          <a:off x="0" y="893371"/>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US" sz="3300" kern="1200" dirty="0">
              <a:solidFill>
                <a:schemeClr val="tx1"/>
              </a:solidFill>
            </a:rPr>
            <a:t>Frontline Supervisors</a:t>
          </a:r>
        </a:p>
      </dsp:txBody>
      <dsp:txXfrm>
        <a:off x="38638" y="932009"/>
        <a:ext cx="10438324" cy="714229"/>
      </dsp:txXfrm>
    </dsp:sp>
    <dsp:sp modelId="{A6D128C0-50E5-478A-8310-1333FC8A5C1D}">
      <dsp:nvSpPr>
        <dsp:cNvPr id="0" name=""/>
        <dsp:cNvSpPr/>
      </dsp:nvSpPr>
      <dsp:spPr>
        <a:xfrm>
          <a:off x="0" y="1779916"/>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US" sz="3300" kern="1200" dirty="0">
              <a:solidFill>
                <a:schemeClr val="tx1"/>
              </a:solidFill>
            </a:rPr>
            <a:t>Direct Support Professionals</a:t>
          </a:r>
        </a:p>
      </dsp:txBody>
      <dsp:txXfrm>
        <a:off x="38638" y="1818554"/>
        <a:ext cx="10438324" cy="714229"/>
      </dsp:txXfrm>
    </dsp:sp>
    <dsp:sp modelId="{81536C43-08CB-42D4-BB31-CC29296C8FA0}">
      <dsp:nvSpPr>
        <dsp:cNvPr id="0" name=""/>
        <dsp:cNvSpPr/>
      </dsp:nvSpPr>
      <dsp:spPr>
        <a:xfrm>
          <a:off x="0" y="2666461"/>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US" sz="3300" kern="1200" dirty="0">
              <a:solidFill>
                <a:schemeClr val="tx1"/>
              </a:solidFill>
            </a:rPr>
            <a:t>People Supported/ and family members</a:t>
          </a:r>
        </a:p>
      </dsp:txBody>
      <dsp:txXfrm>
        <a:off x="38638" y="2705099"/>
        <a:ext cx="10438324" cy="714229"/>
      </dsp:txXfrm>
    </dsp:sp>
    <dsp:sp modelId="{A436BA66-4980-41AC-9558-A11B92E7C8D0}">
      <dsp:nvSpPr>
        <dsp:cNvPr id="0" name=""/>
        <dsp:cNvSpPr/>
      </dsp:nvSpPr>
      <dsp:spPr>
        <a:xfrm>
          <a:off x="0" y="3553006"/>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US" sz="3300" kern="1200" dirty="0">
              <a:solidFill>
                <a:schemeClr val="tx1"/>
              </a:solidFill>
            </a:rPr>
            <a:t>Anonymous vs. Identified. (opt in possibility)</a:t>
          </a:r>
        </a:p>
      </dsp:txBody>
      <dsp:txXfrm>
        <a:off x="38638" y="3591644"/>
        <a:ext cx="10438324" cy="7142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05237-5471-E24E-8594-3323B1042490}">
      <dsp:nvSpPr>
        <dsp:cNvPr id="0" name=""/>
        <dsp:cNvSpPr/>
      </dsp:nvSpPr>
      <dsp:spPr>
        <a:xfrm>
          <a:off x="2264190" y="-37703"/>
          <a:ext cx="5825976" cy="5825976"/>
        </a:xfrm>
        <a:prstGeom prst="circularArrow">
          <a:avLst>
            <a:gd name="adj1" fmla="val 5544"/>
            <a:gd name="adj2" fmla="val 330680"/>
            <a:gd name="adj3" fmla="val 13738654"/>
            <a:gd name="adj4" fmla="val 17408689"/>
            <a:gd name="adj5" fmla="val 5757"/>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B163DB-B8FB-054B-89AB-53854E6E72D8}">
      <dsp:nvSpPr>
        <dsp:cNvPr id="0" name=""/>
        <dsp:cNvSpPr/>
      </dsp:nvSpPr>
      <dsp:spPr>
        <a:xfrm>
          <a:off x="3791267" y="1668"/>
          <a:ext cx="2771821" cy="138591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Plan</a:t>
          </a:r>
        </a:p>
      </dsp:txBody>
      <dsp:txXfrm>
        <a:off x="3858922" y="69323"/>
        <a:ext cx="2636511" cy="1250600"/>
      </dsp:txXfrm>
    </dsp:sp>
    <dsp:sp modelId="{4E841683-13CF-8546-95CC-504096BF3495}">
      <dsp:nvSpPr>
        <dsp:cNvPr id="0" name=""/>
        <dsp:cNvSpPr/>
      </dsp:nvSpPr>
      <dsp:spPr>
        <a:xfrm>
          <a:off x="6175352" y="1718372"/>
          <a:ext cx="2771821" cy="1385910"/>
        </a:xfrm>
        <a:prstGeom prst="round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Gather data</a:t>
          </a:r>
        </a:p>
      </dsp:txBody>
      <dsp:txXfrm>
        <a:off x="6243007" y="1786027"/>
        <a:ext cx="2636511" cy="1250600"/>
      </dsp:txXfrm>
    </dsp:sp>
    <dsp:sp modelId="{D0379EA5-819F-384E-B418-B8F48CF516A4}">
      <dsp:nvSpPr>
        <dsp:cNvPr id="0" name=""/>
        <dsp:cNvSpPr/>
      </dsp:nvSpPr>
      <dsp:spPr>
        <a:xfrm>
          <a:off x="5272832" y="4496044"/>
          <a:ext cx="2771821" cy="1385910"/>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Analyze data</a:t>
          </a:r>
        </a:p>
      </dsp:txBody>
      <dsp:txXfrm>
        <a:off x="5340487" y="4563699"/>
        <a:ext cx="2636511" cy="1250600"/>
      </dsp:txXfrm>
    </dsp:sp>
    <dsp:sp modelId="{BB6A69DC-561B-9944-9387-D0D6E28F69D9}">
      <dsp:nvSpPr>
        <dsp:cNvPr id="0" name=""/>
        <dsp:cNvSpPr/>
      </dsp:nvSpPr>
      <dsp:spPr>
        <a:xfrm>
          <a:off x="2352215" y="4496044"/>
          <a:ext cx="2771821" cy="1385910"/>
        </a:xfrm>
        <a:prstGeom prst="round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Action plan</a:t>
          </a:r>
        </a:p>
      </dsp:txBody>
      <dsp:txXfrm>
        <a:off x="2419870" y="4563699"/>
        <a:ext cx="2636511" cy="1250600"/>
      </dsp:txXfrm>
    </dsp:sp>
    <dsp:sp modelId="{C394BA5C-DFBA-4B45-8DD1-C1123525AA92}">
      <dsp:nvSpPr>
        <dsp:cNvPr id="0" name=""/>
        <dsp:cNvSpPr/>
      </dsp:nvSpPr>
      <dsp:spPr>
        <a:xfrm>
          <a:off x="1449695" y="1718372"/>
          <a:ext cx="2771821" cy="138591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rPr>
            <a:t>Report (celebrate)</a:t>
          </a:r>
        </a:p>
      </dsp:txBody>
      <dsp:txXfrm>
        <a:off x="1517350" y="1786027"/>
        <a:ext cx="2636511" cy="12506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0799A-0B77-4B81-863F-0691952A7DFB}" type="datetimeFigureOut">
              <a:rPr lang="en-US" smtClean="0"/>
              <a:t>8/30/2021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94951F-DB89-46A0-8245-A40C626A4F19}" type="slidenum">
              <a:rPr lang="en-US" smtClean="0"/>
              <a:t>‹#›</a:t>
            </a:fld>
            <a:endParaRPr lang="en-US"/>
          </a:p>
        </p:txBody>
      </p:sp>
    </p:spTree>
    <p:extLst>
      <p:ext uri="{BB962C8B-B14F-4D97-AF65-F5344CB8AC3E}">
        <p14:creationId xmlns:p14="http://schemas.microsoft.com/office/powerpoint/2010/main" val="1695407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a:t>To </a:t>
            </a:r>
            <a:r>
              <a:rPr lang="en-US" b="0" i="1" baseline="0" dirty="0"/>
              <a:t>Prepare: </a:t>
            </a:r>
          </a:p>
          <a:p>
            <a:pPr marL="171450" indent="-171450">
              <a:buFont typeface="Wingdings" panose="05000000000000000000" pitchFamily="2" charset="2"/>
              <a:buChar char="Ø"/>
            </a:pPr>
            <a:r>
              <a:rPr lang="en-US" i="1" baseline="0" dirty="0"/>
              <a:t>Turn on Live Transcript and record if applicable</a:t>
            </a:r>
          </a:p>
          <a:p>
            <a:pPr marL="171450" indent="-171450">
              <a:buFont typeface="Wingdings" panose="05000000000000000000" pitchFamily="2" charset="2"/>
              <a:buChar char="Ø"/>
            </a:pPr>
            <a:r>
              <a:rPr lang="en-US" i="0" baseline="0" dirty="0"/>
              <a:t>prepare (Name of Learning Lab) and PDF of slides (without notes) to put in chat</a:t>
            </a:r>
          </a:p>
          <a:p>
            <a:pPr marL="174708" indent="-174708">
              <a:buFont typeface="Wingdings" panose="05000000000000000000" pitchFamily="2" charset="2"/>
              <a:buChar char="Ø"/>
            </a:pPr>
            <a:r>
              <a:rPr lang="en-US" i="0" dirty="0"/>
              <a:t>Slide #2 – Update presenter names</a:t>
            </a:r>
            <a:endParaRPr lang="en-US" i="0" dirty="0">
              <a:cs typeface="Calibri"/>
            </a:endParaRPr>
          </a:p>
          <a:p>
            <a:pPr marL="174708" indent="-174708">
              <a:buFont typeface="Wingdings" panose="05000000000000000000" pitchFamily="2" charset="2"/>
              <a:buChar char="Ø"/>
            </a:pPr>
            <a:r>
              <a:rPr lang="en-US" i="0" dirty="0"/>
              <a:t>Check that the presenter can share their screen </a:t>
            </a:r>
          </a:p>
          <a:p>
            <a:pPr marL="174708" indent="-174708">
              <a:buFont typeface="Wingdings" panose="05000000000000000000" pitchFamily="2" charset="2"/>
              <a:buChar char="Ø"/>
            </a:pPr>
            <a:r>
              <a:rPr lang="en-US" i="0" dirty="0">
                <a:cs typeface="Calibri" panose="020F0502020204030204"/>
              </a:rPr>
              <a:t>Prepare polls/breakout groups if a large group</a:t>
            </a:r>
          </a:p>
          <a:p>
            <a:pPr marL="174708" indent="-174708">
              <a:buFont typeface="Wingdings" panose="05000000000000000000" pitchFamily="2" charset="2"/>
              <a:buChar char="Ø"/>
            </a:pPr>
            <a:r>
              <a:rPr lang="en-US" i="0" dirty="0">
                <a:cs typeface="Calibri" panose="020F0502020204030204"/>
              </a:rPr>
              <a:t>Assign</a:t>
            </a:r>
            <a:r>
              <a:rPr lang="en-US" i="0" baseline="0" dirty="0">
                <a:cs typeface="Calibri" panose="020F0502020204030204"/>
              </a:rPr>
              <a:t> an attendance taker, timekeeper, chat monitor</a:t>
            </a:r>
            <a:endParaRPr lang="en-US" i="0" dirty="0">
              <a:cs typeface="Calibri" panose="020F0502020204030204"/>
            </a:endParaRPr>
          </a:p>
          <a:p>
            <a:endParaRPr lang="en-US" i="1" baseline="0" dirty="0"/>
          </a:p>
          <a:p>
            <a:r>
              <a:rPr lang="en-US" i="1" baseline="0" dirty="0"/>
              <a:t>Note to Facilitator:</a:t>
            </a:r>
          </a:p>
          <a:p>
            <a:r>
              <a:rPr lang="en-US" b="1" i="0" baseline="0" dirty="0"/>
              <a:t>Bold Text = Timing</a:t>
            </a:r>
          </a:p>
          <a:p>
            <a:r>
              <a:rPr lang="en-US" b="0" i="1" baseline="0" dirty="0"/>
              <a:t>Italicized Text = Notes – do not read</a:t>
            </a:r>
          </a:p>
          <a:p>
            <a:r>
              <a:rPr lang="en-US" b="0" i="0" baseline="0" dirty="0"/>
              <a:t>Regular Text = Talking Points</a:t>
            </a:r>
            <a:endParaRPr lang="en-US" b="0" i="0" dirty="0"/>
          </a:p>
        </p:txBody>
      </p:sp>
      <p:sp>
        <p:nvSpPr>
          <p:cNvPr id="4" name="Slide Number Placeholder 3"/>
          <p:cNvSpPr>
            <a:spLocks noGrp="1"/>
          </p:cNvSpPr>
          <p:nvPr>
            <p:ph type="sldNum" sz="quarter" idx="10"/>
          </p:nvPr>
        </p:nvSpPr>
        <p:spPr/>
        <p:txBody>
          <a:bodyPr/>
          <a:lstStyle/>
          <a:p>
            <a:fld id="{1794951F-DB89-46A0-8245-A40C626A4F19}" type="slidenum">
              <a:rPr lang="en-US" smtClean="0"/>
              <a:t>1</a:t>
            </a:fld>
            <a:endParaRPr lang="en-US"/>
          </a:p>
        </p:txBody>
      </p:sp>
    </p:spTree>
    <p:extLst>
      <p:ext uri="{BB962C8B-B14F-4D97-AF65-F5344CB8AC3E}">
        <p14:creationId xmlns:p14="http://schemas.microsoft.com/office/powerpoint/2010/main" val="2246804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Calibri" panose="020F0502020204030204" pitchFamily="34" charset="0"/>
              </a:rPr>
              <a:t>Time: 1 minutes</a:t>
            </a:r>
          </a:p>
          <a:p>
            <a:endParaRPr lang="en-US" b="1" dirty="0"/>
          </a:p>
          <a:p>
            <a:r>
              <a:rPr lang="en-US" b="1" dirty="0"/>
              <a:t>POLL: </a:t>
            </a:r>
            <a:r>
              <a:rPr lang="en-US" dirty="0"/>
              <a:t>Best TV</a:t>
            </a:r>
            <a:r>
              <a:rPr lang="en-US" baseline="0" dirty="0"/>
              <a:t> gameshow host: Richard Dawson, Steve Harvey, Ellen DeGeneres, Drew Carey, Pat Sajak, </a:t>
            </a:r>
            <a:r>
              <a:rPr lang="en-US" dirty="0"/>
              <a:t>Jane Lynch,</a:t>
            </a:r>
            <a:r>
              <a:rPr lang="en-US" baseline="0" dirty="0"/>
              <a:t> </a:t>
            </a:r>
            <a:r>
              <a:rPr lang="en-US" dirty="0"/>
              <a:t>Alex </a:t>
            </a:r>
            <a:r>
              <a:rPr lang="en-US" dirty="0" err="1"/>
              <a:t>Trebek</a:t>
            </a:r>
            <a:r>
              <a:rPr lang="en-US" dirty="0"/>
              <a:t>,</a:t>
            </a:r>
            <a:r>
              <a:rPr lang="en-US" baseline="0" dirty="0"/>
              <a:t> </a:t>
            </a:r>
            <a:r>
              <a:rPr lang="en-US" dirty="0"/>
              <a:t>Other</a:t>
            </a:r>
          </a:p>
          <a:p>
            <a:r>
              <a:rPr lang="en-US" dirty="0"/>
              <a:t>Talking Points: </a:t>
            </a:r>
          </a:p>
          <a:p>
            <a:pPr marL="171450" indent="-171450">
              <a:buFont typeface="Wingdings" panose="05000000000000000000" pitchFamily="2" charset="2"/>
              <a:buChar char="Ø"/>
            </a:pPr>
            <a:r>
              <a:rPr lang="en-US" dirty="0"/>
              <a:t>How could I have made my poll or basic survey better?  Field answers. </a:t>
            </a:r>
          </a:p>
          <a:p>
            <a:pPr marL="171450" indent="-171450">
              <a:buFont typeface="Wingdings" panose="05000000000000000000" pitchFamily="2" charset="2"/>
              <a:buChar char="Ø"/>
            </a:pPr>
            <a:r>
              <a:rPr lang="en-US" dirty="0"/>
              <a:t>Key</a:t>
            </a:r>
            <a:r>
              <a:rPr lang="en-US" baseline="0" dirty="0"/>
              <a:t> point is get input from group about who to add to the poll. The questions in any good survey come from all over. observation, conversation, direct  questions on what people think should be asked. </a:t>
            </a:r>
            <a:endParaRPr lang="en-US" dirty="0"/>
          </a:p>
          <a:p>
            <a:pPr marL="171450" indent="-171450">
              <a:buFont typeface="Wingdings" panose="05000000000000000000" pitchFamily="2" charset="2"/>
              <a:buChar char="Ø"/>
            </a:pPr>
            <a:endParaRPr lang="en-US" dirty="0"/>
          </a:p>
          <a:p>
            <a:endParaRPr lang="en-US" dirty="0"/>
          </a:p>
        </p:txBody>
      </p:sp>
      <p:sp>
        <p:nvSpPr>
          <p:cNvPr id="4" name="Slide Number Placeholder 3"/>
          <p:cNvSpPr>
            <a:spLocks noGrp="1"/>
          </p:cNvSpPr>
          <p:nvPr>
            <p:ph type="sldNum" sz="quarter" idx="10"/>
          </p:nvPr>
        </p:nvSpPr>
        <p:spPr/>
        <p:txBody>
          <a:bodyPr/>
          <a:lstStyle/>
          <a:p>
            <a:fld id="{1794951F-DB89-46A0-8245-A40C626A4F19}" type="slidenum">
              <a:rPr lang="en-US" smtClean="0"/>
              <a:t>10</a:t>
            </a:fld>
            <a:endParaRPr lang="en-US"/>
          </a:p>
        </p:txBody>
      </p:sp>
    </p:spTree>
    <p:extLst>
      <p:ext uri="{BB962C8B-B14F-4D97-AF65-F5344CB8AC3E}">
        <p14:creationId xmlns:p14="http://schemas.microsoft.com/office/powerpoint/2010/main" val="1601106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1" i="0" u="none" strike="noStrike" dirty="0">
                <a:solidFill>
                  <a:srgbClr val="000000"/>
                </a:solidFill>
                <a:effectLst/>
                <a:latin typeface="Calibri" panose="020F0502020204030204" pitchFamily="34" charset="0"/>
              </a:rPr>
              <a:t>Time: 1-2 minutes</a:t>
            </a:r>
          </a:p>
          <a:p>
            <a:pPr marL="0" indent="0">
              <a:buFont typeface="Wingdings" panose="05000000000000000000" pitchFamily="2" charset="2"/>
              <a:buNone/>
            </a:pPr>
            <a:endParaRPr lang="en-US" dirty="0"/>
          </a:p>
          <a:p>
            <a:pPr marL="0" indent="0">
              <a:buFont typeface="Wingdings" panose="05000000000000000000" pitchFamily="2" charset="2"/>
              <a:buNone/>
            </a:pPr>
            <a:r>
              <a:rPr lang="en-US" dirty="0"/>
              <a:t>Talking points:</a:t>
            </a:r>
          </a:p>
          <a:p>
            <a:pPr marL="171450" indent="-171450">
              <a:buFont typeface="Wingdings" panose="05000000000000000000" pitchFamily="2" charset="2"/>
              <a:buChar char="Ø"/>
            </a:pPr>
            <a:r>
              <a:rPr lang="en-US" dirty="0"/>
              <a:t>The Family Feud poll was a basic survey with canned answers rather than questions.</a:t>
            </a:r>
            <a:r>
              <a:rPr lang="en-US" baseline="0" dirty="0"/>
              <a:t> The point is anything canned is going to give you limited data, which can lead to bad decisions and poor results.</a:t>
            </a:r>
          </a:p>
          <a:p>
            <a:pPr marL="171450" indent="-171450">
              <a:buFont typeface="Wingdings" panose="05000000000000000000" pitchFamily="2" charset="2"/>
              <a:buChar char="Ø"/>
            </a:pPr>
            <a:r>
              <a:rPr lang="en-US" baseline="0" dirty="0"/>
              <a:t>A better more impactful survey will be based on input and previous data. Here I would encourage you to revisit your agency profile. There may be data that will help you decide on what could be impactful.  If it is reviewed by management and data driven decisions are made on what to ask. That is a step forward towards gaining more impact. </a:t>
            </a:r>
          </a:p>
          <a:p>
            <a:pPr marL="171450" indent="-171450">
              <a:buFont typeface="Wingdings" panose="05000000000000000000" pitchFamily="2" charset="2"/>
              <a:buChar char="Ø"/>
            </a:pPr>
            <a:r>
              <a:rPr lang="en-US" baseline="0" dirty="0"/>
              <a:t>Lastly you may be able to get better more impactful participation by gathering input from key players on what to ask o</a:t>
            </a:r>
            <a:r>
              <a:rPr lang="en-US" dirty="0"/>
              <a:t>pen</a:t>
            </a:r>
            <a:r>
              <a:rPr lang="en-US" baseline="0" dirty="0"/>
              <a:t> ended questions such as the like learn change model can be a processing nightmare for large organizations, but it often yields good information to support the numbers. </a:t>
            </a:r>
            <a:endParaRPr lang="en-US" dirty="0"/>
          </a:p>
        </p:txBody>
      </p:sp>
      <p:sp>
        <p:nvSpPr>
          <p:cNvPr id="4" name="Slide Number Placeholder 3"/>
          <p:cNvSpPr>
            <a:spLocks noGrp="1"/>
          </p:cNvSpPr>
          <p:nvPr>
            <p:ph type="sldNum" sz="quarter" idx="10"/>
          </p:nvPr>
        </p:nvSpPr>
        <p:spPr/>
        <p:txBody>
          <a:bodyPr/>
          <a:lstStyle/>
          <a:p>
            <a:fld id="{1794951F-DB89-46A0-8245-A40C626A4F19}" type="slidenum">
              <a:rPr lang="en-US" smtClean="0"/>
              <a:t>11</a:t>
            </a:fld>
            <a:endParaRPr lang="en-US"/>
          </a:p>
        </p:txBody>
      </p:sp>
    </p:spTree>
    <p:extLst>
      <p:ext uri="{BB962C8B-B14F-4D97-AF65-F5344CB8AC3E}">
        <p14:creationId xmlns:p14="http://schemas.microsoft.com/office/powerpoint/2010/main" val="2221392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dirty="0"/>
              <a:t>Talking Points:</a:t>
            </a:r>
          </a:p>
          <a:p>
            <a:pPr marL="171450" indent="-171450">
              <a:buFont typeface="Wingdings" panose="05000000000000000000" pitchFamily="2" charset="2"/>
              <a:buChar char="Ø"/>
            </a:pPr>
            <a:r>
              <a:rPr lang="en-US" dirty="0"/>
              <a:t>Process for surveys:</a:t>
            </a:r>
          </a:p>
          <a:p>
            <a:pPr marL="628650" lvl="1" indent="-171450">
              <a:buFont typeface="Wingdings" panose="05000000000000000000" pitchFamily="2" charset="2"/>
              <a:buChar char="Ø"/>
            </a:pPr>
            <a:r>
              <a:rPr lang="en-US" dirty="0"/>
              <a:t>Planning – recognize that it is not quick and easy to collect data. Make a comprehensive plan and follow through. Incomplete steps may be worse than not asking at all.</a:t>
            </a:r>
          </a:p>
          <a:p>
            <a:pPr marL="628650" lvl="1" indent="-171450">
              <a:buFont typeface="Wingdings" panose="05000000000000000000" pitchFamily="2" charset="2"/>
              <a:buChar char="Ø"/>
            </a:pPr>
            <a:r>
              <a:rPr lang="en-US" dirty="0"/>
              <a:t>Gathering data – figure out a realistic way to make sure that you can hear from a representative sample of your DSPs (or target your survey to a specific group of DSPs). Have an electronic version and support for people who want to fill it out on paper. Make it “no cost.” Also, try to have a way to figure out if your sample is representative enough. Is 10% completion rate enough? </a:t>
            </a:r>
          </a:p>
          <a:p>
            <a:pPr marL="628650" lvl="1" indent="-171450">
              <a:buFont typeface="Wingdings" panose="05000000000000000000" pitchFamily="2" charset="2"/>
              <a:buChar char="Ø"/>
            </a:pPr>
            <a:r>
              <a:rPr lang="en-US" dirty="0"/>
              <a:t>Analyzing data – make sure you’ll be able to use the data you collect. If you have 100 staff, recognize that asking each staff 5 open ended questions may be impractical. </a:t>
            </a:r>
          </a:p>
          <a:p>
            <a:pPr marL="628650" lvl="1" indent="-171450">
              <a:buFont typeface="Wingdings" panose="05000000000000000000" pitchFamily="2" charset="2"/>
              <a:buChar char="Ø"/>
            </a:pPr>
            <a:r>
              <a:rPr lang="en-US" dirty="0"/>
              <a:t>Action plan – using what you learn, do some action planning about next steps to improve your workforce and/or services. Make sure that you invite multiple “stakeholders” to participate</a:t>
            </a:r>
          </a:p>
          <a:p>
            <a:pPr marL="628650" lvl="1" indent="-171450">
              <a:buFont typeface="Wingdings" panose="05000000000000000000" pitchFamily="2" charset="2"/>
              <a:buChar char="Ø"/>
            </a:pPr>
            <a:r>
              <a:rPr lang="en-US" dirty="0"/>
              <a:t>Reporting (celebrating) – Make sure that everyone who participated has access to something tangible about what you’re doing with the results. Share with your board of directors, put it on your website. Share it on social media.</a:t>
            </a:r>
          </a:p>
        </p:txBody>
      </p:sp>
      <p:sp>
        <p:nvSpPr>
          <p:cNvPr id="4" name="Slide Number Placeholder 3"/>
          <p:cNvSpPr>
            <a:spLocks noGrp="1"/>
          </p:cNvSpPr>
          <p:nvPr>
            <p:ph type="sldNum" sz="quarter" idx="5"/>
          </p:nvPr>
        </p:nvSpPr>
        <p:spPr/>
        <p:txBody>
          <a:bodyPr/>
          <a:lstStyle/>
          <a:p>
            <a:fld id="{1794951F-DB89-46A0-8245-A40C626A4F19}" type="slidenum">
              <a:rPr lang="en-US" smtClean="0"/>
              <a:t>12</a:t>
            </a:fld>
            <a:endParaRPr lang="en-US"/>
          </a:p>
        </p:txBody>
      </p:sp>
    </p:spTree>
    <p:extLst>
      <p:ext uri="{BB962C8B-B14F-4D97-AF65-F5344CB8AC3E}">
        <p14:creationId xmlns:p14="http://schemas.microsoft.com/office/powerpoint/2010/main" val="1810372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Calibri" panose="020F0502020204030204" pitchFamily="34" charset="0"/>
              </a:rPr>
              <a:t>Time: 30 seconds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(Hannibal Smith aka George Pepard )</a:t>
            </a:r>
          </a:p>
          <a:p>
            <a:r>
              <a:rPr lang="en-US" dirty="0"/>
              <a:t>Talking Points: </a:t>
            </a:r>
          </a:p>
          <a:p>
            <a:pPr marL="171450" indent="-171450">
              <a:buFont typeface="Wingdings" panose="05000000000000000000" pitchFamily="2" charset="2"/>
              <a:buChar char="Ø"/>
            </a:pPr>
            <a:r>
              <a:rPr lang="en-US" dirty="0"/>
              <a:t>In</a:t>
            </a:r>
            <a:r>
              <a:rPr lang="en-US" baseline="0" dirty="0"/>
              <a:t> the short time we have today we</a:t>
            </a:r>
            <a:r>
              <a:rPr lang="en-US" dirty="0"/>
              <a:t> are going to focus mostly on planning a survey. It is the key component to making the survey begin. </a:t>
            </a:r>
            <a:r>
              <a:rPr lang="en-US" baseline="0" dirty="0"/>
              <a:t> Proper planning produces positive  action.  Conversely poor planning produces  poor results. </a:t>
            </a:r>
            <a:endParaRPr lang="en-US" dirty="0"/>
          </a:p>
        </p:txBody>
      </p:sp>
      <p:sp>
        <p:nvSpPr>
          <p:cNvPr id="4" name="Slide Number Placeholder 3"/>
          <p:cNvSpPr>
            <a:spLocks noGrp="1"/>
          </p:cNvSpPr>
          <p:nvPr>
            <p:ph type="sldNum" sz="quarter" idx="5"/>
          </p:nvPr>
        </p:nvSpPr>
        <p:spPr/>
        <p:txBody>
          <a:bodyPr/>
          <a:lstStyle/>
          <a:p>
            <a:fld id="{1794951F-DB89-46A0-8245-A40C626A4F19}" type="slidenum">
              <a:rPr lang="en-US" smtClean="0"/>
              <a:t>13</a:t>
            </a:fld>
            <a:endParaRPr lang="en-US"/>
          </a:p>
        </p:txBody>
      </p:sp>
    </p:spTree>
    <p:extLst>
      <p:ext uri="{BB962C8B-B14F-4D97-AF65-F5344CB8AC3E}">
        <p14:creationId xmlns:p14="http://schemas.microsoft.com/office/powerpoint/2010/main" val="2174048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Calibri" panose="020F0502020204030204" pitchFamily="34" charset="0"/>
              </a:rPr>
              <a:t>Time: 1 minute</a:t>
            </a:r>
          </a:p>
          <a:p>
            <a:endParaRPr lang="en-US" dirty="0"/>
          </a:p>
          <a:p>
            <a:r>
              <a:rPr lang="en-US" dirty="0"/>
              <a:t>Talking Points:</a:t>
            </a:r>
          </a:p>
          <a:p>
            <a:pPr marL="171450" indent="-171450">
              <a:buFont typeface="Wingdings" panose="05000000000000000000" pitchFamily="2" charset="2"/>
              <a:buChar char="Ø"/>
            </a:pPr>
            <a:r>
              <a:rPr lang="en-US" i="1" dirty="0"/>
              <a:t>Read slide</a:t>
            </a:r>
          </a:p>
          <a:p>
            <a:pPr marL="171450" indent="-171450">
              <a:buFont typeface="Wingdings" panose="05000000000000000000" pitchFamily="2" charset="2"/>
              <a:buChar char="Ø"/>
            </a:pPr>
            <a:r>
              <a:rPr lang="en-US" dirty="0"/>
              <a:t>Person</a:t>
            </a:r>
            <a:r>
              <a:rPr lang="en-US" baseline="0" dirty="0"/>
              <a:t> Centered practices across the board for everyone. You gather perspectives that can inform and possibly drive  survey planning towards more impactful questions.</a:t>
            </a:r>
            <a:endParaRPr lang="en-US" dirty="0"/>
          </a:p>
        </p:txBody>
      </p:sp>
      <p:sp>
        <p:nvSpPr>
          <p:cNvPr id="4" name="Slide Number Placeholder 3"/>
          <p:cNvSpPr>
            <a:spLocks noGrp="1"/>
          </p:cNvSpPr>
          <p:nvPr>
            <p:ph type="sldNum" sz="quarter" idx="10"/>
          </p:nvPr>
        </p:nvSpPr>
        <p:spPr/>
        <p:txBody>
          <a:bodyPr/>
          <a:lstStyle/>
          <a:p>
            <a:fld id="{1794951F-DB89-46A0-8245-A40C626A4F19}" type="slidenum">
              <a:rPr lang="en-US" smtClean="0"/>
              <a:t>14</a:t>
            </a:fld>
            <a:endParaRPr lang="en-US"/>
          </a:p>
        </p:txBody>
      </p:sp>
    </p:spTree>
    <p:extLst>
      <p:ext uri="{BB962C8B-B14F-4D97-AF65-F5344CB8AC3E}">
        <p14:creationId xmlns:p14="http://schemas.microsoft.com/office/powerpoint/2010/main" val="22277200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1" i="0" u="none" strike="noStrike" dirty="0">
                <a:solidFill>
                  <a:srgbClr val="000000"/>
                </a:solidFill>
                <a:effectLst/>
                <a:latin typeface="Calibri" panose="020F0502020204030204" pitchFamily="34" charset="0"/>
              </a:rPr>
              <a:t>Time: 1-2 minutes</a:t>
            </a:r>
          </a:p>
          <a:p>
            <a:pPr marL="0" indent="0">
              <a:buFont typeface="Wingdings" panose="05000000000000000000" pitchFamily="2" charset="2"/>
              <a:buNone/>
            </a:pPr>
            <a:endParaRPr lang="en-US" dirty="0"/>
          </a:p>
          <a:p>
            <a:pPr marL="0" indent="0">
              <a:buFont typeface="Wingdings" panose="05000000000000000000" pitchFamily="2" charset="2"/>
              <a:buNone/>
            </a:pPr>
            <a:r>
              <a:rPr lang="en-US" dirty="0"/>
              <a:t>Talking Points:</a:t>
            </a:r>
          </a:p>
          <a:p>
            <a:pPr marL="171450" indent="-171450">
              <a:buFont typeface="Wingdings" panose="05000000000000000000" pitchFamily="2" charset="2"/>
              <a:buChar char="Ø"/>
            </a:pPr>
            <a:r>
              <a:rPr lang="en-US" dirty="0"/>
              <a:t>Gathering Data section:</a:t>
            </a:r>
          </a:p>
          <a:p>
            <a:pPr marL="628650" lvl="1" indent="-171450">
              <a:buFont typeface="Wingdings" panose="05000000000000000000" pitchFamily="2" charset="2"/>
              <a:buChar char="Ø"/>
            </a:pPr>
            <a:r>
              <a:rPr lang="en-US" dirty="0">
                <a:cs typeface="Calibri"/>
              </a:rPr>
              <a:t>Well-developed questions</a:t>
            </a:r>
          </a:p>
          <a:p>
            <a:pPr marL="1085850" lvl="2" indent="-171450">
              <a:buFont typeface="Wingdings" panose="05000000000000000000" pitchFamily="2" charset="2"/>
              <a:buChar char="Ø"/>
            </a:pPr>
            <a:r>
              <a:rPr lang="en-US" dirty="0">
                <a:ea typeface="+mn-lt"/>
                <a:cs typeface="+mn-lt"/>
              </a:rPr>
              <a:t>Some that carry from year to year for better comparison and solid numerical data (</a:t>
            </a:r>
            <a:r>
              <a:rPr lang="en-US" i="1" dirty="0">
                <a:ea typeface="+mn-lt"/>
                <a:cs typeface="+mn-lt"/>
              </a:rPr>
              <a:t>give example)</a:t>
            </a:r>
            <a:endParaRPr lang="en-US" dirty="0">
              <a:ea typeface="+mn-lt"/>
              <a:cs typeface="+mn-lt"/>
            </a:endParaRPr>
          </a:p>
          <a:p>
            <a:pPr marL="1085850" lvl="2" indent="-171450">
              <a:buFont typeface="Wingdings" panose="05000000000000000000" pitchFamily="2" charset="2"/>
              <a:buChar char="Ø"/>
            </a:pPr>
            <a:r>
              <a:rPr lang="en-US" dirty="0">
                <a:ea typeface="+mn-lt"/>
                <a:cs typeface="+mn-lt"/>
              </a:rPr>
              <a:t>Some that  are developed to gather timely information </a:t>
            </a:r>
            <a:r>
              <a:rPr lang="en-US" i="1" dirty="0">
                <a:ea typeface="+mn-lt"/>
                <a:cs typeface="+mn-lt"/>
              </a:rPr>
              <a:t>(give example such as COVID)</a:t>
            </a:r>
            <a:endParaRPr lang="en-US" dirty="0">
              <a:ea typeface="+mn-lt"/>
              <a:cs typeface="+mn-lt"/>
            </a:endParaRPr>
          </a:p>
          <a:p>
            <a:pPr marL="171450" indent="-171450">
              <a:buFont typeface="Wingdings" panose="05000000000000000000" pitchFamily="2" charset="2"/>
              <a:buChar char="Ø"/>
            </a:pPr>
            <a:r>
              <a:rPr lang="en-US" dirty="0"/>
              <a:t>Closed ended questions will be more practical if you have a lot of staff. You might also provide an opportunity for a “write in” or one open ended question that you’d like to know more about. Or use a focus group to learn more.</a:t>
            </a:r>
          </a:p>
          <a:p>
            <a:pPr marL="171450" indent="-171450">
              <a:buFont typeface="Wingdings" panose="05000000000000000000" pitchFamily="2" charset="2"/>
              <a:buChar char="Ø"/>
            </a:pPr>
            <a:r>
              <a:rPr lang="en-US" dirty="0"/>
              <a:t>Force a decision: Strongly disagree – disagree – agree – strongly agree. Don’t have a “neutral” option.</a:t>
            </a:r>
          </a:p>
          <a:p>
            <a:pPr marL="171450" indent="-171450">
              <a:buFont typeface="Wingdings" panose="05000000000000000000" pitchFamily="2" charset="2"/>
              <a:buChar char="Ø"/>
            </a:pPr>
            <a:r>
              <a:rPr lang="en-US" dirty="0"/>
              <a:t>Make sure your answer options are comprehensive.</a:t>
            </a:r>
          </a:p>
          <a:p>
            <a:pPr marL="171450" indent="-171450">
              <a:buFont typeface="Wingdings" panose="05000000000000000000" pitchFamily="2" charset="2"/>
              <a:buChar char="Ø"/>
            </a:pPr>
            <a:r>
              <a:rPr lang="en-US" dirty="0"/>
              <a:t>Select the most important questions and delete the rest (avoid survey fatigue). </a:t>
            </a:r>
          </a:p>
          <a:p>
            <a:pPr marL="171450" indent="-171450">
              <a:buFont typeface="Wingdings" panose="05000000000000000000" pitchFamily="2" charset="2"/>
              <a:buChar char="Ø"/>
            </a:pPr>
            <a:r>
              <a:rPr lang="en-US" dirty="0"/>
              <a:t>Pilot your survey.</a:t>
            </a:r>
          </a:p>
        </p:txBody>
      </p:sp>
      <p:sp>
        <p:nvSpPr>
          <p:cNvPr id="4" name="Slide Number Placeholder 3"/>
          <p:cNvSpPr>
            <a:spLocks noGrp="1"/>
          </p:cNvSpPr>
          <p:nvPr>
            <p:ph type="sldNum" sz="quarter" idx="10"/>
          </p:nvPr>
        </p:nvSpPr>
        <p:spPr/>
        <p:txBody>
          <a:bodyPr/>
          <a:lstStyle/>
          <a:p>
            <a:fld id="{1794951F-DB89-46A0-8245-A40C626A4F19}" type="slidenum">
              <a:rPr lang="en-US" smtClean="0"/>
              <a:t>15</a:t>
            </a:fld>
            <a:endParaRPr lang="en-US"/>
          </a:p>
        </p:txBody>
      </p:sp>
    </p:spTree>
    <p:extLst>
      <p:ext uri="{BB962C8B-B14F-4D97-AF65-F5344CB8AC3E}">
        <p14:creationId xmlns:p14="http://schemas.microsoft.com/office/powerpoint/2010/main" val="262777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1" i="0" u="none" strike="noStrike" dirty="0">
                <a:solidFill>
                  <a:srgbClr val="000000"/>
                </a:solidFill>
                <a:effectLst/>
                <a:latin typeface="Calibri" panose="020F0502020204030204" pitchFamily="34" charset="0"/>
              </a:rPr>
              <a:t>Time: 1-2 minutes</a:t>
            </a:r>
          </a:p>
          <a:p>
            <a:pPr marL="0" indent="0">
              <a:buFont typeface="Wingdings" panose="05000000000000000000" pitchFamily="2" charset="2"/>
              <a:buNone/>
            </a:pPr>
            <a:r>
              <a:rPr lang="en-US" dirty="0"/>
              <a:t>Talking Points:</a:t>
            </a:r>
          </a:p>
          <a:p>
            <a:pPr marL="171450" indent="-171450">
              <a:buFont typeface="Wingdings" panose="05000000000000000000" pitchFamily="2" charset="2"/>
              <a:buChar char="Ø"/>
            </a:pPr>
            <a:r>
              <a:rPr lang="en-US" dirty="0"/>
              <a:t>Planning – recognize that it is not quick and easy to collect data. Make a comprehensive plan and follow through. Incomplete steps may be worse than not asking at all.</a:t>
            </a:r>
          </a:p>
          <a:p>
            <a:pPr marL="171450" indent="-171450">
              <a:buFont typeface="Wingdings" panose="05000000000000000000" pitchFamily="2" charset="2"/>
              <a:buChar char="Ø"/>
            </a:pPr>
            <a:r>
              <a:rPr lang="en-US" dirty="0"/>
              <a:t>Gathering data – figure out a realistic way to make sure that you can hear from a representative sample of your DSPs (or target your survey to a specific group of DSPs). Have an electronic version and support for people who want to fill it out on paper. Make it “no cost.” Also, try to have a way to figure out if your sample is representative enough. Is 10% completion rate enough? </a:t>
            </a:r>
          </a:p>
          <a:p>
            <a:pPr marL="171450" indent="-171450">
              <a:buFont typeface="Wingdings" panose="05000000000000000000" pitchFamily="2" charset="2"/>
              <a:buChar char="Ø"/>
            </a:pPr>
            <a:r>
              <a:rPr lang="en-US" dirty="0"/>
              <a:t>Analyzing data – make sure you’ll be able to use the data you collect. If you have 100 staff, recognize that asking each staff 5 open ended questions may be impractical. </a:t>
            </a:r>
          </a:p>
          <a:p>
            <a:pPr marL="171450" indent="-171450">
              <a:buFont typeface="Wingdings" panose="05000000000000000000" pitchFamily="2" charset="2"/>
              <a:buChar char="Ø"/>
            </a:pPr>
            <a:r>
              <a:rPr lang="en-US" dirty="0"/>
              <a:t>Action plan – using what you learn, do some action planning about next steps to improve your workforce and/or services. Make sure that you invite multiple “stakeholders” to participate</a:t>
            </a:r>
          </a:p>
          <a:p>
            <a:pPr marL="171450" indent="-171450">
              <a:buFont typeface="Wingdings" panose="05000000000000000000" pitchFamily="2" charset="2"/>
              <a:buChar char="Ø"/>
            </a:pPr>
            <a:r>
              <a:rPr lang="en-US" dirty="0"/>
              <a:t>Reporting (celebrating) – Make sure that everyone who participated has access to something tangible about what you’re doing with the results. Share with your board of directors, put it on your website. Share it on social media.</a:t>
            </a:r>
          </a:p>
          <a:p>
            <a:endParaRPr lang="en-US" dirty="0"/>
          </a:p>
        </p:txBody>
      </p:sp>
      <p:sp>
        <p:nvSpPr>
          <p:cNvPr id="4" name="Slide Number Placeholder 3"/>
          <p:cNvSpPr>
            <a:spLocks noGrp="1"/>
          </p:cNvSpPr>
          <p:nvPr>
            <p:ph type="sldNum" sz="quarter" idx="5"/>
          </p:nvPr>
        </p:nvSpPr>
        <p:spPr/>
        <p:txBody>
          <a:bodyPr/>
          <a:lstStyle/>
          <a:p>
            <a:fld id="{1794951F-DB89-46A0-8245-A40C626A4F19}" type="slidenum">
              <a:rPr lang="en-US" smtClean="0"/>
              <a:t>16</a:t>
            </a:fld>
            <a:endParaRPr lang="en-US"/>
          </a:p>
        </p:txBody>
      </p:sp>
    </p:spTree>
    <p:extLst>
      <p:ext uri="{BB962C8B-B14F-4D97-AF65-F5344CB8AC3E}">
        <p14:creationId xmlns:p14="http://schemas.microsoft.com/office/powerpoint/2010/main" val="2780177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Calibri" panose="020F0502020204030204" pitchFamily="34" charset="0"/>
              </a:rPr>
              <a:t>Time:  up to 10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Discussion: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Use a round to make sure everyone responds to these question</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i="1" dirty="0">
                <a:solidFill>
                  <a:schemeClr val="tx1"/>
                </a:solidFill>
              </a:rPr>
              <a:t>Discussion</a:t>
            </a:r>
            <a:r>
              <a:rPr lang="en-US" i="1" baseline="0" dirty="0">
                <a:solidFill>
                  <a:schemeClr val="tx1"/>
                </a:solidFill>
              </a:rPr>
              <a:t> Questions:</a:t>
            </a:r>
          </a:p>
          <a:p>
            <a:pPr marL="1085850" marR="0" lvl="2"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i="1" baseline="0" dirty="0">
                <a:solidFill>
                  <a:schemeClr val="tx1"/>
                </a:solidFill>
              </a:rPr>
              <a:t>What type of survey do you use now? </a:t>
            </a:r>
          </a:p>
          <a:p>
            <a:pPr marL="1085850" marR="0" lvl="2"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i="1" baseline="0" dirty="0">
                <a:solidFill>
                  <a:schemeClr val="tx1"/>
                </a:solidFill>
              </a:rPr>
              <a:t>Where will you begin? What data are you gathering now?</a:t>
            </a:r>
          </a:p>
          <a:p>
            <a:pPr marL="1085850" marR="0" lvl="2"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i="1" baseline="0" dirty="0">
                <a:solidFill>
                  <a:schemeClr val="tx1"/>
                </a:solidFill>
              </a:rPr>
              <a:t>Who do you involve in survey planning? Who might you add?</a:t>
            </a:r>
          </a:p>
          <a:p>
            <a:pPr marL="1085850" marR="0" lvl="2"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i="1" baseline="0" dirty="0">
                <a:solidFill>
                  <a:schemeClr val="tx1"/>
                </a:solidFill>
              </a:rPr>
              <a:t>What do you usually use your data for? </a:t>
            </a:r>
          </a:p>
          <a:p>
            <a:pPr marL="1085850" marR="0" lvl="2"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i="1" baseline="0" dirty="0">
                <a:solidFill>
                  <a:schemeClr val="tx1"/>
                </a:solidFill>
              </a:rPr>
              <a:t>What data might you like to gather? </a:t>
            </a:r>
          </a:p>
          <a:p>
            <a:endParaRPr lang="en-US" dirty="0"/>
          </a:p>
        </p:txBody>
      </p:sp>
      <p:sp>
        <p:nvSpPr>
          <p:cNvPr id="4" name="Slide Number Placeholder 3"/>
          <p:cNvSpPr>
            <a:spLocks noGrp="1"/>
          </p:cNvSpPr>
          <p:nvPr>
            <p:ph type="sldNum" sz="quarter" idx="10"/>
          </p:nvPr>
        </p:nvSpPr>
        <p:spPr/>
        <p:txBody>
          <a:bodyPr/>
          <a:lstStyle/>
          <a:p>
            <a:fld id="{1794951F-DB89-46A0-8245-A40C626A4F19}" type="slidenum">
              <a:rPr lang="en-US" smtClean="0"/>
              <a:t>17</a:t>
            </a:fld>
            <a:endParaRPr lang="en-US"/>
          </a:p>
        </p:txBody>
      </p:sp>
    </p:spTree>
    <p:extLst>
      <p:ext uri="{BB962C8B-B14F-4D97-AF65-F5344CB8AC3E}">
        <p14:creationId xmlns:p14="http://schemas.microsoft.com/office/powerpoint/2010/main" val="3583514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1" i="0" u="none" strike="noStrike" dirty="0">
                <a:solidFill>
                  <a:srgbClr val="000000"/>
                </a:solidFill>
                <a:effectLst/>
                <a:latin typeface="Calibri" panose="020F0502020204030204" pitchFamily="34" charset="0"/>
              </a:rPr>
              <a:t>Time: 1-5 minutes</a:t>
            </a:r>
          </a:p>
          <a:p>
            <a:pPr marL="171450" indent="-171450">
              <a:buFont typeface="Wingdings" panose="05000000000000000000" pitchFamily="2" charset="2"/>
              <a:buChar char="Ø"/>
            </a:pPr>
            <a:endParaRPr lang="en-US" b="0" i="1" dirty="0">
              <a:solidFill>
                <a:srgbClr val="000000"/>
              </a:solidFill>
              <a:effectLst/>
              <a:latin typeface="Calibri" panose="020F0502020204030204" pitchFamily="34" charset="0"/>
            </a:endParaRPr>
          </a:p>
          <a:p>
            <a:pPr marL="171450" indent="-171450">
              <a:buFont typeface="Wingdings" panose="05000000000000000000" pitchFamily="2" charset="2"/>
              <a:buChar char="Ø"/>
            </a:pPr>
            <a:r>
              <a:rPr lang="en-US" b="0" i="1" dirty="0">
                <a:solidFill>
                  <a:srgbClr val="000000"/>
                </a:solidFill>
                <a:effectLst/>
                <a:latin typeface="Calibri" panose="020F0502020204030204" pitchFamily="34" charset="0"/>
              </a:rPr>
              <a:t>How will you use this tool? What is important for you? What is your next step? OR what is one word to describe today?</a:t>
            </a:r>
          </a:p>
          <a:p>
            <a:pPr marL="171450" indent="-171450">
              <a:buFont typeface="Wingdings" panose="05000000000000000000" pitchFamily="2" charset="2"/>
              <a:buChar char="Ø"/>
            </a:pPr>
            <a:r>
              <a:rPr lang="en-US" b="0" i="1" dirty="0">
                <a:solidFill>
                  <a:srgbClr val="000000"/>
                </a:solidFill>
                <a:effectLst/>
                <a:latin typeface="Calibri" panose="020F0502020204030204" pitchFamily="34" charset="0"/>
              </a:rPr>
              <a:t>If large group, ask one person and explain that we can help plan next steps in 1:1 consultation. </a:t>
            </a:r>
            <a:endParaRPr lang="x-none"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466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1" i="0" dirty="0"/>
              <a:t>Time:</a:t>
            </a:r>
            <a:r>
              <a:rPr lang="en-US" b="1" i="0" baseline="0" dirty="0"/>
              <a:t> 15 seconds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i="0" baseline="0" dirty="0"/>
              <a:t>Talking Points</a:t>
            </a:r>
          </a:p>
          <a:p>
            <a:r>
              <a:rPr lang="en-US" i="1" dirty="0"/>
              <a:t>Explain that this is a resource for sample survey questions</a:t>
            </a:r>
          </a:p>
        </p:txBody>
      </p:sp>
      <p:sp>
        <p:nvSpPr>
          <p:cNvPr id="4" name="Slide Number Placeholder 3"/>
          <p:cNvSpPr>
            <a:spLocks noGrp="1"/>
          </p:cNvSpPr>
          <p:nvPr>
            <p:ph type="sldNum" sz="quarter" idx="5"/>
          </p:nvPr>
        </p:nvSpPr>
        <p:spPr/>
        <p:txBody>
          <a:bodyPr/>
          <a:lstStyle/>
          <a:p>
            <a:fld id="{1794951F-DB89-46A0-8245-A40C626A4F19}" type="slidenum">
              <a:rPr lang="en-US" smtClean="0"/>
              <a:t>19</a:t>
            </a:fld>
            <a:endParaRPr lang="en-US"/>
          </a:p>
        </p:txBody>
      </p:sp>
    </p:spTree>
    <p:extLst>
      <p:ext uri="{BB962C8B-B14F-4D97-AF65-F5344CB8AC3E}">
        <p14:creationId xmlns:p14="http://schemas.microsoft.com/office/powerpoint/2010/main" val="3363108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dirty="0">
                <a:solidFill>
                  <a:srgbClr val="000000"/>
                </a:solidFill>
                <a:effectLst/>
                <a:latin typeface="Calibri" panose="020F0502020204030204" pitchFamily="34" charset="0"/>
              </a:rPr>
              <a:t>Time: 15 seconds</a:t>
            </a:r>
          </a:p>
          <a:p>
            <a:pPr algn="l" rtl="0" fontAlgn="base"/>
            <a:r>
              <a:rPr lang="en-US" sz="1800" b="0" i="0" u="none" strike="noStrike" dirty="0">
                <a:solidFill>
                  <a:srgbClr val="000000"/>
                </a:solidFill>
                <a:effectLst/>
                <a:latin typeface="Calibri" panose="020F0502020204030204" pitchFamily="34" charset="0"/>
              </a:rPr>
              <a:t>Talking Points</a:t>
            </a:r>
            <a:endParaRPr lang="en-US" b="0" i="0" dirty="0">
              <a:solidFill>
                <a:srgbClr val="444444"/>
              </a:solidFill>
              <a:effectLst/>
              <a:latin typeface="Calibri" panose="020F050202020403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Welcome to our first Learning Lab – What is the Cost of a New Hire?</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My name is xx and I am a xx with xx.</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0" i="1" u="none" strike="noStrike" dirty="0">
                <a:solidFill>
                  <a:srgbClr val="000000"/>
                </a:solidFill>
                <a:effectLst/>
                <a:latin typeface="Calibri" panose="020F0502020204030204" pitchFamily="34" charset="0"/>
              </a:rPr>
              <a:t>If Learning Lab is being recorded, let them know they can contact you if they would like a copy. </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D6291-FB8F-4913-892F-08B16A588B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6023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1" i="0" dirty="0"/>
              <a:t>Time:</a:t>
            </a:r>
            <a:r>
              <a:rPr lang="en-US" b="1" i="0" baseline="0" dirty="0"/>
              <a:t> 15 seconds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i="0" baseline="0" dirty="0"/>
              <a:t>Talking Points</a:t>
            </a:r>
          </a:p>
          <a:p>
            <a:endParaRPr lang="en-US" i="1" dirty="0"/>
          </a:p>
        </p:txBody>
      </p:sp>
      <p:sp>
        <p:nvSpPr>
          <p:cNvPr id="4" name="Slide Number Placeholder 3"/>
          <p:cNvSpPr>
            <a:spLocks noGrp="1"/>
          </p:cNvSpPr>
          <p:nvPr>
            <p:ph type="sldNum" sz="quarter" idx="5"/>
          </p:nvPr>
        </p:nvSpPr>
        <p:spPr/>
        <p:txBody>
          <a:bodyPr/>
          <a:lstStyle/>
          <a:p>
            <a:fld id="{1794951F-DB89-46A0-8245-A40C626A4F19}" type="slidenum">
              <a:rPr lang="en-US" smtClean="0"/>
              <a:t>20</a:t>
            </a:fld>
            <a:endParaRPr lang="en-US"/>
          </a:p>
        </p:txBody>
      </p:sp>
    </p:spTree>
    <p:extLst>
      <p:ext uri="{BB962C8B-B14F-4D97-AF65-F5344CB8AC3E}">
        <p14:creationId xmlns:p14="http://schemas.microsoft.com/office/powerpoint/2010/main" val="33791865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1" i="0" dirty="0"/>
              <a:t>Time:</a:t>
            </a:r>
            <a:r>
              <a:rPr lang="en-US" b="1" i="0" baseline="0" dirty="0"/>
              <a:t> 15 seconds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i="0" baseline="0"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0" i="0" baseline="0" dirty="0"/>
              <a:t>Here are ways to keep in touch with us and continue your learning. </a:t>
            </a:r>
            <a:endParaRPr lang="en-US" b="0" i="0" dirty="0"/>
          </a:p>
          <a:p>
            <a:pPr marL="0" indent="0">
              <a:buFont typeface="Wingdings" panose="05000000000000000000" pitchFamily="2" charset="2"/>
              <a:buNone/>
            </a:pPr>
            <a:endParaRPr lang="en-US" dirty="0">
              <a:cs typeface="Calibri" panose="020F0502020204030204"/>
            </a:endParaRPr>
          </a:p>
        </p:txBody>
      </p:sp>
      <p:sp>
        <p:nvSpPr>
          <p:cNvPr id="4" name="Slide Number Placeholder 3"/>
          <p:cNvSpPr>
            <a:spLocks noGrp="1"/>
          </p:cNvSpPr>
          <p:nvPr>
            <p:ph type="sldNum" sz="quarter" idx="10"/>
          </p:nvPr>
        </p:nvSpPr>
        <p:spPr/>
        <p:txBody>
          <a:bodyPr/>
          <a:lstStyle/>
          <a:p>
            <a:fld id="{487D6291-FB8F-4913-892F-08B16A588B0E}" type="slidenum">
              <a:rPr lang="en-US" smtClean="0"/>
              <a:t>21</a:t>
            </a:fld>
            <a:endParaRPr lang="en-US"/>
          </a:p>
        </p:txBody>
      </p:sp>
    </p:spTree>
    <p:extLst>
      <p:ext uri="{BB962C8B-B14F-4D97-AF65-F5344CB8AC3E}">
        <p14:creationId xmlns:p14="http://schemas.microsoft.com/office/powerpoint/2010/main" val="1560896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1" i="0" dirty="0"/>
              <a:t>Time:</a:t>
            </a:r>
            <a:r>
              <a:rPr lang="en-US" b="1" i="0" baseline="0" dirty="0"/>
              <a:t> 30 seconds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i="0" baseline="0" dirty="0"/>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Update slide with upcoming events</a:t>
            </a:r>
          </a:p>
          <a:p>
            <a:endParaRPr lang="en-US" dirty="0"/>
          </a:p>
        </p:txBody>
      </p:sp>
      <p:sp>
        <p:nvSpPr>
          <p:cNvPr id="4" name="Slide Number Placeholder 3"/>
          <p:cNvSpPr>
            <a:spLocks noGrp="1"/>
          </p:cNvSpPr>
          <p:nvPr>
            <p:ph type="sldNum" sz="quarter" idx="5"/>
          </p:nvPr>
        </p:nvSpPr>
        <p:spPr/>
        <p:txBody>
          <a:bodyPr/>
          <a:lstStyle/>
          <a:p>
            <a:fld id="{1794951F-DB89-46A0-8245-A40C626A4F19}" type="slidenum">
              <a:rPr lang="en-US" smtClean="0"/>
              <a:t>22</a:t>
            </a:fld>
            <a:endParaRPr lang="en-US"/>
          </a:p>
        </p:txBody>
      </p:sp>
    </p:spTree>
    <p:extLst>
      <p:ext uri="{BB962C8B-B14F-4D97-AF65-F5344CB8AC3E}">
        <p14:creationId xmlns:p14="http://schemas.microsoft.com/office/powerpoint/2010/main" val="3558372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1" i="0" dirty="0"/>
              <a:t>Time:</a:t>
            </a:r>
            <a:r>
              <a:rPr lang="en-US" b="1" i="0" baseline="0" dirty="0"/>
              <a:t> 30 seconds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i="0" baseline="0" dirty="0"/>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Update slide with upcoming events</a:t>
            </a:r>
          </a:p>
        </p:txBody>
      </p:sp>
      <p:sp>
        <p:nvSpPr>
          <p:cNvPr id="227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0007" indent="-296033">
              <a:defRPr>
                <a:solidFill>
                  <a:schemeClr val="tx1"/>
                </a:solidFill>
                <a:latin typeface="Calibri" panose="020F0502020204030204" pitchFamily="34" charset="0"/>
              </a:defRPr>
            </a:lvl2pPr>
            <a:lvl3pPr marL="1185747" indent="-236179">
              <a:defRPr>
                <a:solidFill>
                  <a:schemeClr val="tx1"/>
                </a:solidFill>
                <a:latin typeface="Calibri" panose="020F0502020204030204" pitchFamily="34" charset="0"/>
              </a:defRPr>
            </a:lvl3pPr>
            <a:lvl4pPr marL="1661340" indent="-236179">
              <a:defRPr>
                <a:solidFill>
                  <a:schemeClr val="tx1"/>
                </a:solidFill>
                <a:latin typeface="Calibri" panose="020F0502020204030204" pitchFamily="34" charset="0"/>
              </a:defRPr>
            </a:lvl4pPr>
            <a:lvl5pPr marL="2135315" indent="-236179">
              <a:defRPr>
                <a:solidFill>
                  <a:schemeClr val="tx1"/>
                </a:solidFill>
                <a:latin typeface="Calibri" panose="020F0502020204030204" pitchFamily="34" charset="0"/>
              </a:defRPr>
            </a:lvl5pPr>
            <a:lvl6pPr marL="2601201" indent="-236179" eaLnBrk="0" fontAlgn="base" hangingPunct="0">
              <a:spcBef>
                <a:spcPct val="0"/>
              </a:spcBef>
              <a:spcAft>
                <a:spcPct val="0"/>
              </a:spcAft>
              <a:defRPr>
                <a:solidFill>
                  <a:schemeClr val="tx1"/>
                </a:solidFill>
                <a:latin typeface="Calibri" panose="020F0502020204030204" pitchFamily="34" charset="0"/>
              </a:defRPr>
            </a:lvl6pPr>
            <a:lvl7pPr marL="3067088" indent="-236179" eaLnBrk="0" fontAlgn="base" hangingPunct="0">
              <a:spcBef>
                <a:spcPct val="0"/>
              </a:spcBef>
              <a:spcAft>
                <a:spcPct val="0"/>
              </a:spcAft>
              <a:defRPr>
                <a:solidFill>
                  <a:schemeClr val="tx1"/>
                </a:solidFill>
                <a:latin typeface="Calibri" panose="020F0502020204030204" pitchFamily="34" charset="0"/>
              </a:defRPr>
            </a:lvl7pPr>
            <a:lvl8pPr marL="3532975" indent="-236179" eaLnBrk="0" fontAlgn="base" hangingPunct="0">
              <a:spcBef>
                <a:spcPct val="0"/>
              </a:spcBef>
              <a:spcAft>
                <a:spcPct val="0"/>
              </a:spcAft>
              <a:defRPr>
                <a:solidFill>
                  <a:schemeClr val="tx1"/>
                </a:solidFill>
                <a:latin typeface="Calibri" panose="020F0502020204030204" pitchFamily="34" charset="0"/>
              </a:defRPr>
            </a:lvl8pPr>
            <a:lvl9pPr marL="3998862" indent="-236179"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CC85A6D-DA4B-4FD0-80EB-1CD44D39377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158476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Thanks, and goodbyes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EF461-0DA1-49B8-9494-EA2A34B00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5211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u="none" strike="noStrike" dirty="0">
                <a:solidFill>
                  <a:srgbClr val="000000"/>
                </a:solidFill>
                <a:effectLst/>
                <a:latin typeface="Calibri" panose="020F0502020204030204" pitchFamily="34" charset="0"/>
              </a:rPr>
              <a:t>Time: 30-60 seconds</a:t>
            </a:r>
          </a:p>
          <a:p>
            <a:pPr algn="l" rtl="0" fontAlgn="base"/>
            <a:r>
              <a:rPr lang="en-US" sz="1800" b="0" i="0" u="none" strike="noStrike" dirty="0">
                <a:solidFill>
                  <a:srgbClr val="000000"/>
                </a:solidFill>
                <a:effectLst/>
                <a:latin typeface="Calibri" panose="020F0502020204030204" pitchFamily="34" charset="0"/>
              </a:rPr>
              <a:t>Talking Points:</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Some of us are used to working on Zoom in a group, while others are less familiar.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Please keep your microphone on mute when you’re not speaking today to help reduce background noise. When you’re in breakout groups, feel free to unmute and discuss the topic within your group. If you are able, we’d appreciate it if you keep your video on today. Its important for all of us to be able to see and get to know one another in these meetings. We understand if you need to shut off your video for a few moments if you need to step away, but please turn your video back on when you return.</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When you logged into Zoom today, you might have typed in a name for yourself. To help us get to know one another, we ask you to rename yourself with this information on your screen:</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Your name, your organization name. If you are a group of people watching from one computer in an organization, you can shorten to first names and your organization name.</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To do this, look on the bottom of your screen for participants, click on that and on the right side of your screen a white column will appear. Hoover over your name and two buttons will appear mute and more. Click on more, then click on rename. Rename yourself then click OK.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The Chat function is at the bottom of the page.  It looks like a little speaking bubble. If you have a questions or something you want to add to the discussion you can use Chat.  We will be monitoring Chat throughout the session.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1" i="0" u="none" strike="noStrike" dirty="0">
                <a:solidFill>
                  <a:srgbClr val="000000"/>
                </a:solidFill>
                <a:effectLst/>
                <a:latin typeface="Calibri" panose="020F0502020204030204" pitchFamily="34" charset="0"/>
              </a:rPr>
              <a:t>Using Chat to submit a question, </a:t>
            </a:r>
            <a:r>
              <a:rPr lang="en-US" sz="1800" b="0" i="0" u="none" strike="noStrike" dirty="0">
                <a:solidFill>
                  <a:srgbClr val="000000"/>
                </a:solidFill>
                <a:effectLst/>
                <a:latin typeface="Calibri" panose="020F0502020204030204" pitchFamily="34" charset="0"/>
              </a:rPr>
              <a:t>simply</a:t>
            </a:r>
            <a:r>
              <a:rPr lang="en-US" sz="1800" b="1" i="0" u="none" strike="noStrike" dirty="0">
                <a:solidFill>
                  <a:srgbClr val="000000"/>
                </a:solidFill>
                <a:effectLst/>
                <a:latin typeface="Calibri" panose="020F0502020204030204" pitchFamily="34" charset="0"/>
              </a:rPr>
              <a:t> </a:t>
            </a:r>
            <a:r>
              <a:rPr lang="en-US" sz="1800" b="0" i="1" u="none" strike="noStrike" dirty="0">
                <a:solidFill>
                  <a:srgbClr val="000000"/>
                </a:solidFill>
                <a:effectLst/>
                <a:latin typeface="Calibri" panose="020F0502020204030204" pitchFamily="34" charset="0"/>
              </a:rPr>
              <a:t>click on the button that looks like this in your toolbar.</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Please </a:t>
            </a:r>
            <a:r>
              <a:rPr lang="en-US" sz="1800" b="1" i="1" u="none" strike="noStrike" dirty="0">
                <a:solidFill>
                  <a:srgbClr val="000000"/>
                </a:solidFill>
                <a:effectLst/>
                <a:latin typeface="Calibri" panose="020F0502020204030204" pitchFamily="34" charset="0"/>
              </a:rPr>
              <a:t>feel free to send questions</a:t>
            </a:r>
            <a:r>
              <a:rPr lang="en-US" sz="1800" b="0" i="0" u="none" strike="noStrike" dirty="0">
                <a:solidFill>
                  <a:srgbClr val="000000"/>
                </a:solidFill>
                <a:effectLst/>
                <a:latin typeface="Calibri" panose="020F0502020204030204" pitchFamily="34" charset="0"/>
              </a:rPr>
              <a:t> at any time during the presentation. We will have time at the end for discussion and questions, so you can type them in the chat and we’ll go over them at the end.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Also when  you click on “Participants,” you’ll see some buttons to interact with the presentation. You can say yes, no, go slower, go faster, and when you click on “More” you will find that you can use the thumbs up or thumbs down buttons. You can also let us know if you need to step away for a quick break to use the rest room or fill your coffee cup. Suffering is optional.</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When we take breaks we do ask that everyone turn their camera during the break then turn it back on when you return or use reactions when you return so that we know when we are ready to start again.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Finally, we are all still working from home at the University of Minnesota. </a:t>
            </a:r>
            <a:r>
              <a:rPr lang="en-US" sz="1800" b="0" i="1" u="none" strike="noStrike" dirty="0">
                <a:solidFill>
                  <a:srgbClr val="000000"/>
                </a:solidFill>
                <a:effectLst/>
                <a:latin typeface="Calibri" panose="020F0502020204030204" pitchFamily="34" charset="0"/>
              </a:rPr>
              <a:t>Explain “coworkers” you share your space with.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171450" indent="-171450">
              <a:buFont typeface="Wingdings" panose="05000000000000000000" pitchFamily="2" charset="2"/>
              <a:buChar char="q"/>
            </a:pPr>
            <a:endParaRPr lang="en-US" sz="1200" dirty="0"/>
          </a:p>
        </p:txBody>
      </p:sp>
      <p:sp>
        <p:nvSpPr>
          <p:cNvPr id="4" name="Slide Number Placeholder 3"/>
          <p:cNvSpPr>
            <a:spLocks noGrp="1"/>
          </p:cNvSpPr>
          <p:nvPr>
            <p:ph type="sldNum" sz="quarter" idx="10"/>
          </p:nvPr>
        </p:nvSpPr>
        <p:spPr/>
        <p:txBody>
          <a:bodyPr/>
          <a:lstStyle/>
          <a:p>
            <a:fld id="{487D6291-FB8F-4913-892F-08B16A588B0E}" type="slidenum">
              <a:rPr lang="en-US" smtClean="0"/>
              <a:t>3</a:t>
            </a:fld>
            <a:endParaRPr lang="en-US"/>
          </a:p>
        </p:txBody>
      </p:sp>
    </p:spTree>
    <p:extLst>
      <p:ext uri="{BB962C8B-B14F-4D97-AF65-F5344CB8AC3E}">
        <p14:creationId xmlns:p14="http://schemas.microsoft.com/office/powerpoint/2010/main" val="469816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u="none" strike="noStrike" dirty="0">
                <a:solidFill>
                  <a:srgbClr val="000000"/>
                </a:solidFill>
                <a:effectLst/>
                <a:latin typeface="Calibri" panose="020F0502020204030204" pitchFamily="34" charset="0"/>
              </a:rPr>
              <a:t>Time: up to 8 minutes</a:t>
            </a:r>
          </a:p>
          <a:p>
            <a:pPr marL="0" indent="0" algn="l" rtl="0" fontAlgn="base">
              <a:buFont typeface="Wingdings" panose="05000000000000000000" pitchFamily="2" charset="2"/>
              <a:buNone/>
            </a:pPr>
            <a:r>
              <a:rPr lang="en-US" sz="1800" b="0" i="0" u="none" strike="noStrike" dirty="0">
                <a:solidFill>
                  <a:srgbClr val="000000"/>
                </a:solidFill>
                <a:effectLst/>
                <a:latin typeface="Calibri" panose="020F0502020204030204" pitchFamily="34" charset="0"/>
              </a:rPr>
              <a:t>Talking Points: </a:t>
            </a: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We would like to start with a little time to get to know you and see if you have any initial questions. We’ll try to make sure we cover these questions. Please introduce yourself with the following: </a:t>
            </a:r>
            <a:r>
              <a:rPr lang="en-US" sz="1800" b="0" i="1" u="none" strike="noStrike" dirty="0">
                <a:solidFill>
                  <a:srgbClr val="000000"/>
                </a:solidFill>
                <a:effectLst/>
                <a:latin typeface="Calibri" panose="020F0502020204030204" pitchFamily="34" charset="0"/>
              </a:rPr>
              <a:t>read slide</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0" i="1" u="none" strike="noStrike" dirty="0">
                <a:solidFill>
                  <a:srgbClr val="000000"/>
                </a:solidFill>
                <a:effectLst/>
                <a:latin typeface="Calibri" panose="020F0502020204030204" pitchFamily="34" charset="0"/>
              </a:rPr>
              <a:t>Note: If group is large, can have them type in chat.</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0" i="1" u="none" strike="noStrike" dirty="0">
                <a:solidFill>
                  <a:srgbClr val="000000"/>
                </a:solidFill>
                <a:effectLst/>
                <a:latin typeface="Calibri" panose="020F0502020204030204" pitchFamily="34" charset="0"/>
              </a:rPr>
              <a:t>Alternate question: What is one thing you hope to get out of today’s Learning Lab? / What is one question you have on this topic?</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5361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1" i="0" u="none" strike="noStrike" dirty="0">
                <a:solidFill>
                  <a:srgbClr val="000000"/>
                </a:solidFill>
                <a:effectLst/>
                <a:latin typeface="Calibri" panose="020F0502020204030204" pitchFamily="34" charset="0"/>
              </a:rPr>
              <a:t>Time: 30-60 seconds</a:t>
            </a:r>
          </a:p>
          <a:p>
            <a:pPr marL="0" indent="0">
              <a:buFont typeface="Wingdings" panose="05000000000000000000" pitchFamily="2" charset="2"/>
              <a:buNone/>
            </a:pPr>
            <a:endParaRPr lang="en-US" dirty="0"/>
          </a:p>
          <a:p>
            <a:pPr marL="0" indent="0">
              <a:buFont typeface="Wingdings" panose="05000000000000000000" pitchFamily="2" charset="2"/>
              <a:buNone/>
            </a:pPr>
            <a:r>
              <a:rPr lang="en-US" dirty="0"/>
              <a:t>Talking Points: </a:t>
            </a:r>
          </a:p>
          <a:p>
            <a:pPr marL="171450" indent="-171450">
              <a:buFont typeface="Wingdings" panose="05000000000000000000" pitchFamily="2" charset="2"/>
              <a:buChar char="Ø"/>
            </a:pPr>
            <a:r>
              <a:rPr lang="en-US" dirty="0"/>
              <a:t>We have several goals for today’s session. These goals include: </a:t>
            </a:r>
            <a:r>
              <a:rPr lang="en-US" i="1" dirty="0"/>
              <a:t>read slide</a:t>
            </a:r>
            <a:endParaRPr lang="en-US" dirty="0"/>
          </a:p>
          <a:p>
            <a:endParaRPr lang="en-US" dirty="0"/>
          </a:p>
        </p:txBody>
      </p:sp>
      <p:sp>
        <p:nvSpPr>
          <p:cNvPr id="4" name="Slide Number Placeholder 3"/>
          <p:cNvSpPr>
            <a:spLocks noGrp="1"/>
          </p:cNvSpPr>
          <p:nvPr>
            <p:ph type="sldNum" sz="quarter" idx="10"/>
          </p:nvPr>
        </p:nvSpPr>
        <p:spPr/>
        <p:txBody>
          <a:bodyPr/>
          <a:lstStyle/>
          <a:p>
            <a:fld id="{487D6291-FB8F-4913-892F-08B16A588B0E}" type="slidenum">
              <a:rPr lang="en-US" smtClean="0"/>
              <a:t>5</a:t>
            </a:fld>
            <a:endParaRPr lang="en-US"/>
          </a:p>
        </p:txBody>
      </p:sp>
    </p:spTree>
    <p:extLst>
      <p:ext uri="{BB962C8B-B14F-4D97-AF65-F5344CB8AC3E}">
        <p14:creationId xmlns:p14="http://schemas.microsoft.com/office/powerpoint/2010/main" val="659477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E58D255-18D9-4A4C-B4DF-ED26CA062485}" type="slidenum">
              <a:rPr lang="en-US" altLang="en-US" smtClean="0">
                <a:latin typeface="Arial" panose="020B0604020202020204" pitchFamily="34" charset="0"/>
                <a:ea typeface="MS PGothic" panose="020B0600070205080204" pitchFamily="34" charset="-128"/>
              </a:rPr>
              <a:pPr fontAlgn="base">
                <a:spcBef>
                  <a:spcPct val="0"/>
                </a:spcBef>
                <a:spcAft>
                  <a:spcPct val="0"/>
                </a:spcAft>
              </a:pPr>
              <a:t>6</a:t>
            </a:fld>
            <a:endParaRPr lang="en-US" altLang="en-US">
              <a:latin typeface="Arial" panose="020B0604020202020204" pitchFamily="34" charset="0"/>
              <a:ea typeface="MS PGothic" panose="020B0600070205080204" pitchFamily="34" charset="-128"/>
            </a:endParaRPr>
          </a:p>
        </p:txBody>
      </p:sp>
      <p:sp>
        <p:nvSpPr>
          <p:cNvPr id="10342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0342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1" i="0" u="none" strike="noStrike" dirty="0">
                <a:solidFill>
                  <a:srgbClr val="000000"/>
                </a:solidFill>
                <a:effectLst/>
                <a:latin typeface="Calibri" panose="020F0502020204030204" pitchFamily="34" charset="0"/>
              </a:rPr>
              <a:t>Time: 30 seconds</a:t>
            </a:r>
          </a:p>
          <a:p>
            <a:pPr marL="0" indent="0" eaLnBrk="1" hangingPunct="1">
              <a:buFont typeface="Wingdings" panose="05000000000000000000" pitchFamily="2" charset="2"/>
              <a:buNone/>
            </a:pPr>
            <a:endParaRPr lang="en-US" dirty="0"/>
          </a:p>
          <a:p>
            <a:pPr marL="0" indent="0" eaLnBrk="1" hangingPunct="1">
              <a:buFont typeface="Wingdings" panose="05000000000000000000" pitchFamily="2" charset="2"/>
              <a:buNone/>
            </a:pPr>
            <a:r>
              <a:rPr lang="en-US" dirty="0"/>
              <a:t>Talking Points:</a:t>
            </a:r>
          </a:p>
          <a:p>
            <a:pPr marL="171450" indent="-171450" eaLnBrk="1" hangingPunct="1">
              <a:buFont typeface="Wingdings" panose="05000000000000000000" pitchFamily="2" charset="2"/>
              <a:buChar char="Ø"/>
            </a:pPr>
            <a:r>
              <a:rPr lang="en-US" baseline="0" dirty="0"/>
              <a:t>Tie in that the survey can provide information that can help to you decide which strategies to develop.  Likely in retention but can cut across all facets of the organization workforce development  plan.</a:t>
            </a:r>
            <a:endParaRPr lang="en-US" dirty="0"/>
          </a:p>
        </p:txBody>
      </p:sp>
    </p:spTree>
    <p:extLst>
      <p:ext uri="{BB962C8B-B14F-4D97-AF65-F5344CB8AC3E}">
        <p14:creationId xmlns:p14="http://schemas.microsoft.com/office/powerpoint/2010/main" val="4201544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1" i="0" u="none" strike="noStrike" dirty="0">
                <a:solidFill>
                  <a:srgbClr val="000000"/>
                </a:solidFill>
                <a:effectLst/>
                <a:latin typeface="Calibri" panose="020F0502020204030204" pitchFamily="34" charset="0"/>
              </a:rPr>
              <a:t>Time: 1-2 minutes  </a:t>
            </a:r>
          </a:p>
          <a:p>
            <a:pPr marL="0" indent="0">
              <a:buFont typeface="Wingdings" panose="05000000000000000000" pitchFamily="2" charset="2"/>
              <a:buNone/>
            </a:pPr>
            <a:endParaRPr lang="en-US" dirty="0"/>
          </a:p>
          <a:p>
            <a:pPr marL="0" indent="0">
              <a:buFont typeface="Wingdings" panose="05000000000000000000" pitchFamily="2" charset="2"/>
              <a:buNone/>
            </a:pPr>
            <a:r>
              <a:rPr lang="en-US" dirty="0"/>
              <a:t>Talking Points:</a:t>
            </a:r>
          </a:p>
          <a:p>
            <a:pPr marL="171450" indent="-171450">
              <a:buFont typeface="Wingdings" panose="05000000000000000000" pitchFamily="2" charset="2"/>
              <a:buChar char="Ø"/>
            </a:pPr>
            <a:r>
              <a:rPr lang="en-US" dirty="0"/>
              <a:t>In this session, we will focus on planning for a survey that collects meaningful information from your staff related to turnover and/or retention. Know that it is important in the planning phase to consider how you will gather and analyze data, and what you will do with the data. Utilizing an action plan to think about your next steps after you gather and analyze your data can help you to stay on course with making improvements that matter. Finally, it is important to report out what you learned and what you’ll be doing with what you learned. Collecting data and having your staff wonder what was done with it may be worse than not collecting data at all! </a:t>
            </a:r>
          </a:p>
          <a:p>
            <a:pPr marL="171450" indent="-171450">
              <a:buFont typeface="Wingdings" panose="05000000000000000000" pitchFamily="2" charset="2"/>
              <a:buChar char="Ø"/>
            </a:pPr>
            <a:endParaRPr lang="en-US" dirty="0"/>
          </a:p>
          <a:p>
            <a:pPr marL="171450" indent="-171450">
              <a:buFont typeface="Wingdings" panose="05000000000000000000" pitchFamily="2" charset="2"/>
              <a:buChar char="Ø"/>
            </a:pPr>
            <a:r>
              <a:rPr lang="en-US" dirty="0"/>
              <a:t>As you collect data and make improvements over time, make sure plan to celebrate your successes. This will support your efforts. We’ll focus here mostly on planning to gather information from your staff. </a:t>
            </a:r>
          </a:p>
          <a:p>
            <a:endParaRPr lang="en-US" dirty="0"/>
          </a:p>
        </p:txBody>
      </p:sp>
      <p:sp>
        <p:nvSpPr>
          <p:cNvPr id="4" name="Slide Number Placeholder 3"/>
          <p:cNvSpPr>
            <a:spLocks noGrp="1"/>
          </p:cNvSpPr>
          <p:nvPr>
            <p:ph type="sldNum" sz="quarter" idx="5"/>
          </p:nvPr>
        </p:nvSpPr>
        <p:spPr/>
        <p:txBody>
          <a:bodyPr/>
          <a:lstStyle/>
          <a:p>
            <a:fld id="{1794951F-DB89-46A0-8245-A40C626A4F19}" type="slidenum">
              <a:rPr lang="en-US" smtClean="0"/>
              <a:t>7</a:t>
            </a:fld>
            <a:endParaRPr lang="en-US"/>
          </a:p>
        </p:txBody>
      </p:sp>
    </p:spTree>
    <p:extLst>
      <p:ext uri="{BB962C8B-B14F-4D97-AF65-F5344CB8AC3E}">
        <p14:creationId xmlns:p14="http://schemas.microsoft.com/office/powerpoint/2010/main" val="1616132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Calibri" panose="020F0502020204030204" pitchFamily="34" charset="0"/>
              </a:rPr>
              <a:t>Time: 1-2 minutes</a:t>
            </a:r>
          </a:p>
          <a:p>
            <a:r>
              <a:rPr lang="en-US" i="0" dirty="0"/>
              <a:t>Talking Points:</a:t>
            </a:r>
          </a:p>
          <a:p>
            <a:pPr marL="171450" indent="-171450">
              <a:buFont typeface="Wingdings" panose="05000000000000000000" pitchFamily="2" charset="2"/>
              <a:buChar char="Ø"/>
            </a:pPr>
            <a:r>
              <a:rPr lang="en-US" i="1" dirty="0"/>
              <a:t>This is an animated slide. Ask participants to speak up or write in the chat why DSPs leave? See if their answers match or add to research.</a:t>
            </a:r>
          </a:p>
          <a:p>
            <a:pPr marL="171450" indent="-171450">
              <a:buFont typeface="Wingdings" panose="05000000000000000000" pitchFamily="2" charset="2"/>
              <a:buChar char="Ø"/>
            </a:pPr>
            <a:r>
              <a:rPr lang="en-US" dirty="0"/>
              <a:t>Now, let’s look at some of the research that’s been conducted related to the workforce on why DSPs leave their jobs. </a:t>
            </a:r>
          </a:p>
          <a:p>
            <a:pPr marL="628650" lvl="1" indent="-171450">
              <a:buFont typeface="Wingdings" panose="05000000000000000000" pitchFamily="2" charset="2"/>
              <a:buChar char="Ø"/>
            </a:pPr>
            <a:r>
              <a:rPr lang="en-US" dirty="0"/>
              <a:t>Lack of respect from management and society</a:t>
            </a:r>
          </a:p>
          <a:p>
            <a:pPr marL="628650" lvl="1" indent="-171450">
              <a:buFont typeface="Wingdings" panose="05000000000000000000" pitchFamily="2" charset="2"/>
              <a:buChar char="Ø"/>
            </a:pPr>
            <a:r>
              <a:rPr lang="en-US" dirty="0"/>
              <a:t>Poor management: uncaring, uninvolved</a:t>
            </a:r>
          </a:p>
          <a:p>
            <a:pPr marL="628650" lvl="1" indent="-171450">
              <a:buFont typeface="Wingdings" panose="05000000000000000000" pitchFamily="2" charset="2"/>
              <a:buChar char="Ø"/>
            </a:pPr>
            <a:r>
              <a:rPr lang="en-US" dirty="0"/>
              <a:t>Work or family conflicts </a:t>
            </a:r>
          </a:p>
          <a:p>
            <a:pPr marL="628650" lvl="1" indent="-171450">
              <a:buFont typeface="Wingdings" panose="05000000000000000000" pitchFamily="2" charset="2"/>
              <a:buChar char="Ø"/>
            </a:pPr>
            <a:r>
              <a:rPr lang="en-US" dirty="0"/>
              <a:t>Long job hours and long distance from home</a:t>
            </a:r>
          </a:p>
          <a:p>
            <a:pPr marL="628650" lvl="1" indent="-171450">
              <a:buFont typeface="Wingdings" panose="05000000000000000000" pitchFamily="2" charset="2"/>
              <a:buChar char="Ø"/>
            </a:pPr>
            <a:r>
              <a:rPr lang="en-US" dirty="0"/>
              <a:t>Difficulty of the work (physically and emotionally)</a:t>
            </a:r>
          </a:p>
          <a:p>
            <a:pPr marL="628650" lvl="1" indent="-171450">
              <a:buFont typeface="Wingdings" panose="05000000000000000000" pitchFamily="2" charset="2"/>
              <a:buChar char="Ø"/>
            </a:pPr>
            <a:r>
              <a:rPr lang="en-US" dirty="0"/>
              <a:t>Low pay and lack of benefits  </a:t>
            </a:r>
          </a:p>
          <a:p>
            <a:pPr marL="628650" lvl="1" indent="-171450">
              <a:buFont typeface="Wingdings" panose="05000000000000000000" pitchFamily="2" charset="2"/>
              <a:buChar char="Ø"/>
            </a:pPr>
            <a:r>
              <a:rPr lang="en-US" dirty="0"/>
              <a:t>Knowing these kinds of things can help you respond with strategies to try support your workforce or adjust working conditions to support them.</a:t>
            </a:r>
          </a:p>
          <a:p>
            <a:endParaRPr lang="en-US" dirty="0"/>
          </a:p>
          <a:p>
            <a:r>
              <a:rPr lang="en-US" i="1" dirty="0"/>
              <a:t>Mittal et al. - Seven focus groups with 47 CNAs and PCAs in Pennsylvania.</a:t>
            </a:r>
          </a:p>
          <a:p>
            <a:endParaRPr lang="en-US" i="1" dirty="0"/>
          </a:p>
          <a:p>
            <a:r>
              <a:rPr lang="en-US" i="1" dirty="0"/>
              <a:t>We asked about reasons for leaving to DSPs in the COVID survey (55% said they knew staff who left during the pandemic): https://publications.ici.umn.edu/community-living/covid19-survey-6-month-followup/main#Pandemic-Impact-on-Turnover-and-Vacancy </a:t>
            </a:r>
          </a:p>
        </p:txBody>
      </p:sp>
      <p:sp>
        <p:nvSpPr>
          <p:cNvPr id="4" name="Slide Number Placeholder 3"/>
          <p:cNvSpPr>
            <a:spLocks noGrp="1"/>
          </p:cNvSpPr>
          <p:nvPr>
            <p:ph type="sldNum" sz="quarter" idx="5"/>
          </p:nvPr>
        </p:nvSpPr>
        <p:spPr/>
        <p:txBody>
          <a:bodyPr/>
          <a:lstStyle/>
          <a:p>
            <a:fld id="{1794951F-DB89-46A0-8245-A40C626A4F19}" type="slidenum">
              <a:rPr lang="en-US" smtClean="0"/>
              <a:t>8</a:t>
            </a:fld>
            <a:endParaRPr lang="en-US"/>
          </a:p>
        </p:txBody>
      </p:sp>
    </p:spTree>
    <p:extLst>
      <p:ext uri="{BB962C8B-B14F-4D97-AF65-F5344CB8AC3E}">
        <p14:creationId xmlns:p14="http://schemas.microsoft.com/office/powerpoint/2010/main" val="14251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1" i="0" u="none" strike="noStrike" dirty="0">
                <a:solidFill>
                  <a:srgbClr val="000000"/>
                </a:solidFill>
                <a:effectLst/>
                <a:latin typeface="Calibri" panose="020F0502020204030204" pitchFamily="34" charset="0"/>
              </a:rPr>
              <a:t>Time: 1 minute</a:t>
            </a:r>
          </a:p>
          <a:p>
            <a:pPr marL="0" indent="0">
              <a:buFont typeface="Wingdings" panose="05000000000000000000" pitchFamily="2" charset="2"/>
              <a:buNone/>
            </a:pPr>
            <a:endParaRPr lang="en-US" dirty="0"/>
          </a:p>
          <a:p>
            <a:pPr marL="0" indent="0">
              <a:buFont typeface="Wingdings" panose="05000000000000000000" pitchFamily="2" charset="2"/>
              <a:buNone/>
            </a:pPr>
            <a:r>
              <a:rPr lang="en-US" dirty="0"/>
              <a:t>Talking Points: </a:t>
            </a:r>
          </a:p>
          <a:p>
            <a:pPr marL="171450" indent="-171450">
              <a:buFont typeface="Wingdings" panose="05000000000000000000" pitchFamily="2" charset="2"/>
              <a:buChar char="Ø"/>
            </a:pPr>
            <a:r>
              <a:rPr lang="en-US" dirty="0"/>
              <a:t>This past year was difficult for everybody. We collected surveys from over 9000 DSPs related to their experiences during the pandemic, including some DSPs from TN. Over half of DSPs knew one or more colleagues who left due to the pandemic. Recognizing the stresses of this last year might be important in considering what to include in your survey this year. You can learn more about what DSPs reported by following the link on the slide. </a:t>
            </a:r>
          </a:p>
          <a:p>
            <a:pPr marL="171450" indent="-171450">
              <a:buFont typeface="Wingdings" panose="05000000000000000000" pitchFamily="2" charset="2"/>
              <a:buChar char="Ø"/>
            </a:pPr>
            <a:r>
              <a:rPr lang="en-US" i="1" dirty="0"/>
              <a:t>[just in case anyone asks: Reasons from covid survey:  Fear of becoming infected, family reasons, lack of childcare, testing positive for COVID-19, fear of infecting others, furloughed.]</a:t>
            </a:r>
          </a:p>
          <a:p>
            <a:pPr marL="171450" indent="-171450">
              <a:buFont typeface="Wingdings" panose="05000000000000000000" pitchFamily="2" charset="2"/>
              <a:buChar char="Ø"/>
            </a:pPr>
            <a:r>
              <a:rPr lang="en-US" dirty="0"/>
              <a:t>It might help you to plan for future waves of the pandemic to ask your DSPs about their experiences in the last year. </a:t>
            </a:r>
          </a:p>
        </p:txBody>
      </p:sp>
      <p:sp>
        <p:nvSpPr>
          <p:cNvPr id="4" name="Slide Number Placeholder 3"/>
          <p:cNvSpPr>
            <a:spLocks noGrp="1"/>
          </p:cNvSpPr>
          <p:nvPr>
            <p:ph type="sldNum" sz="quarter" idx="5"/>
          </p:nvPr>
        </p:nvSpPr>
        <p:spPr/>
        <p:txBody>
          <a:bodyPr/>
          <a:lstStyle/>
          <a:p>
            <a:fld id="{1794951F-DB89-46A0-8245-A40C626A4F19}" type="slidenum">
              <a:rPr lang="en-US" smtClean="0"/>
              <a:t>9</a:t>
            </a:fld>
            <a:endParaRPr lang="en-US"/>
          </a:p>
        </p:txBody>
      </p:sp>
    </p:spTree>
    <p:extLst>
      <p:ext uri="{BB962C8B-B14F-4D97-AF65-F5344CB8AC3E}">
        <p14:creationId xmlns:p14="http://schemas.microsoft.com/office/powerpoint/2010/main" val="431934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054943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200300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057462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D24011-C832-684A-8DD1-47FDC5EA7202}"/>
              </a:ext>
            </a:extLst>
          </p:cNvPr>
          <p:cNvSpPr/>
          <p:nvPr userDrawn="1"/>
        </p:nvSpPr>
        <p:spPr>
          <a:xfrm>
            <a:off x="847252" y="402937"/>
            <a:ext cx="3594226" cy="49335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FE2B2CE5-86D5-A64B-B556-C42CD68907F1}"/>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CAACBB2F-09A0-AD40-9777-EE1E77A81F7A}"/>
              </a:ext>
            </a:extLst>
          </p:cNvPr>
          <p:cNvSpPr>
            <a:spLocks noGrp="1"/>
          </p:cNvSpPr>
          <p:nvPr>
            <p:ph idx="1"/>
          </p:nvPr>
        </p:nvSpPr>
        <p:spPr>
          <a:xfrm>
            <a:off x="838200" y="1188053"/>
            <a:ext cx="10515600" cy="4988910"/>
          </a:xfrm>
        </p:spPr>
        <p:txBody>
          <a:bodyPr/>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FF74080A-7183-D044-8F23-50E787BC444B}"/>
              </a:ext>
            </a:extLst>
          </p:cNvPr>
          <p:cNvSpPr>
            <a:spLocks noGrp="1"/>
          </p:cNvSpPr>
          <p:nvPr>
            <p:ph type="title"/>
          </p:nvPr>
        </p:nvSpPr>
        <p:spPr>
          <a:xfrm>
            <a:off x="944988" y="476439"/>
            <a:ext cx="3353356" cy="344515"/>
          </a:xfrm>
        </p:spPr>
        <p:txBody>
          <a:bodyPr>
            <a:noAutofit/>
          </a:bodyPr>
          <a:lstStyle>
            <a:lvl1pPr>
              <a:defRPr sz="1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0135847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8146" y="735318"/>
            <a:ext cx="5351647" cy="3648779"/>
          </a:xfrm>
        </p:spPr>
        <p:txBody>
          <a:bodyPr anchor="ctr"/>
          <a:lstStyle>
            <a:lvl1pPr algn="ctr">
              <a:defRPr sz="6000" b="0" i="0">
                <a:latin typeface="Open Sans Light" charset="0"/>
                <a:ea typeface="Open Sans Light" charset="0"/>
                <a:cs typeface="Open Sans Light" charset="0"/>
              </a:defRPr>
            </a:lvl1pPr>
          </a:lstStyle>
          <a:p>
            <a:r>
              <a:rPr lang="en-US" dirty="0"/>
              <a:t>Click to edit Master title style</a:t>
            </a:r>
          </a:p>
        </p:txBody>
      </p:sp>
      <p:sp>
        <p:nvSpPr>
          <p:cNvPr id="7" name="Rectangle 6">
            <a:extLst>
              <a:ext uri="{FF2B5EF4-FFF2-40B4-BE49-F238E27FC236}">
                <a16:creationId xmlns:a16="http://schemas.microsoft.com/office/drawing/2014/main" id="{5D4095D5-6B0B-E541-B3B3-DE7CE23F9517}"/>
              </a:ext>
            </a:extLst>
          </p:cNvPr>
          <p:cNvSpPr/>
          <p:nvPr userDrawn="1"/>
        </p:nvSpPr>
        <p:spPr>
          <a:xfrm>
            <a:off x="818147" y="-1"/>
            <a:ext cx="5351647" cy="4042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2327A38-3038-524C-B488-896D7EE9ABBB}"/>
              </a:ext>
            </a:extLst>
          </p:cNvPr>
          <p:cNvSpPr/>
          <p:nvPr userDrawn="1"/>
        </p:nvSpPr>
        <p:spPr>
          <a:xfrm>
            <a:off x="818146" y="4469307"/>
            <a:ext cx="5351647" cy="238869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11E13D-5495-2E4E-B8E9-8278BCBBA209}"/>
              </a:ext>
            </a:extLst>
          </p:cNvPr>
          <p:cNvSpPr/>
          <p:nvPr userDrawn="1"/>
        </p:nvSpPr>
        <p:spPr>
          <a:xfrm>
            <a:off x="6737684" y="4544715"/>
            <a:ext cx="5454316" cy="7541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1B0B003-7E13-BC4D-AB56-0F75B198E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9720" y="6276081"/>
            <a:ext cx="1487776" cy="462521"/>
          </a:xfrm>
          <a:prstGeom prst="rect">
            <a:avLst/>
          </a:prstGeom>
        </p:spPr>
      </p:pic>
      <p:pic>
        <p:nvPicPr>
          <p:cNvPr id="11" name="Picture 10">
            <a:extLst>
              <a:ext uri="{FF2B5EF4-FFF2-40B4-BE49-F238E27FC236}">
                <a16:creationId xmlns:a16="http://schemas.microsoft.com/office/drawing/2014/main" id="{F76BAF2D-1416-6F4C-946E-29510DD9A9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450" t="19894" r="22003" b="36357"/>
          <a:stretch/>
        </p:blipFill>
        <p:spPr>
          <a:xfrm>
            <a:off x="6170988" y="6041922"/>
            <a:ext cx="1830010" cy="730870"/>
          </a:xfrm>
          <a:prstGeom prst="rect">
            <a:avLst/>
          </a:prstGeom>
        </p:spPr>
      </p:pic>
      <p:sp>
        <p:nvSpPr>
          <p:cNvPr id="13" name="Freeform 2"/>
          <p:cNvSpPr>
            <a:spLocks noChangeArrowheads="1"/>
          </p:cNvSpPr>
          <p:nvPr userDrawn="1"/>
        </p:nvSpPr>
        <p:spPr bwMode="auto">
          <a:xfrm>
            <a:off x="9901355" y="6311504"/>
            <a:ext cx="2172791" cy="391674"/>
          </a:xfrm>
          <a:custGeom>
            <a:avLst/>
            <a:gdLst>
              <a:gd name="T0" fmla="*/ 2616 w 33515"/>
              <a:gd name="T1" fmla="*/ 2507 h 6042"/>
              <a:gd name="T2" fmla="*/ 2458 w 33515"/>
              <a:gd name="T3" fmla="*/ 1033 h 6042"/>
              <a:gd name="T4" fmla="*/ 4937 w 33515"/>
              <a:gd name="T5" fmla="*/ 1186 h 6042"/>
              <a:gd name="T6" fmla="*/ 7481 w 33515"/>
              <a:gd name="T7" fmla="*/ 1150 h 6042"/>
              <a:gd name="T8" fmla="*/ 9928 w 33515"/>
              <a:gd name="T9" fmla="*/ 911 h 6042"/>
              <a:gd name="T10" fmla="*/ 11228 w 33515"/>
              <a:gd name="T11" fmla="*/ 2567 h 6042"/>
              <a:gd name="T12" fmla="*/ 14214 w 33515"/>
              <a:gd name="T13" fmla="*/ 1012 h 6042"/>
              <a:gd name="T14" fmla="*/ 14574 w 33515"/>
              <a:gd name="T15" fmla="*/ 1571 h 6042"/>
              <a:gd name="T16" fmla="*/ 16275 w 33515"/>
              <a:gd name="T17" fmla="*/ 960 h 6042"/>
              <a:gd name="T18" fmla="*/ 18506 w 33515"/>
              <a:gd name="T19" fmla="*/ 1304 h 6042"/>
              <a:gd name="T20" fmla="*/ 20350 w 33515"/>
              <a:gd name="T21" fmla="*/ 960 h 6042"/>
              <a:gd name="T22" fmla="*/ 21958 w 33515"/>
              <a:gd name="T23" fmla="*/ 1296 h 6042"/>
              <a:gd name="T24" fmla="*/ 22845 w 33515"/>
              <a:gd name="T25" fmla="*/ 745 h 6042"/>
              <a:gd name="T26" fmla="*/ 23388 w 33515"/>
              <a:gd name="T27" fmla="*/ 2802 h 6042"/>
              <a:gd name="T28" fmla="*/ 27062 w 33515"/>
              <a:gd name="T29" fmla="*/ 745 h 6042"/>
              <a:gd name="T30" fmla="*/ 29310 w 33515"/>
              <a:gd name="T31" fmla="*/ 745 h 6042"/>
              <a:gd name="T32" fmla="*/ 31453 w 33515"/>
              <a:gd name="T33" fmla="*/ 2802 h 6042"/>
              <a:gd name="T34" fmla="*/ 33284 w 33515"/>
              <a:gd name="T35" fmla="*/ 960 h 6042"/>
              <a:gd name="T36" fmla="*/ 33077 w 33515"/>
              <a:gd name="T37" fmla="*/ 1357 h 6042"/>
              <a:gd name="T38" fmla="*/ 32866 w 33515"/>
              <a:gd name="T39" fmla="*/ 5272 h 6042"/>
              <a:gd name="T40" fmla="*/ 33332 w 33515"/>
              <a:gd name="T41" fmla="*/ 5725 h 6042"/>
              <a:gd name="T42" fmla="*/ 33259 w 33515"/>
              <a:gd name="T43" fmla="*/ 5519 h 6042"/>
              <a:gd name="T44" fmla="*/ 30894 w 33515"/>
              <a:gd name="T45" fmla="*/ 5089 h 6042"/>
              <a:gd name="T46" fmla="*/ 31096 w 33515"/>
              <a:gd name="T47" fmla="*/ 5579 h 6042"/>
              <a:gd name="T48" fmla="*/ 30144 w 33515"/>
              <a:gd name="T49" fmla="*/ 5592 h 6042"/>
              <a:gd name="T50" fmla="*/ 30055 w 33515"/>
              <a:gd name="T51" fmla="*/ 5089 h 6042"/>
              <a:gd name="T52" fmla="*/ 29399 w 33515"/>
              <a:gd name="T53" fmla="*/ 5806 h 6042"/>
              <a:gd name="T54" fmla="*/ 27475 w 33515"/>
              <a:gd name="T55" fmla="*/ 5604 h 6042"/>
              <a:gd name="T56" fmla="*/ 28496 w 33515"/>
              <a:gd name="T57" fmla="*/ 5207 h 6042"/>
              <a:gd name="T58" fmla="*/ 26912 w 33515"/>
              <a:gd name="T59" fmla="*/ 5089 h 6042"/>
              <a:gd name="T60" fmla="*/ 26584 w 33515"/>
              <a:gd name="T61" fmla="*/ 5166 h 6042"/>
              <a:gd name="T62" fmla="*/ 24550 w 33515"/>
              <a:gd name="T63" fmla="*/ 5272 h 6042"/>
              <a:gd name="T64" fmla="*/ 25133 w 33515"/>
              <a:gd name="T65" fmla="*/ 5770 h 6042"/>
              <a:gd name="T66" fmla="*/ 23027 w 33515"/>
              <a:gd name="T67" fmla="*/ 5579 h 6042"/>
              <a:gd name="T68" fmla="*/ 23618 w 33515"/>
              <a:gd name="T69" fmla="*/ 5114 h 6042"/>
              <a:gd name="T70" fmla="*/ 22087 w 33515"/>
              <a:gd name="T71" fmla="*/ 5304 h 6042"/>
              <a:gd name="T72" fmla="*/ 22934 w 33515"/>
              <a:gd name="T73" fmla="*/ 5778 h 6042"/>
              <a:gd name="T74" fmla="*/ 22934 w 33515"/>
              <a:gd name="T75" fmla="*/ 5778 h 6042"/>
              <a:gd name="T76" fmla="*/ 20690 w 33515"/>
              <a:gd name="T77" fmla="*/ 5681 h 6042"/>
              <a:gd name="T78" fmla="*/ 21087 w 33515"/>
              <a:gd name="T79" fmla="*/ 5158 h 6042"/>
              <a:gd name="T80" fmla="*/ 19106 w 33515"/>
              <a:gd name="T81" fmla="*/ 4867 h 6042"/>
              <a:gd name="T82" fmla="*/ 19815 w 33515"/>
              <a:gd name="T83" fmla="*/ 5664 h 6042"/>
              <a:gd name="T84" fmla="*/ 243 w 33515"/>
              <a:gd name="T85" fmla="*/ 5077 h 6042"/>
              <a:gd name="T86" fmla="*/ 947 w 33515"/>
              <a:gd name="T87" fmla="*/ 5413 h 6042"/>
              <a:gd name="T88" fmla="*/ 1717 w 33515"/>
              <a:gd name="T89" fmla="*/ 5814 h 6042"/>
              <a:gd name="T90" fmla="*/ 3240 w 33515"/>
              <a:gd name="T91" fmla="*/ 5563 h 6042"/>
              <a:gd name="T92" fmla="*/ 4468 w 33515"/>
              <a:gd name="T93" fmla="*/ 5737 h 6042"/>
              <a:gd name="T94" fmla="*/ 4808 w 33515"/>
              <a:gd name="T95" fmla="*/ 5527 h 6042"/>
              <a:gd name="T96" fmla="*/ 5355 w 33515"/>
              <a:gd name="T97" fmla="*/ 5195 h 6042"/>
              <a:gd name="T98" fmla="*/ 6546 w 33515"/>
              <a:gd name="T99" fmla="*/ 5288 h 6042"/>
              <a:gd name="T100" fmla="*/ 7036 w 33515"/>
              <a:gd name="T101" fmla="*/ 5689 h 6042"/>
              <a:gd name="T102" fmla="*/ 7854 w 33515"/>
              <a:gd name="T103" fmla="*/ 5268 h 6042"/>
              <a:gd name="T104" fmla="*/ 9389 w 33515"/>
              <a:gd name="T105" fmla="*/ 5073 h 6042"/>
              <a:gd name="T106" fmla="*/ 9648 w 33515"/>
              <a:gd name="T107" fmla="*/ 5231 h 6042"/>
              <a:gd name="T108" fmla="*/ 11362 w 33515"/>
              <a:gd name="T109" fmla="*/ 5814 h 6042"/>
              <a:gd name="T110" fmla="*/ 12622 w 33515"/>
              <a:gd name="T111" fmla="*/ 5077 h 6042"/>
              <a:gd name="T112" fmla="*/ 13108 w 33515"/>
              <a:gd name="T113" fmla="*/ 5814 h 6042"/>
              <a:gd name="T114" fmla="*/ 14218 w 33515"/>
              <a:gd name="T115" fmla="*/ 5502 h 6042"/>
              <a:gd name="T116" fmla="*/ 14935 w 33515"/>
              <a:gd name="T117" fmla="*/ 5482 h 6042"/>
              <a:gd name="T118" fmla="*/ 15538 w 33515"/>
              <a:gd name="T119" fmla="*/ 5073 h 6042"/>
              <a:gd name="T120" fmla="*/ 15955 w 33515"/>
              <a:gd name="T121" fmla="*/ 5146 h 6042"/>
              <a:gd name="T122" fmla="*/ 16979 w 33515"/>
              <a:gd name="T123" fmla="*/ 5446 h 6042"/>
              <a:gd name="T124" fmla="*/ 17737 w 33515"/>
              <a:gd name="T125" fmla="*/ 5810 h 6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515" h="6042">
                <a:moveTo>
                  <a:pt x="1028" y="1178"/>
                </a:moveTo>
                <a:cubicBezTo>
                  <a:pt x="680" y="1191"/>
                  <a:pt x="490" y="1446"/>
                  <a:pt x="490" y="1717"/>
                </a:cubicBezTo>
                <a:lnTo>
                  <a:pt x="490" y="2798"/>
                </a:lnTo>
                <a:lnTo>
                  <a:pt x="0" y="2798"/>
                </a:lnTo>
                <a:lnTo>
                  <a:pt x="0" y="405"/>
                </a:lnTo>
                <a:lnTo>
                  <a:pt x="457" y="405"/>
                </a:lnTo>
                <a:lnTo>
                  <a:pt x="461" y="862"/>
                </a:lnTo>
                <a:cubicBezTo>
                  <a:pt x="631" y="777"/>
                  <a:pt x="725" y="725"/>
                  <a:pt x="1032" y="729"/>
                </a:cubicBezTo>
                <a:lnTo>
                  <a:pt x="1028" y="1178"/>
                </a:lnTo>
                <a:close/>
                <a:moveTo>
                  <a:pt x="4273" y="1523"/>
                </a:moveTo>
                <a:cubicBezTo>
                  <a:pt x="4220" y="1300"/>
                  <a:pt x="4107" y="1122"/>
                  <a:pt x="3937" y="988"/>
                </a:cubicBezTo>
                <a:cubicBezTo>
                  <a:pt x="3767" y="854"/>
                  <a:pt x="3568" y="790"/>
                  <a:pt x="3333" y="790"/>
                </a:cubicBezTo>
                <a:cubicBezTo>
                  <a:pt x="3192" y="790"/>
                  <a:pt x="3058" y="818"/>
                  <a:pt x="2932" y="871"/>
                </a:cubicBezTo>
                <a:cubicBezTo>
                  <a:pt x="2811" y="923"/>
                  <a:pt x="2697" y="1004"/>
                  <a:pt x="2600" y="1110"/>
                </a:cubicBezTo>
                <a:cubicBezTo>
                  <a:pt x="2511" y="1203"/>
                  <a:pt x="2442" y="1307"/>
                  <a:pt x="2398" y="1425"/>
                </a:cubicBezTo>
                <a:cubicBezTo>
                  <a:pt x="2353" y="1542"/>
                  <a:pt x="2329" y="1668"/>
                  <a:pt x="2329" y="1802"/>
                </a:cubicBezTo>
                <a:cubicBezTo>
                  <a:pt x="2329" y="1932"/>
                  <a:pt x="2357" y="2057"/>
                  <a:pt x="2406" y="2183"/>
                </a:cubicBezTo>
                <a:cubicBezTo>
                  <a:pt x="2454" y="2304"/>
                  <a:pt x="2527" y="2414"/>
                  <a:pt x="2616" y="2507"/>
                </a:cubicBezTo>
                <a:cubicBezTo>
                  <a:pt x="2714" y="2604"/>
                  <a:pt x="2819" y="2681"/>
                  <a:pt x="2940" y="2729"/>
                </a:cubicBezTo>
                <a:cubicBezTo>
                  <a:pt x="3058" y="2778"/>
                  <a:pt x="3187" y="2802"/>
                  <a:pt x="3329" y="2802"/>
                </a:cubicBezTo>
                <a:cubicBezTo>
                  <a:pt x="3568" y="2802"/>
                  <a:pt x="3771" y="2738"/>
                  <a:pt x="3937" y="2604"/>
                </a:cubicBezTo>
                <a:cubicBezTo>
                  <a:pt x="4103" y="2470"/>
                  <a:pt x="4216" y="2288"/>
                  <a:pt x="4273" y="2057"/>
                </a:cubicBezTo>
                <a:lnTo>
                  <a:pt x="3803" y="2057"/>
                </a:lnTo>
                <a:cubicBezTo>
                  <a:pt x="3763" y="2158"/>
                  <a:pt x="3706" y="2235"/>
                  <a:pt x="3625" y="2288"/>
                </a:cubicBezTo>
                <a:cubicBezTo>
                  <a:pt x="3544" y="2341"/>
                  <a:pt x="3447" y="2365"/>
                  <a:pt x="3325" y="2365"/>
                </a:cubicBezTo>
                <a:cubicBezTo>
                  <a:pt x="3171" y="2365"/>
                  <a:pt x="3042" y="2312"/>
                  <a:pt x="2936" y="2203"/>
                </a:cubicBezTo>
                <a:cubicBezTo>
                  <a:pt x="2835" y="2094"/>
                  <a:pt x="2782" y="1960"/>
                  <a:pt x="2782" y="1798"/>
                </a:cubicBezTo>
                <a:cubicBezTo>
                  <a:pt x="2782" y="1636"/>
                  <a:pt x="2830" y="1498"/>
                  <a:pt x="2932" y="1389"/>
                </a:cubicBezTo>
                <a:cubicBezTo>
                  <a:pt x="3033" y="1280"/>
                  <a:pt x="3159" y="1227"/>
                  <a:pt x="3309" y="1227"/>
                </a:cubicBezTo>
                <a:cubicBezTo>
                  <a:pt x="3422" y="1227"/>
                  <a:pt x="3520" y="1251"/>
                  <a:pt x="3601" y="1300"/>
                </a:cubicBezTo>
                <a:cubicBezTo>
                  <a:pt x="3686" y="1348"/>
                  <a:pt x="3751" y="1425"/>
                  <a:pt x="3803" y="1523"/>
                </a:cubicBezTo>
                <a:lnTo>
                  <a:pt x="4273" y="1523"/>
                </a:lnTo>
                <a:close/>
                <a:moveTo>
                  <a:pt x="1993" y="2802"/>
                </a:moveTo>
                <a:lnTo>
                  <a:pt x="1993" y="1182"/>
                </a:lnTo>
                <a:lnTo>
                  <a:pt x="2337" y="1182"/>
                </a:lnTo>
                <a:cubicBezTo>
                  <a:pt x="2373" y="1130"/>
                  <a:pt x="2414" y="1077"/>
                  <a:pt x="2458" y="1033"/>
                </a:cubicBezTo>
                <a:cubicBezTo>
                  <a:pt x="2560" y="923"/>
                  <a:pt x="2677" y="842"/>
                  <a:pt x="2803" y="786"/>
                </a:cubicBezTo>
                <a:cubicBezTo>
                  <a:pt x="2863" y="757"/>
                  <a:pt x="2924" y="737"/>
                  <a:pt x="2989" y="725"/>
                </a:cubicBezTo>
                <a:lnTo>
                  <a:pt x="1988" y="725"/>
                </a:lnTo>
                <a:lnTo>
                  <a:pt x="1988" y="0"/>
                </a:lnTo>
                <a:lnTo>
                  <a:pt x="1502" y="0"/>
                </a:lnTo>
                <a:lnTo>
                  <a:pt x="1506" y="725"/>
                </a:lnTo>
                <a:lnTo>
                  <a:pt x="1182" y="725"/>
                </a:lnTo>
                <a:lnTo>
                  <a:pt x="1178" y="1182"/>
                </a:lnTo>
                <a:lnTo>
                  <a:pt x="1502" y="1182"/>
                </a:lnTo>
                <a:lnTo>
                  <a:pt x="1506" y="2802"/>
                </a:lnTo>
                <a:lnTo>
                  <a:pt x="1993" y="2802"/>
                </a:lnTo>
                <a:close/>
                <a:moveTo>
                  <a:pt x="4937" y="2567"/>
                </a:moveTo>
                <a:cubicBezTo>
                  <a:pt x="5120" y="2758"/>
                  <a:pt x="5347" y="2855"/>
                  <a:pt x="5610" y="2855"/>
                </a:cubicBezTo>
                <a:cubicBezTo>
                  <a:pt x="5873" y="2855"/>
                  <a:pt x="6096" y="2757"/>
                  <a:pt x="6278" y="2563"/>
                </a:cubicBezTo>
                <a:cubicBezTo>
                  <a:pt x="6460" y="2368"/>
                  <a:pt x="6554" y="2134"/>
                  <a:pt x="6554" y="1859"/>
                </a:cubicBezTo>
                <a:cubicBezTo>
                  <a:pt x="6554" y="1600"/>
                  <a:pt x="6460" y="1372"/>
                  <a:pt x="6274" y="1182"/>
                </a:cubicBezTo>
                <a:cubicBezTo>
                  <a:pt x="6088" y="991"/>
                  <a:pt x="5861" y="899"/>
                  <a:pt x="5594" y="899"/>
                </a:cubicBezTo>
                <a:cubicBezTo>
                  <a:pt x="5342" y="899"/>
                  <a:pt x="5124" y="996"/>
                  <a:pt x="4937" y="1186"/>
                </a:cubicBezTo>
                <a:cubicBezTo>
                  <a:pt x="4755" y="1377"/>
                  <a:pt x="4662" y="1608"/>
                  <a:pt x="4662" y="1879"/>
                </a:cubicBezTo>
                <a:cubicBezTo>
                  <a:pt x="4662" y="2150"/>
                  <a:pt x="4751" y="2381"/>
                  <a:pt x="4937" y="2567"/>
                </a:cubicBezTo>
                <a:close/>
                <a:moveTo>
                  <a:pt x="5108" y="1348"/>
                </a:moveTo>
                <a:cubicBezTo>
                  <a:pt x="5241" y="1203"/>
                  <a:pt x="5403" y="1134"/>
                  <a:pt x="5590" y="1134"/>
                </a:cubicBezTo>
                <a:cubicBezTo>
                  <a:pt x="5800" y="1134"/>
                  <a:pt x="5970" y="1203"/>
                  <a:pt x="6104" y="1344"/>
                </a:cubicBezTo>
                <a:cubicBezTo>
                  <a:pt x="6238" y="1486"/>
                  <a:pt x="6307" y="1664"/>
                  <a:pt x="6307" y="1879"/>
                </a:cubicBezTo>
                <a:cubicBezTo>
                  <a:pt x="6307" y="2094"/>
                  <a:pt x="6242" y="2272"/>
                  <a:pt x="6108" y="2418"/>
                </a:cubicBezTo>
                <a:cubicBezTo>
                  <a:pt x="5974" y="2559"/>
                  <a:pt x="5808" y="2632"/>
                  <a:pt x="5610" y="2632"/>
                </a:cubicBezTo>
                <a:cubicBezTo>
                  <a:pt x="5411" y="2632"/>
                  <a:pt x="5241" y="2559"/>
                  <a:pt x="5108" y="2418"/>
                </a:cubicBezTo>
                <a:cubicBezTo>
                  <a:pt x="4974" y="2276"/>
                  <a:pt x="4905" y="2098"/>
                  <a:pt x="4905" y="1883"/>
                </a:cubicBezTo>
                <a:cubicBezTo>
                  <a:pt x="4905" y="1668"/>
                  <a:pt x="4974" y="1490"/>
                  <a:pt x="5108" y="1348"/>
                </a:cubicBezTo>
                <a:close/>
                <a:moveTo>
                  <a:pt x="6708" y="2802"/>
                </a:moveTo>
                <a:lnTo>
                  <a:pt x="6934" y="2802"/>
                </a:lnTo>
                <a:lnTo>
                  <a:pt x="6934" y="1907"/>
                </a:lnTo>
                <a:cubicBezTo>
                  <a:pt x="6934" y="1749"/>
                  <a:pt x="6938" y="1636"/>
                  <a:pt x="6951" y="1571"/>
                </a:cubicBezTo>
                <a:cubicBezTo>
                  <a:pt x="6963" y="1506"/>
                  <a:pt x="6983" y="1450"/>
                  <a:pt x="7011" y="1401"/>
                </a:cubicBezTo>
                <a:cubicBezTo>
                  <a:pt x="7060" y="1320"/>
                  <a:pt x="7121" y="1259"/>
                  <a:pt x="7202" y="1215"/>
                </a:cubicBezTo>
                <a:cubicBezTo>
                  <a:pt x="7283" y="1174"/>
                  <a:pt x="7376" y="1150"/>
                  <a:pt x="7481" y="1150"/>
                </a:cubicBezTo>
                <a:cubicBezTo>
                  <a:pt x="7664" y="1150"/>
                  <a:pt x="7797" y="1199"/>
                  <a:pt x="7878" y="1296"/>
                </a:cubicBezTo>
                <a:cubicBezTo>
                  <a:pt x="7963" y="1393"/>
                  <a:pt x="8004" y="1551"/>
                  <a:pt x="8004" y="1770"/>
                </a:cubicBezTo>
                <a:lnTo>
                  <a:pt x="8004" y="2802"/>
                </a:lnTo>
                <a:lnTo>
                  <a:pt x="8235" y="2802"/>
                </a:lnTo>
                <a:lnTo>
                  <a:pt x="8235" y="1843"/>
                </a:lnTo>
                <a:cubicBezTo>
                  <a:pt x="8235" y="1668"/>
                  <a:pt x="8226" y="1539"/>
                  <a:pt x="8206" y="1450"/>
                </a:cubicBezTo>
                <a:cubicBezTo>
                  <a:pt x="8185" y="1361"/>
                  <a:pt x="8158" y="1284"/>
                  <a:pt x="8117" y="1219"/>
                </a:cubicBezTo>
                <a:cubicBezTo>
                  <a:pt x="8056" y="1126"/>
                  <a:pt x="7971" y="1052"/>
                  <a:pt x="7866" y="1004"/>
                </a:cubicBezTo>
                <a:cubicBezTo>
                  <a:pt x="7761" y="955"/>
                  <a:pt x="7639" y="931"/>
                  <a:pt x="7506" y="931"/>
                </a:cubicBezTo>
                <a:cubicBezTo>
                  <a:pt x="7384" y="931"/>
                  <a:pt x="7275" y="951"/>
                  <a:pt x="7182" y="992"/>
                </a:cubicBezTo>
                <a:cubicBezTo>
                  <a:pt x="7088" y="1032"/>
                  <a:pt x="7003" y="1093"/>
                  <a:pt x="6930" y="1178"/>
                </a:cubicBezTo>
                <a:lnTo>
                  <a:pt x="6930" y="960"/>
                </a:lnTo>
                <a:lnTo>
                  <a:pt x="6704" y="960"/>
                </a:lnTo>
                <a:lnTo>
                  <a:pt x="6704" y="2802"/>
                </a:lnTo>
                <a:lnTo>
                  <a:pt x="6708" y="2802"/>
                </a:lnTo>
                <a:close/>
                <a:moveTo>
                  <a:pt x="10795" y="1527"/>
                </a:moveTo>
                <a:cubicBezTo>
                  <a:pt x="10718" y="1332"/>
                  <a:pt x="10604" y="1178"/>
                  <a:pt x="10455" y="1073"/>
                </a:cubicBezTo>
                <a:cubicBezTo>
                  <a:pt x="10305" y="964"/>
                  <a:pt x="10126" y="911"/>
                  <a:pt x="9928" y="911"/>
                </a:cubicBezTo>
                <a:cubicBezTo>
                  <a:pt x="9665" y="911"/>
                  <a:pt x="9437" y="1004"/>
                  <a:pt x="9251" y="1195"/>
                </a:cubicBezTo>
                <a:cubicBezTo>
                  <a:pt x="9064" y="1385"/>
                  <a:pt x="8976" y="1616"/>
                  <a:pt x="8976" y="1887"/>
                </a:cubicBezTo>
                <a:cubicBezTo>
                  <a:pt x="8976" y="2154"/>
                  <a:pt x="9068" y="2380"/>
                  <a:pt x="9251" y="2571"/>
                </a:cubicBezTo>
                <a:cubicBezTo>
                  <a:pt x="9433" y="2761"/>
                  <a:pt x="9661" y="2855"/>
                  <a:pt x="9924" y="2855"/>
                </a:cubicBezTo>
                <a:cubicBezTo>
                  <a:pt x="10130" y="2855"/>
                  <a:pt x="10309" y="2798"/>
                  <a:pt x="10463" y="2689"/>
                </a:cubicBezTo>
                <a:cubicBezTo>
                  <a:pt x="10617" y="2580"/>
                  <a:pt x="10726" y="2426"/>
                  <a:pt x="10799" y="2223"/>
                </a:cubicBezTo>
                <a:lnTo>
                  <a:pt x="10540" y="2223"/>
                </a:lnTo>
                <a:cubicBezTo>
                  <a:pt x="10483" y="2349"/>
                  <a:pt x="10402" y="2450"/>
                  <a:pt x="10293" y="2519"/>
                </a:cubicBezTo>
                <a:cubicBezTo>
                  <a:pt x="10183" y="2588"/>
                  <a:pt x="10058" y="2624"/>
                  <a:pt x="9916" y="2624"/>
                </a:cubicBezTo>
                <a:cubicBezTo>
                  <a:pt x="9721" y="2624"/>
                  <a:pt x="9555" y="2551"/>
                  <a:pt x="9426" y="2409"/>
                </a:cubicBezTo>
                <a:cubicBezTo>
                  <a:pt x="9292" y="2268"/>
                  <a:pt x="9227" y="2090"/>
                  <a:pt x="9227" y="1879"/>
                </a:cubicBezTo>
                <a:cubicBezTo>
                  <a:pt x="9227" y="1668"/>
                  <a:pt x="9296" y="1490"/>
                  <a:pt x="9426" y="1344"/>
                </a:cubicBezTo>
                <a:cubicBezTo>
                  <a:pt x="9559" y="1199"/>
                  <a:pt x="9717" y="1130"/>
                  <a:pt x="9908" y="1130"/>
                </a:cubicBezTo>
                <a:cubicBezTo>
                  <a:pt x="10049" y="1130"/>
                  <a:pt x="10175" y="1162"/>
                  <a:pt x="10280" y="1227"/>
                </a:cubicBezTo>
                <a:cubicBezTo>
                  <a:pt x="10386" y="1292"/>
                  <a:pt x="10471" y="1389"/>
                  <a:pt x="10544" y="1523"/>
                </a:cubicBezTo>
                <a:lnTo>
                  <a:pt x="10795" y="1523"/>
                </a:lnTo>
                <a:lnTo>
                  <a:pt x="10795" y="1527"/>
                </a:lnTo>
                <a:close/>
                <a:moveTo>
                  <a:pt x="11228" y="2567"/>
                </a:moveTo>
                <a:cubicBezTo>
                  <a:pt x="11415" y="2758"/>
                  <a:pt x="11637" y="2855"/>
                  <a:pt x="11901" y="2855"/>
                </a:cubicBezTo>
                <a:cubicBezTo>
                  <a:pt x="12164" y="2855"/>
                  <a:pt x="12383" y="2758"/>
                  <a:pt x="12565" y="2563"/>
                </a:cubicBezTo>
                <a:cubicBezTo>
                  <a:pt x="12751" y="2369"/>
                  <a:pt x="12840" y="2134"/>
                  <a:pt x="12840" y="1859"/>
                </a:cubicBezTo>
                <a:cubicBezTo>
                  <a:pt x="12840" y="1600"/>
                  <a:pt x="12747" y="1373"/>
                  <a:pt x="12561" y="1182"/>
                </a:cubicBezTo>
                <a:cubicBezTo>
                  <a:pt x="12375" y="992"/>
                  <a:pt x="12148" y="899"/>
                  <a:pt x="11880" y="899"/>
                </a:cubicBezTo>
                <a:cubicBezTo>
                  <a:pt x="11629" y="899"/>
                  <a:pt x="11411" y="996"/>
                  <a:pt x="11224" y="1186"/>
                </a:cubicBezTo>
                <a:cubicBezTo>
                  <a:pt x="11038" y="1377"/>
                  <a:pt x="10945" y="1608"/>
                  <a:pt x="10945" y="1879"/>
                </a:cubicBezTo>
                <a:cubicBezTo>
                  <a:pt x="10953" y="2150"/>
                  <a:pt x="11042" y="2381"/>
                  <a:pt x="11228" y="2567"/>
                </a:cubicBezTo>
                <a:close/>
                <a:moveTo>
                  <a:pt x="11398" y="1348"/>
                </a:moveTo>
                <a:cubicBezTo>
                  <a:pt x="11532" y="1203"/>
                  <a:pt x="11694" y="1134"/>
                  <a:pt x="11880" y="1134"/>
                </a:cubicBezTo>
                <a:cubicBezTo>
                  <a:pt x="12087" y="1134"/>
                  <a:pt x="12261" y="1202"/>
                  <a:pt x="12395" y="1344"/>
                </a:cubicBezTo>
                <a:cubicBezTo>
                  <a:pt x="12529" y="1485"/>
                  <a:pt x="12597" y="1664"/>
                  <a:pt x="12597" y="1879"/>
                </a:cubicBezTo>
                <a:cubicBezTo>
                  <a:pt x="12597" y="2094"/>
                  <a:pt x="12529" y="2272"/>
                  <a:pt x="12399" y="2418"/>
                </a:cubicBezTo>
                <a:cubicBezTo>
                  <a:pt x="12265" y="2559"/>
                  <a:pt x="12099" y="2632"/>
                  <a:pt x="11905" y="2632"/>
                </a:cubicBezTo>
                <a:cubicBezTo>
                  <a:pt x="11702" y="2632"/>
                  <a:pt x="11536" y="2559"/>
                  <a:pt x="11402" y="2418"/>
                </a:cubicBezTo>
                <a:cubicBezTo>
                  <a:pt x="11269" y="2276"/>
                  <a:pt x="11200" y="2098"/>
                  <a:pt x="11200" y="1883"/>
                </a:cubicBezTo>
                <a:cubicBezTo>
                  <a:pt x="11200" y="1668"/>
                  <a:pt x="11265" y="1490"/>
                  <a:pt x="11398" y="1348"/>
                </a:cubicBezTo>
                <a:close/>
                <a:moveTo>
                  <a:pt x="14214" y="1012"/>
                </a:moveTo>
                <a:cubicBezTo>
                  <a:pt x="14100" y="956"/>
                  <a:pt x="13975" y="923"/>
                  <a:pt x="13833" y="923"/>
                </a:cubicBezTo>
                <a:cubicBezTo>
                  <a:pt x="13715" y="923"/>
                  <a:pt x="13606" y="943"/>
                  <a:pt x="13509" y="984"/>
                </a:cubicBezTo>
                <a:cubicBezTo>
                  <a:pt x="13416" y="1024"/>
                  <a:pt x="13331" y="1085"/>
                  <a:pt x="13262" y="1166"/>
                </a:cubicBezTo>
                <a:lnTo>
                  <a:pt x="13262" y="960"/>
                </a:lnTo>
                <a:lnTo>
                  <a:pt x="13031" y="960"/>
                </a:lnTo>
                <a:lnTo>
                  <a:pt x="13031" y="2802"/>
                </a:lnTo>
                <a:lnTo>
                  <a:pt x="13262" y="2802"/>
                </a:lnTo>
                <a:lnTo>
                  <a:pt x="13262" y="1907"/>
                </a:lnTo>
                <a:cubicBezTo>
                  <a:pt x="13262" y="1749"/>
                  <a:pt x="13266" y="1636"/>
                  <a:pt x="13278" y="1571"/>
                </a:cubicBezTo>
                <a:cubicBezTo>
                  <a:pt x="13290" y="1506"/>
                  <a:pt x="13310" y="1450"/>
                  <a:pt x="13339" y="1401"/>
                </a:cubicBezTo>
                <a:cubicBezTo>
                  <a:pt x="13383" y="1320"/>
                  <a:pt x="13448" y="1259"/>
                  <a:pt x="13529" y="1215"/>
                </a:cubicBezTo>
                <a:cubicBezTo>
                  <a:pt x="13610" y="1174"/>
                  <a:pt x="13703" y="1150"/>
                  <a:pt x="13809" y="1150"/>
                </a:cubicBezTo>
                <a:cubicBezTo>
                  <a:pt x="13987" y="1150"/>
                  <a:pt x="14116" y="1199"/>
                  <a:pt x="14201" y="1300"/>
                </a:cubicBezTo>
                <a:cubicBezTo>
                  <a:pt x="14287" y="1401"/>
                  <a:pt x="14331" y="1559"/>
                  <a:pt x="14331" y="1770"/>
                </a:cubicBezTo>
                <a:lnTo>
                  <a:pt x="14331" y="2802"/>
                </a:lnTo>
                <a:lnTo>
                  <a:pt x="14554" y="2802"/>
                </a:lnTo>
                <a:lnTo>
                  <a:pt x="14554" y="1907"/>
                </a:lnTo>
                <a:cubicBezTo>
                  <a:pt x="14554" y="1749"/>
                  <a:pt x="14558" y="1636"/>
                  <a:pt x="14574" y="1571"/>
                </a:cubicBezTo>
                <a:cubicBezTo>
                  <a:pt x="14586" y="1506"/>
                  <a:pt x="14607" y="1450"/>
                  <a:pt x="14635" y="1401"/>
                </a:cubicBezTo>
                <a:cubicBezTo>
                  <a:pt x="14679" y="1320"/>
                  <a:pt x="14744" y="1259"/>
                  <a:pt x="14825" y="1215"/>
                </a:cubicBezTo>
                <a:cubicBezTo>
                  <a:pt x="14906" y="1174"/>
                  <a:pt x="14995" y="1150"/>
                  <a:pt x="15101" y="1150"/>
                </a:cubicBezTo>
                <a:cubicBezTo>
                  <a:pt x="15279" y="1150"/>
                  <a:pt x="15413" y="1203"/>
                  <a:pt x="15490" y="1304"/>
                </a:cubicBezTo>
                <a:cubicBezTo>
                  <a:pt x="15571" y="1405"/>
                  <a:pt x="15611" y="1579"/>
                  <a:pt x="15611" y="1822"/>
                </a:cubicBezTo>
                <a:lnTo>
                  <a:pt x="15611" y="2798"/>
                </a:lnTo>
                <a:lnTo>
                  <a:pt x="15838" y="2798"/>
                </a:lnTo>
                <a:lnTo>
                  <a:pt x="15838" y="1875"/>
                </a:lnTo>
                <a:cubicBezTo>
                  <a:pt x="15838" y="1543"/>
                  <a:pt x="15781" y="1300"/>
                  <a:pt x="15668" y="1150"/>
                </a:cubicBezTo>
                <a:cubicBezTo>
                  <a:pt x="15554" y="1000"/>
                  <a:pt x="15372" y="927"/>
                  <a:pt x="15125" y="927"/>
                </a:cubicBezTo>
                <a:cubicBezTo>
                  <a:pt x="14987" y="927"/>
                  <a:pt x="14866" y="956"/>
                  <a:pt x="14756" y="1008"/>
                </a:cubicBezTo>
                <a:cubicBezTo>
                  <a:pt x="14647" y="1065"/>
                  <a:pt x="14554" y="1146"/>
                  <a:pt x="14477" y="1251"/>
                </a:cubicBezTo>
                <a:cubicBezTo>
                  <a:pt x="14416" y="1150"/>
                  <a:pt x="14327" y="1073"/>
                  <a:pt x="14214" y="1012"/>
                </a:cubicBezTo>
                <a:close/>
                <a:moveTo>
                  <a:pt x="17222" y="1012"/>
                </a:moveTo>
                <a:cubicBezTo>
                  <a:pt x="17109" y="956"/>
                  <a:pt x="16979" y="923"/>
                  <a:pt x="16842" y="923"/>
                </a:cubicBezTo>
                <a:cubicBezTo>
                  <a:pt x="16721" y="923"/>
                  <a:pt x="16616" y="943"/>
                  <a:pt x="16523" y="984"/>
                </a:cubicBezTo>
                <a:cubicBezTo>
                  <a:pt x="16425" y="1024"/>
                  <a:pt x="16344" y="1085"/>
                  <a:pt x="16275" y="1166"/>
                </a:cubicBezTo>
                <a:lnTo>
                  <a:pt x="16275" y="960"/>
                </a:lnTo>
                <a:lnTo>
                  <a:pt x="16045" y="960"/>
                </a:lnTo>
                <a:lnTo>
                  <a:pt x="16045" y="2802"/>
                </a:lnTo>
                <a:lnTo>
                  <a:pt x="16275" y="2802"/>
                </a:lnTo>
                <a:lnTo>
                  <a:pt x="16275" y="1907"/>
                </a:lnTo>
                <a:cubicBezTo>
                  <a:pt x="16275" y="1749"/>
                  <a:pt x="16284" y="1636"/>
                  <a:pt x="16292" y="1571"/>
                </a:cubicBezTo>
                <a:cubicBezTo>
                  <a:pt x="16304" y="1506"/>
                  <a:pt x="16324" y="1450"/>
                  <a:pt x="16352" y="1401"/>
                </a:cubicBezTo>
                <a:cubicBezTo>
                  <a:pt x="16397" y="1320"/>
                  <a:pt x="16462" y="1259"/>
                  <a:pt x="16543" y="1215"/>
                </a:cubicBezTo>
                <a:cubicBezTo>
                  <a:pt x="16624" y="1174"/>
                  <a:pt x="16717" y="1150"/>
                  <a:pt x="16821" y="1150"/>
                </a:cubicBezTo>
                <a:cubicBezTo>
                  <a:pt x="17000" y="1150"/>
                  <a:pt x="17129" y="1199"/>
                  <a:pt x="17214" y="1300"/>
                </a:cubicBezTo>
                <a:cubicBezTo>
                  <a:pt x="17299" y="1401"/>
                  <a:pt x="17344" y="1559"/>
                  <a:pt x="17344" y="1770"/>
                </a:cubicBezTo>
                <a:lnTo>
                  <a:pt x="17344" y="2802"/>
                </a:lnTo>
                <a:lnTo>
                  <a:pt x="17567" y="2802"/>
                </a:lnTo>
                <a:lnTo>
                  <a:pt x="17567" y="1907"/>
                </a:lnTo>
                <a:cubicBezTo>
                  <a:pt x="17567" y="1749"/>
                  <a:pt x="17571" y="1636"/>
                  <a:pt x="17587" y="1571"/>
                </a:cubicBezTo>
                <a:cubicBezTo>
                  <a:pt x="17599" y="1506"/>
                  <a:pt x="17619" y="1450"/>
                  <a:pt x="17648" y="1401"/>
                </a:cubicBezTo>
                <a:cubicBezTo>
                  <a:pt x="17696" y="1320"/>
                  <a:pt x="17757" y="1259"/>
                  <a:pt x="17838" y="1215"/>
                </a:cubicBezTo>
                <a:cubicBezTo>
                  <a:pt x="17919" y="1174"/>
                  <a:pt x="18008" y="1150"/>
                  <a:pt x="18114" y="1150"/>
                </a:cubicBezTo>
                <a:cubicBezTo>
                  <a:pt x="18296" y="1150"/>
                  <a:pt x="18425" y="1203"/>
                  <a:pt x="18506" y="1304"/>
                </a:cubicBezTo>
                <a:cubicBezTo>
                  <a:pt x="18587" y="1405"/>
                  <a:pt x="18628" y="1579"/>
                  <a:pt x="18628" y="1822"/>
                </a:cubicBezTo>
                <a:lnTo>
                  <a:pt x="18628" y="2798"/>
                </a:lnTo>
                <a:lnTo>
                  <a:pt x="18855" y="2798"/>
                </a:lnTo>
                <a:lnTo>
                  <a:pt x="18855" y="1875"/>
                </a:lnTo>
                <a:cubicBezTo>
                  <a:pt x="18855" y="1543"/>
                  <a:pt x="18799" y="1300"/>
                  <a:pt x="18685" y="1150"/>
                </a:cubicBezTo>
                <a:cubicBezTo>
                  <a:pt x="18572" y="1000"/>
                  <a:pt x="18389" y="927"/>
                  <a:pt x="18142" y="927"/>
                </a:cubicBezTo>
                <a:cubicBezTo>
                  <a:pt x="18004" y="927"/>
                  <a:pt x="17879" y="956"/>
                  <a:pt x="17769" y="1008"/>
                </a:cubicBezTo>
                <a:cubicBezTo>
                  <a:pt x="17660" y="1065"/>
                  <a:pt x="17567" y="1146"/>
                  <a:pt x="17490" y="1251"/>
                </a:cubicBezTo>
                <a:cubicBezTo>
                  <a:pt x="17425" y="1150"/>
                  <a:pt x="17336" y="1073"/>
                  <a:pt x="17222" y="1012"/>
                </a:cubicBezTo>
                <a:close/>
                <a:moveTo>
                  <a:pt x="19045" y="1924"/>
                </a:moveTo>
                <a:cubicBezTo>
                  <a:pt x="19045" y="2256"/>
                  <a:pt x="19102" y="2495"/>
                  <a:pt x="19219" y="2636"/>
                </a:cubicBezTo>
                <a:cubicBezTo>
                  <a:pt x="19337" y="2782"/>
                  <a:pt x="19527" y="2851"/>
                  <a:pt x="19791" y="2851"/>
                </a:cubicBezTo>
                <a:cubicBezTo>
                  <a:pt x="19916" y="2851"/>
                  <a:pt x="20021" y="2831"/>
                  <a:pt x="20111" y="2794"/>
                </a:cubicBezTo>
                <a:cubicBezTo>
                  <a:pt x="20200" y="2754"/>
                  <a:pt x="20277" y="2693"/>
                  <a:pt x="20350" y="2604"/>
                </a:cubicBezTo>
                <a:lnTo>
                  <a:pt x="20350" y="2802"/>
                </a:lnTo>
                <a:lnTo>
                  <a:pt x="20584" y="2802"/>
                </a:lnTo>
                <a:lnTo>
                  <a:pt x="20584" y="960"/>
                </a:lnTo>
                <a:lnTo>
                  <a:pt x="20350" y="960"/>
                </a:lnTo>
                <a:lnTo>
                  <a:pt x="20350" y="1867"/>
                </a:lnTo>
                <a:cubicBezTo>
                  <a:pt x="20350" y="2029"/>
                  <a:pt x="20345" y="2142"/>
                  <a:pt x="20333" y="2207"/>
                </a:cubicBezTo>
                <a:cubicBezTo>
                  <a:pt x="20321" y="2272"/>
                  <a:pt x="20301" y="2328"/>
                  <a:pt x="20273" y="2377"/>
                </a:cubicBezTo>
                <a:cubicBezTo>
                  <a:pt x="20224" y="2458"/>
                  <a:pt x="20159" y="2518"/>
                  <a:pt x="20078" y="2563"/>
                </a:cubicBezTo>
                <a:cubicBezTo>
                  <a:pt x="19997" y="2607"/>
                  <a:pt x="19904" y="2628"/>
                  <a:pt x="19799" y="2628"/>
                </a:cubicBezTo>
                <a:cubicBezTo>
                  <a:pt x="19612" y="2628"/>
                  <a:pt x="19479" y="2575"/>
                  <a:pt x="19398" y="2470"/>
                </a:cubicBezTo>
                <a:cubicBezTo>
                  <a:pt x="19317" y="2364"/>
                  <a:pt x="19276" y="2187"/>
                  <a:pt x="19276" y="1936"/>
                </a:cubicBezTo>
                <a:lnTo>
                  <a:pt x="19276" y="960"/>
                </a:lnTo>
                <a:lnTo>
                  <a:pt x="19045" y="960"/>
                </a:lnTo>
                <a:lnTo>
                  <a:pt x="19045" y="1924"/>
                </a:lnTo>
                <a:close/>
                <a:moveTo>
                  <a:pt x="20787" y="2802"/>
                </a:moveTo>
                <a:lnTo>
                  <a:pt x="21014" y="2802"/>
                </a:lnTo>
                <a:lnTo>
                  <a:pt x="21014" y="1907"/>
                </a:lnTo>
                <a:cubicBezTo>
                  <a:pt x="21014" y="1749"/>
                  <a:pt x="21022" y="1636"/>
                  <a:pt x="21030" y="1571"/>
                </a:cubicBezTo>
                <a:cubicBezTo>
                  <a:pt x="21042" y="1506"/>
                  <a:pt x="21062" y="1450"/>
                  <a:pt x="21091" y="1401"/>
                </a:cubicBezTo>
                <a:cubicBezTo>
                  <a:pt x="21135" y="1320"/>
                  <a:pt x="21200" y="1259"/>
                  <a:pt x="21281" y="1215"/>
                </a:cubicBezTo>
                <a:cubicBezTo>
                  <a:pt x="21362" y="1174"/>
                  <a:pt x="21455" y="1150"/>
                  <a:pt x="21561" y="1150"/>
                </a:cubicBezTo>
                <a:cubicBezTo>
                  <a:pt x="21743" y="1150"/>
                  <a:pt x="21877" y="1199"/>
                  <a:pt x="21958" y="1296"/>
                </a:cubicBezTo>
                <a:cubicBezTo>
                  <a:pt x="22039" y="1393"/>
                  <a:pt x="22083" y="1551"/>
                  <a:pt x="22083" y="1770"/>
                </a:cubicBezTo>
                <a:lnTo>
                  <a:pt x="22083" y="2802"/>
                </a:lnTo>
                <a:lnTo>
                  <a:pt x="22314" y="2802"/>
                </a:lnTo>
                <a:lnTo>
                  <a:pt x="22314" y="1843"/>
                </a:lnTo>
                <a:cubicBezTo>
                  <a:pt x="22314" y="1668"/>
                  <a:pt x="22306" y="1539"/>
                  <a:pt x="22286" y="1450"/>
                </a:cubicBezTo>
                <a:cubicBezTo>
                  <a:pt x="22266" y="1361"/>
                  <a:pt x="22237" y="1284"/>
                  <a:pt x="22193" y="1219"/>
                </a:cubicBezTo>
                <a:cubicBezTo>
                  <a:pt x="22132" y="1126"/>
                  <a:pt x="22047" y="1053"/>
                  <a:pt x="21946" y="1004"/>
                </a:cubicBezTo>
                <a:cubicBezTo>
                  <a:pt x="21840" y="956"/>
                  <a:pt x="21719" y="931"/>
                  <a:pt x="21585" y="931"/>
                </a:cubicBezTo>
                <a:cubicBezTo>
                  <a:pt x="21463" y="931"/>
                  <a:pt x="21354" y="951"/>
                  <a:pt x="21261" y="992"/>
                </a:cubicBezTo>
                <a:cubicBezTo>
                  <a:pt x="21168" y="1032"/>
                  <a:pt x="21083" y="1093"/>
                  <a:pt x="21010" y="1178"/>
                </a:cubicBezTo>
                <a:lnTo>
                  <a:pt x="21010" y="960"/>
                </a:lnTo>
                <a:lnTo>
                  <a:pt x="20783" y="960"/>
                </a:lnTo>
                <a:lnTo>
                  <a:pt x="20783" y="2802"/>
                </a:lnTo>
                <a:lnTo>
                  <a:pt x="20787" y="2802"/>
                </a:lnTo>
                <a:close/>
                <a:moveTo>
                  <a:pt x="22845" y="364"/>
                </a:moveTo>
                <a:lnTo>
                  <a:pt x="22610" y="364"/>
                </a:lnTo>
                <a:lnTo>
                  <a:pt x="22610" y="745"/>
                </a:lnTo>
                <a:lnTo>
                  <a:pt x="22845" y="745"/>
                </a:lnTo>
                <a:lnTo>
                  <a:pt x="22845" y="364"/>
                </a:lnTo>
                <a:close/>
                <a:moveTo>
                  <a:pt x="22845" y="2802"/>
                </a:moveTo>
                <a:lnTo>
                  <a:pt x="22845" y="960"/>
                </a:lnTo>
                <a:lnTo>
                  <a:pt x="22610" y="960"/>
                </a:lnTo>
                <a:lnTo>
                  <a:pt x="22610" y="2802"/>
                </a:lnTo>
                <a:lnTo>
                  <a:pt x="22845" y="2802"/>
                </a:lnTo>
                <a:close/>
                <a:moveTo>
                  <a:pt x="23623" y="2802"/>
                </a:moveTo>
                <a:lnTo>
                  <a:pt x="23623" y="1199"/>
                </a:lnTo>
                <a:lnTo>
                  <a:pt x="23971" y="1199"/>
                </a:lnTo>
                <a:lnTo>
                  <a:pt x="23971" y="960"/>
                </a:lnTo>
                <a:lnTo>
                  <a:pt x="23623" y="960"/>
                </a:lnTo>
                <a:lnTo>
                  <a:pt x="23623" y="364"/>
                </a:lnTo>
                <a:lnTo>
                  <a:pt x="23388" y="364"/>
                </a:lnTo>
                <a:lnTo>
                  <a:pt x="23388" y="960"/>
                </a:lnTo>
                <a:lnTo>
                  <a:pt x="23039" y="960"/>
                </a:lnTo>
                <a:lnTo>
                  <a:pt x="23039" y="1199"/>
                </a:lnTo>
                <a:lnTo>
                  <a:pt x="23388" y="1199"/>
                </a:lnTo>
                <a:lnTo>
                  <a:pt x="23388" y="2802"/>
                </a:lnTo>
                <a:lnTo>
                  <a:pt x="23623" y="2802"/>
                </a:lnTo>
                <a:close/>
                <a:moveTo>
                  <a:pt x="24793" y="2798"/>
                </a:moveTo>
                <a:lnTo>
                  <a:pt x="24550" y="3397"/>
                </a:lnTo>
                <a:lnTo>
                  <a:pt x="24801" y="3397"/>
                </a:lnTo>
                <a:lnTo>
                  <a:pt x="25790" y="960"/>
                </a:lnTo>
                <a:lnTo>
                  <a:pt x="25518" y="960"/>
                </a:lnTo>
                <a:lnTo>
                  <a:pt x="24923" y="2458"/>
                </a:lnTo>
                <a:lnTo>
                  <a:pt x="24356" y="964"/>
                </a:lnTo>
                <a:lnTo>
                  <a:pt x="24084" y="964"/>
                </a:lnTo>
                <a:lnTo>
                  <a:pt x="24793" y="2798"/>
                </a:lnTo>
                <a:close/>
                <a:moveTo>
                  <a:pt x="26766" y="2802"/>
                </a:moveTo>
                <a:lnTo>
                  <a:pt x="26766" y="364"/>
                </a:lnTo>
                <a:lnTo>
                  <a:pt x="26531" y="364"/>
                </a:lnTo>
                <a:lnTo>
                  <a:pt x="26531" y="2802"/>
                </a:lnTo>
                <a:lnTo>
                  <a:pt x="26766" y="2802"/>
                </a:lnTo>
                <a:close/>
                <a:moveTo>
                  <a:pt x="27297" y="364"/>
                </a:moveTo>
                <a:lnTo>
                  <a:pt x="27062" y="364"/>
                </a:lnTo>
                <a:lnTo>
                  <a:pt x="27062" y="745"/>
                </a:lnTo>
                <a:lnTo>
                  <a:pt x="27297" y="745"/>
                </a:lnTo>
                <a:lnTo>
                  <a:pt x="27297" y="364"/>
                </a:lnTo>
                <a:close/>
                <a:moveTo>
                  <a:pt x="27297" y="2802"/>
                </a:moveTo>
                <a:lnTo>
                  <a:pt x="27297" y="960"/>
                </a:lnTo>
                <a:lnTo>
                  <a:pt x="27062" y="960"/>
                </a:lnTo>
                <a:lnTo>
                  <a:pt x="27062" y="2802"/>
                </a:lnTo>
                <a:lnTo>
                  <a:pt x="27297" y="2802"/>
                </a:lnTo>
                <a:close/>
                <a:moveTo>
                  <a:pt x="29144" y="960"/>
                </a:moveTo>
                <a:lnTo>
                  <a:pt x="28889" y="960"/>
                </a:lnTo>
                <a:lnTo>
                  <a:pt x="28297" y="2446"/>
                </a:lnTo>
                <a:lnTo>
                  <a:pt x="27710" y="960"/>
                </a:lnTo>
                <a:lnTo>
                  <a:pt x="27459" y="960"/>
                </a:lnTo>
                <a:lnTo>
                  <a:pt x="28180" y="2802"/>
                </a:lnTo>
                <a:lnTo>
                  <a:pt x="28394" y="2802"/>
                </a:lnTo>
                <a:lnTo>
                  <a:pt x="29144" y="960"/>
                </a:lnTo>
                <a:close/>
                <a:moveTo>
                  <a:pt x="29545" y="364"/>
                </a:moveTo>
                <a:lnTo>
                  <a:pt x="29310" y="364"/>
                </a:lnTo>
                <a:lnTo>
                  <a:pt x="29310" y="745"/>
                </a:lnTo>
                <a:lnTo>
                  <a:pt x="29545" y="745"/>
                </a:lnTo>
                <a:lnTo>
                  <a:pt x="29545" y="364"/>
                </a:lnTo>
                <a:close/>
                <a:moveTo>
                  <a:pt x="29545" y="2802"/>
                </a:moveTo>
                <a:lnTo>
                  <a:pt x="29545" y="960"/>
                </a:lnTo>
                <a:lnTo>
                  <a:pt x="29310" y="960"/>
                </a:lnTo>
                <a:lnTo>
                  <a:pt x="29310" y="2802"/>
                </a:lnTo>
                <a:lnTo>
                  <a:pt x="29545" y="2802"/>
                </a:lnTo>
                <a:close/>
                <a:moveTo>
                  <a:pt x="29925" y="2802"/>
                </a:moveTo>
                <a:lnTo>
                  <a:pt x="30152" y="2802"/>
                </a:lnTo>
                <a:lnTo>
                  <a:pt x="30152" y="1907"/>
                </a:lnTo>
                <a:cubicBezTo>
                  <a:pt x="30152" y="1749"/>
                  <a:pt x="30157" y="1636"/>
                  <a:pt x="30169" y="1571"/>
                </a:cubicBezTo>
                <a:cubicBezTo>
                  <a:pt x="30182" y="1506"/>
                  <a:pt x="30201" y="1450"/>
                  <a:pt x="30229" y="1401"/>
                </a:cubicBezTo>
                <a:cubicBezTo>
                  <a:pt x="30278" y="1320"/>
                  <a:pt x="30339" y="1259"/>
                  <a:pt x="30420" y="1215"/>
                </a:cubicBezTo>
                <a:cubicBezTo>
                  <a:pt x="30501" y="1174"/>
                  <a:pt x="30594" y="1150"/>
                  <a:pt x="30699" y="1150"/>
                </a:cubicBezTo>
                <a:cubicBezTo>
                  <a:pt x="30881" y="1150"/>
                  <a:pt x="31015" y="1199"/>
                  <a:pt x="31096" y="1296"/>
                </a:cubicBezTo>
                <a:cubicBezTo>
                  <a:pt x="31177" y="1393"/>
                  <a:pt x="31222" y="1551"/>
                  <a:pt x="31222" y="1770"/>
                </a:cubicBezTo>
                <a:lnTo>
                  <a:pt x="31222" y="2802"/>
                </a:lnTo>
                <a:lnTo>
                  <a:pt x="31453" y="2802"/>
                </a:lnTo>
                <a:lnTo>
                  <a:pt x="31453" y="1843"/>
                </a:lnTo>
                <a:cubicBezTo>
                  <a:pt x="31453" y="1668"/>
                  <a:pt x="31445" y="1539"/>
                  <a:pt x="31424" y="1450"/>
                </a:cubicBezTo>
                <a:cubicBezTo>
                  <a:pt x="31404" y="1361"/>
                  <a:pt x="31376" y="1284"/>
                  <a:pt x="31335" y="1219"/>
                </a:cubicBezTo>
                <a:cubicBezTo>
                  <a:pt x="31274" y="1126"/>
                  <a:pt x="31189" y="1052"/>
                  <a:pt x="31084" y="1004"/>
                </a:cubicBezTo>
                <a:cubicBezTo>
                  <a:pt x="30979" y="955"/>
                  <a:pt x="30857" y="931"/>
                  <a:pt x="30723" y="931"/>
                </a:cubicBezTo>
                <a:cubicBezTo>
                  <a:pt x="30602" y="931"/>
                  <a:pt x="30493" y="952"/>
                  <a:pt x="30395" y="992"/>
                </a:cubicBezTo>
                <a:cubicBezTo>
                  <a:pt x="30302" y="1033"/>
                  <a:pt x="30217" y="1093"/>
                  <a:pt x="30144" y="1178"/>
                </a:cubicBezTo>
                <a:lnTo>
                  <a:pt x="30144" y="960"/>
                </a:lnTo>
                <a:lnTo>
                  <a:pt x="29917" y="960"/>
                </a:lnTo>
                <a:lnTo>
                  <a:pt x="29917" y="2802"/>
                </a:lnTo>
                <a:lnTo>
                  <a:pt x="29925" y="2802"/>
                </a:lnTo>
                <a:close/>
                <a:moveTo>
                  <a:pt x="31785" y="2952"/>
                </a:moveTo>
                <a:cubicBezTo>
                  <a:pt x="31829" y="3125"/>
                  <a:pt x="31923" y="3263"/>
                  <a:pt x="32072" y="3364"/>
                </a:cubicBezTo>
                <a:cubicBezTo>
                  <a:pt x="32222" y="3465"/>
                  <a:pt x="32401" y="3518"/>
                  <a:pt x="32607" y="3518"/>
                </a:cubicBezTo>
                <a:cubicBezTo>
                  <a:pt x="32891" y="3518"/>
                  <a:pt x="33113" y="3429"/>
                  <a:pt x="33271" y="3247"/>
                </a:cubicBezTo>
                <a:cubicBezTo>
                  <a:pt x="33433" y="3065"/>
                  <a:pt x="33510" y="2814"/>
                  <a:pt x="33510" y="2495"/>
                </a:cubicBezTo>
                <a:lnTo>
                  <a:pt x="33510" y="960"/>
                </a:lnTo>
                <a:lnTo>
                  <a:pt x="33284" y="960"/>
                </a:lnTo>
                <a:lnTo>
                  <a:pt x="33284" y="1259"/>
                </a:lnTo>
                <a:cubicBezTo>
                  <a:pt x="33199" y="1142"/>
                  <a:pt x="33097" y="1053"/>
                  <a:pt x="32984" y="1000"/>
                </a:cubicBezTo>
                <a:cubicBezTo>
                  <a:pt x="32870" y="943"/>
                  <a:pt x="32737" y="915"/>
                  <a:pt x="32583" y="915"/>
                </a:cubicBezTo>
                <a:cubicBezTo>
                  <a:pt x="32315" y="915"/>
                  <a:pt x="32093" y="1008"/>
                  <a:pt x="31914" y="1191"/>
                </a:cubicBezTo>
                <a:cubicBezTo>
                  <a:pt x="31736" y="1373"/>
                  <a:pt x="31643" y="1604"/>
                  <a:pt x="31643" y="1875"/>
                </a:cubicBezTo>
                <a:cubicBezTo>
                  <a:pt x="31643" y="2150"/>
                  <a:pt x="31732" y="2381"/>
                  <a:pt x="31918" y="2567"/>
                </a:cubicBezTo>
                <a:cubicBezTo>
                  <a:pt x="32101" y="2754"/>
                  <a:pt x="32328" y="2843"/>
                  <a:pt x="32607" y="2843"/>
                </a:cubicBezTo>
                <a:cubicBezTo>
                  <a:pt x="32745" y="2843"/>
                  <a:pt x="32871" y="2810"/>
                  <a:pt x="32984" y="2750"/>
                </a:cubicBezTo>
                <a:cubicBezTo>
                  <a:pt x="33098" y="2689"/>
                  <a:pt x="33199" y="2596"/>
                  <a:pt x="33288" y="2474"/>
                </a:cubicBezTo>
                <a:lnTo>
                  <a:pt x="33288" y="2523"/>
                </a:lnTo>
                <a:cubicBezTo>
                  <a:pt x="33288" y="2758"/>
                  <a:pt x="33223" y="2944"/>
                  <a:pt x="33097" y="3081"/>
                </a:cubicBezTo>
                <a:cubicBezTo>
                  <a:pt x="32972" y="3222"/>
                  <a:pt x="32802" y="3291"/>
                  <a:pt x="32595" y="3291"/>
                </a:cubicBezTo>
                <a:cubicBezTo>
                  <a:pt x="32461" y="3291"/>
                  <a:pt x="32348" y="3263"/>
                  <a:pt x="32255" y="3202"/>
                </a:cubicBezTo>
                <a:cubicBezTo>
                  <a:pt x="32162" y="3141"/>
                  <a:pt x="32097" y="3060"/>
                  <a:pt x="32060" y="2952"/>
                </a:cubicBezTo>
                <a:lnTo>
                  <a:pt x="31785" y="2952"/>
                </a:lnTo>
                <a:close/>
                <a:moveTo>
                  <a:pt x="32101" y="1344"/>
                </a:moveTo>
                <a:cubicBezTo>
                  <a:pt x="32238" y="1203"/>
                  <a:pt x="32401" y="1134"/>
                  <a:pt x="32595" y="1134"/>
                </a:cubicBezTo>
                <a:cubicBezTo>
                  <a:pt x="32781" y="1134"/>
                  <a:pt x="32943" y="1207"/>
                  <a:pt x="33077" y="1357"/>
                </a:cubicBezTo>
                <a:cubicBezTo>
                  <a:pt x="33215" y="1506"/>
                  <a:pt x="33284" y="1685"/>
                  <a:pt x="33284" y="1895"/>
                </a:cubicBezTo>
                <a:cubicBezTo>
                  <a:pt x="33284" y="2094"/>
                  <a:pt x="33215" y="2264"/>
                  <a:pt x="33073" y="2409"/>
                </a:cubicBezTo>
                <a:cubicBezTo>
                  <a:pt x="32935" y="2555"/>
                  <a:pt x="32773" y="2628"/>
                  <a:pt x="32595" y="2628"/>
                </a:cubicBezTo>
                <a:cubicBezTo>
                  <a:pt x="32405" y="2628"/>
                  <a:pt x="32238" y="2555"/>
                  <a:pt x="32101" y="2409"/>
                </a:cubicBezTo>
                <a:cubicBezTo>
                  <a:pt x="31963" y="2264"/>
                  <a:pt x="31894" y="2086"/>
                  <a:pt x="31894" y="1871"/>
                </a:cubicBezTo>
                <a:cubicBezTo>
                  <a:pt x="31894" y="1660"/>
                  <a:pt x="31963" y="1486"/>
                  <a:pt x="32101" y="1344"/>
                </a:cubicBezTo>
                <a:close/>
                <a:moveTo>
                  <a:pt x="32344" y="5089"/>
                </a:moveTo>
                <a:lnTo>
                  <a:pt x="32340" y="5272"/>
                </a:lnTo>
                <a:lnTo>
                  <a:pt x="32364" y="5272"/>
                </a:lnTo>
                <a:cubicBezTo>
                  <a:pt x="32388" y="5154"/>
                  <a:pt x="32417" y="5134"/>
                  <a:pt x="32567" y="5134"/>
                </a:cubicBezTo>
                <a:lnTo>
                  <a:pt x="32567" y="5681"/>
                </a:lnTo>
                <a:cubicBezTo>
                  <a:pt x="32567" y="5745"/>
                  <a:pt x="32534" y="5774"/>
                  <a:pt x="32473" y="5774"/>
                </a:cubicBezTo>
                <a:lnTo>
                  <a:pt x="32473" y="5798"/>
                </a:lnTo>
                <a:lnTo>
                  <a:pt x="32757" y="5798"/>
                </a:lnTo>
                <a:lnTo>
                  <a:pt x="32757" y="5774"/>
                </a:lnTo>
                <a:cubicBezTo>
                  <a:pt x="32696" y="5774"/>
                  <a:pt x="32664" y="5745"/>
                  <a:pt x="32664" y="5681"/>
                </a:cubicBezTo>
                <a:lnTo>
                  <a:pt x="32664" y="5134"/>
                </a:lnTo>
                <a:cubicBezTo>
                  <a:pt x="32818" y="5134"/>
                  <a:pt x="32846" y="5154"/>
                  <a:pt x="32866" y="5272"/>
                </a:cubicBezTo>
                <a:lnTo>
                  <a:pt x="32891" y="5272"/>
                </a:lnTo>
                <a:lnTo>
                  <a:pt x="32887" y="5089"/>
                </a:lnTo>
                <a:lnTo>
                  <a:pt x="32344" y="5089"/>
                </a:lnTo>
                <a:close/>
                <a:moveTo>
                  <a:pt x="32259" y="5442"/>
                </a:moveTo>
                <a:cubicBezTo>
                  <a:pt x="32259" y="5664"/>
                  <a:pt x="32117" y="5810"/>
                  <a:pt x="31943" y="5810"/>
                </a:cubicBezTo>
                <a:cubicBezTo>
                  <a:pt x="31769" y="5810"/>
                  <a:pt x="31627" y="5665"/>
                  <a:pt x="31627" y="5442"/>
                </a:cubicBezTo>
                <a:cubicBezTo>
                  <a:pt x="31627" y="5220"/>
                  <a:pt x="31769" y="5073"/>
                  <a:pt x="31943" y="5073"/>
                </a:cubicBezTo>
                <a:cubicBezTo>
                  <a:pt x="32117" y="5077"/>
                  <a:pt x="32259" y="5219"/>
                  <a:pt x="32259" y="5442"/>
                </a:cubicBezTo>
                <a:close/>
                <a:moveTo>
                  <a:pt x="32153" y="5442"/>
                </a:moveTo>
                <a:cubicBezTo>
                  <a:pt x="32153" y="5243"/>
                  <a:pt x="32076" y="5118"/>
                  <a:pt x="31947" y="5118"/>
                </a:cubicBezTo>
                <a:cubicBezTo>
                  <a:pt x="31813" y="5118"/>
                  <a:pt x="31736" y="5244"/>
                  <a:pt x="31736" y="5442"/>
                </a:cubicBezTo>
                <a:cubicBezTo>
                  <a:pt x="31736" y="5641"/>
                  <a:pt x="31813" y="5766"/>
                  <a:pt x="31947" y="5766"/>
                </a:cubicBezTo>
                <a:cubicBezTo>
                  <a:pt x="32076" y="5770"/>
                  <a:pt x="32153" y="5640"/>
                  <a:pt x="32153" y="5442"/>
                </a:cubicBezTo>
                <a:close/>
                <a:moveTo>
                  <a:pt x="33514" y="5774"/>
                </a:moveTo>
                <a:lnTo>
                  <a:pt x="33514" y="5798"/>
                </a:lnTo>
                <a:lnTo>
                  <a:pt x="33267" y="5798"/>
                </a:lnTo>
                <a:lnTo>
                  <a:pt x="33267" y="5774"/>
                </a:lnTo>
                <a:cubicBezTo>
                  <a:pt x="33308" y="5774"/>
                  <a:pt x="33332" y="5750"/>
                  <a:pt x="33332" y="5725"/>
                </a:cubicBezTo>
                <a:cubicBezTo>
                  <a:pt x="33332" y="5717"/>
                  <a:pt x="33328" y="5705"/>
                  <a:pt x="33324" y="5693"/>
                </a:cubicBezTo>
                <a:cubicBezTo>
                  <a:pt x="33324" y="5689"/>
                  <a:pt x="33304" y="5636"/>
                  <a:pt x="33280" y="5571"/>
                </a:cubicBezTo>
                <a:lnTo>
                  <a:pt x="33032" y="5571"/>
                </a:lnTo>
                <a:cubicBezTo>
                  <a:pt x="33008" y="5640"/>
                  <a:pt x="32988" y="5693"/>
                  <a:pt x="32984" y="5701"/>
                </a:cubicBezTo>
                <a:cubicBezTo>
                  <a:pt x="32980" y="5709"/>
                  <a:pt x="32980" y="5717"/>
                  <a:pt x="32980" y="5729"/>
                </a:cubicBezTo>
                <a:cubicBezTo>
                  <a:pt x="32980" y="5762"/>
                  <a:pt x="33012" y="5778"/>
                  <a:pt x="33041" y="5778"/>
                </a:cubicBezTo>
                <a:lnTo>
                  <a:pt x="33041" y="5802"/>
                </a:lnTo>
                <a:lnTo>
                  <a:pt x="32846" y="5802"/>
                </a:lnTo>
                <a:lnTo>
                  <a:pt x="32846" y="5778"/>
                </a:lnTo>
                <a:cubicBezTo>
                  <a:pt x="32870" y="5778"/>
                  <a:pt x="32903" y="5762"/>
                  <a:pt x="32927" y="5697"/>
                </a:cubicBezTo>
                <a:cubicBezTo>
                  <a:pt x="32951" y="5632"/>
                  <a:pt x="33162" y="5085"/>
                  <a:pt x="33162" y="5085"/>
                </a:cubicBezTo>
                <a:lnTo>
                  <a:pt x="33186" y="5085"/>
                </a:lnTo>
                <a:cubicBezTo>
                  <a:pt x="33186" y="5085"/>
                  <a:pt x="33421" y="5685"/>
                  <a:pt x="33437" y="5717"/>
                </a:cubicBezTo>
                <a:cubicBezTo>
                  <a:pt x="33454" y="5745"/>
                  <a:pt x="33486" y="5774"/>
                  <a:pt x="33514" y="5774"/>
                </a:cubicBezTo>
                <a:close/>
                <a:moveTo>
                  <a:pt x="33259" y="5519"/>
                </a:moveTo>
                <a:cubicBezTo>
                  <a:pt x="33211" y="5389"/>
                  <a:pt x="33154" y="5235"/>
                  <a:pt x="33154" y="5235"/>
                </a:cubicBezTo>
                <a:cubicBezTo>
                  <a:pt x="33154" y="5235"/>
                  <a:pt x="33097" y="5389"/>
                  <a:pt x="33049" y="5519"/>
                </a:cubicBezTo>
                <a:lnTo>
                  <a:pt x="33259" y="5519"/>
                </a:lnTo>
                <a:close/>
                <a:moveTo>
                  <a:pt x="30922" y="5616"/>
                </a:moveTo>
                <a:cubicBezTo>
                  <a:pt x="30890" y="5689"/>
                  <a:pt x="30849" y="5754"/>
                  <a:pt x="30740" y="5754"/>
                </a:cubicBezTo>
                <a:cubicBezTo>
                  <a:pt x="30715" y="5754"/>
                  <a:pt x="30667" y="5754"/>
                  <a:pt x="30626" y="5754"/>
                </a:cubicBezTo>
                <a:cubicBezTo>
                  <a:pt x="30586" y="5754"/>
                  <a:pt x="30566" y="5737"/>
                  <a:pt x="30566" y="5705"/>
                </a:cubicBezTo>
                <a:cubicBezTo>
                  <a:pt x="30566" y="5693"/>
                  <a:pt x="30566" y="5575"/>
                  <a:pt x="30566" y="5454"/>
                </a:cubicBezTo>
                <a:cubicBezTo>
                  <a:pt x="30594" y="5454"/>
                  <a:pt x="30679" y="5454"/>
                  <a:pt x="30719" y="5454"/>
                </a:cubicBezTo>
                <a:cubicBezTo>
                  <a:pt x="30780" y="5454"/>
                  <a:pt x="30809" y="5486"/>
                  <a:pt x="30821" y="5551"/>
                </a:cubicBezTo>
                <a:lnTo>
                  <a:pt x="30845" y="5551"/>
                </a:lnTo>
                <a:lnTo>
                  <a:pt x="30845" y="5304"/>
                </a:lnTo>
                <a:lnTo>
                  <a:pt x="30821" y="5304"/>
                </a:lnTo>
                <a:cubicBezTo>
                  <a:pt x="30817" y="5373"/>
                  <a:pt x="30780" y="5405"/>
                  <a:pt x="30728" y="5405"/>
                </a:cubicBezTo>
                <a:cubicBezTo>
                  <a:pt x="30683" y="5405"/>
                  <a:pt x="30594" y="5405"/>
                  <a:pt x="30570" y="5405"/>
                </a:cubicBezTo>
                <a:cubicBezTo>
                  <a:pt x="30570" y="5288"/>
                  <a:pt x="30570" y="5179"/>
                  <a:pt x="30570" y="5166"/>
                </a:cubicBezTo>
                <a:cubicBezTo>
                  <a:pt x="30570" y="5142"/>
                  <a:pt x="30586" y="5134"/>
                  <a:pt x="30610" y="5134"/>
                </a:cubicBezTo>
                <a:cubicBezTo>
                  <a:pt x="30630" y="5134"/>
                  <a:pt x="30683" y="5134"/>
                  <a:pt x="30744" y="5134"/>
                </a:cubicBezTo>
                <a:cubicBezTo>
                  <a:pt x="30829" y="5134"/>
                  <a:pt x="30857" y="5170"/>
                  <a:pt x="30877" y="5247"/>
                </a:cubicBezTo>
                <a:lnTo>
                  <a:pt x="30902" y="5247"/>
                </a:lnTo>
                <a:lnTo>
                  <a:pt x="30894" y="5089"/>
                </a:lnTo>
                <a:lnTo>
                  <a:pt x="30383" y="5089"/>
                </a:lnTo>
                <a:lnTo>
                  <a:pt x="30383" y="5114"/>
                </a:lnTo>
                <a:cubicBezTo>
                  <a:pt x="30444" y="5114"/>
                  <a:pt x="30468" y="5142"/>
                  <a:pt x="30468" y="5207"/>
                </a:cubicBezTo>
                <a:lnTo>
                  <a:pt x="30468" y="5681"/>
                </a:lnTo>
                <a:cubicBezTo>
                  <a:pt x="30468" y="5745"/>
                  <a:pt x="30440" y="5774"/>
                  <a:pt x="30383" y="5774"/>
                </a:cubicBezTo>
                <a:lnTo>
                  <a:pt x="30383" y="5798"/>
                </a:lnTo>
                <a:lnTo>
                  <a:pt x="30906" y="5798"/>
                </a:lnTo>
                <a:lnTo>
                  <a:pt x="30950" y="5616"/>
                </a:lnTo>
                <a:lnTo>
                  <a:pt x="30922" y="5616"/>
                </a:lnTo>
                <a:close/>
                <a:moveTo>
                  <a:pt x="31436" y="5077"/>
                </a:moveTo>
                <a:cubicBezTo>
                  <a:pt x="31432" y="5093"/>
                  <a:pt x="31424" y="5110"/>
                  <a:pt x="31404" y="5110"/>
                </a:cubicBezTo>
                <a:cubicBezTo>
                  <a:pt x="31376" y="5110"/>
                  <a:pt x="31323" y="5077"/>
                  <a:pt x="31274" y="5077"/>
                </a:cubicBezTo>
                <a:cubicBezTo>
                  <a:pt x="31165" y="5077"/>
                  <a:pt x="31100" y="5158"/>
                  <a:pt x="31100" y="5255"/>
                </a:cubicBezTo>
                <a:cubicBezTo>
                  <a:pt x="31100" y="5336"/>
                  <a:pt x="31133" y="5389"/>
                  <a:pt x="31189" y="5426"/>
                </a:cubicBezTo>
                <a:cubicBezTo>
                  <a:pt x="31226" y="5450"/>
                  <a:pt x="31282" y="5490"/>
                  <a:pt x="31331" y="5523"/>
                </a:cubicBezTo>
                <a:cubicBezTo>
                  <a:pt x="31372" y="5551"/>
                  <a:pt x="31408" y="5583"/>
                  <a:pt x="31408" y="5652"/>
                </a:cubicBezTo>
                <a:cubicBezTo>
                  <a:pt x="31408" y="5725"/>
                  <a:pt x="31359" y="5770"/>
                  <a:pt x="31291" y="5770"/>
                </a:cubicBezTo>
                <a:cubicBezTo>
                  <a:pt x="31201" y="5770"/>
                  <a:pt x="31141" y="5701"/>
                  <a:pt x="31096" y="5579"/>
                </a:cubicBezTo>
                <a:lnTo>
                  <a:pt x="31072" y="5579"/>
                </a:lnTo>
                <a:lnTo>
                  <a:pt x="31100" y="5814"/>
                </a:lnTo>
                <a:lnTo>
                  <a:pt x="31125" y="5814"/>
                </a:lnTo>
                <a:cubicBezTo>
                  <a:pt x="31129" y="5798"/>
                  <a:pt x="31137" y="5778"/>
                  <a:pt x="31157" y="5778"/>
                </a:cubicBezTo>
                <a:cubicBezTo>
                  <a:pt x="31193" y="5778"/>
                  <a:pt x="31238" y="5814"/>
                  <a:pt x="31307" y="5814"/>
                </a:cubicBezTo>
                <a:cubicBezTo>
                  <a:pt x="31420" y="5814"/>
                  <a:pt x="31505" y="5729"/>
                  <a:pt x="31505" y="5616"/>
                </a:cubicBezTo>
                <a:cubicBezTo>
                  <a:pt x="31505" y="5539"/>
                  <a:pt x="31457" y="5474"/>
                  <a:pt x="31404" y="5438"/>
                </a:cubicBezTo>
                <a:cubicBezTo>
                  <a:pt x="31384" y="5426"/>
                  <a:pt x="31347" y="5397"/>
                  <a:pt x="31291" y="5361"/>
                </a:cubicBezTo>
                <a:cubicBezTo>
                  <a:pt x="31234" y="5320"/>
                  <a:pt x="31189" y="5284"/>
                  <a:pt x="31189" y="5223"/>
                </a:cubicBezTo>
                <a:cubicBezTo>
                  <a:pt x="31189" y="5166"/>
                  <a:pt x="31226" y="5126"/>
                  <a:pt x="31287" y="5126"/>
                </a:cubicBezTo>
                <a:cubicBezTo>
                  <a:pt x="31372" y="5126"/>
                  <a:pt x="31428" y="5199"/>
                  <a:pt x="31465" y="5312"/>
                </a:cubicBezTo>
                <a:lnTo>
                  <a:pt x="31489" y="5312"/>
                </a:lnTo>
                <a:lnTo>
                  <a:pt x="31469" y="5077"/>
                </a:lnTo>
                <a:lnTo>
                  <a:pt x="31436" y="5077"/>
                </a:lnTo>
                <a:close/>
                <a:moveTo>
                  <a:pt x="30055" y="5089"/>
                </a:moveTo>
                <a:lnTo>
                  <a:pt x="30055" y="5114"/>
                </a:lnTo>
                <a:cubicBezTo>
                  <a:pt x="30112" y="5114"/>
                  <a:pt x="30144" y="5154"/>
                  <a:pt x="30144" y="5219"/>
                </a:cubicBezTo>
                <a:cubicBezTo>
                  <a:pt x="30144" y="5264"/>
                  <a:pt x="30144" y="5466"/>
                  <a:pt x="30144" y="5592"/>
                </a:cubicBezTo>
                <a:lnTo>
                  <a:pt x="29776" y="5085"/>
                </a:lnTo>
                <a:lnTo>
                  <a:pt x="29618" y="5085"/>
                </a:lnTo>
                <a:lnTo>
                  <a:pt x="29618" y="5110"/>
                </a:lnTo>
                <a:cubicBezTo>
                  <a:pt x="29650" y="5110"/>
                  <a:pt x="29674" y="5126"/>
                  <a:pt x="29686" y="5142"/>
                </a:cubicBezTo>
                <a:cubicBezTo>
                  <a:pt x="29686" y="5142"/>
                  <a:pt x="29695" y="5154"/>
                  <a:pt x="29707" y="5170"/>
                </a:cubicBezTo>
                <a:cubicBezTo>
                  <a:pt x="29707" y="5247"/>
                  <a:pt x="29707" y="5583"/>
                  <a:pt x="29707" y="5644"/>
                </a:cubicBezTo>
                <a:cubicBezTo>
                  <a:pt x="29707" y="5725"/>
                  <a:pt x="29678" y="5766"/>
                  <a:pt x="29614" y="5766"/>
                </a:cubicBezTo>
                <a:lnTo>
                  <a:pt x="29614" y="5790"/>
                </a:lnTo>
                <a:lnTo>
                  <a:pt x="29840" y="5790"/>
                </a:lnTo>
                <a:lnTo>
                  <a:pt x="29840" y="5766"/>
                </a:lnTo>
                <a:cubicBezTo>
                  <a:pt x="29784" y="5766"/>
                  <a:pt x="29751" y="5729"/>
                  <a:pt x="29751" y="5664"/>
                </a:cubicBezTo>
                <a:cubicBezTo>
                  <a:pt x="29751" y="5612"/>
                  <a:pt x="29751" y="5332"/>
                  <a:pt x="29751" y="5231"/>
                </a:cubicBezTo>
                <a:cubicBezTo>
                  <a:pt x="29885" y="5413"/>
                  <a:pt x="30173" y="5802"/>
                  <a:pt x="30173" y="5802"/>
                </a:cubicBezTo>
                <a:lnTo>
                  <a:pt x="30189" y="5802"/>
                </a:lnTo>
                <a:cubicBezTo>
                  <a:pt x="30189" y="5802"/>
                  <a:pt x="30189" y="5304"/>
                  <a:pt x="30189" y="5231"/>
                </a:cubicBezTo>
                <a:cubicBezTo>
                  <a:pt x="30189" y="5142"/>
                  <a:pt x="30225" y="5110"/>
                  <a:pt x="30282" y="5110"/>
                </a:cubicBezTo>
                <a:lnTo>
                  <a:pt x="30282" y="5089"/>
                </a:lnTo>
                <a:lnTo>
                  <a:pt x="30055" y="5089"/>
                </a:lnTo>
                <a:close/>
                <a:moveTo>
                  <a:pt x="29269" y="5089"/>
                </a:moveTo>
                <a:lnTo>
                  <a:pt x="29269" y="5114"/>
                </a:lnTo>
                <a:cubicBezTo>
                  <a:pt x="29326" y="5114"/>
                  <a:pt x="29358" y="5154"/>
                  <a:pt x="29358" y="5219"/>
                </a:cubicBezTo>
                <a:cubicBezTo>
                  <a:pt x="29358" y="5264"/>
                  <a:pt x="29358" y="5466"/>
                  <a:pt x="29358" y="5592"/>
                </a:cubicBezTo>
                <a:lnTo>
                  <a:pt x="28990" y="5089"/>
                </a:lnTo>
                <a:lnTo>
                  <a:pt x="28828" y="5089"/>
                </a:lnTo>
                <a:lnTo>
                  <a:pt x="28828" y="5114"/>
                </a:lnTo>
                <a:cubicBezTo>
                  <a:pt x="28860" y="5114"/>
                  <a:pt x="28884" y="5130"/>
                  <a:pt x="28897" y="5146"/>
                </a:cubicBezTo>
                <a:cubicBezTo>
                  <a:pt x="28897" y="5146"/>
                  <a:pt x="28905" y="5158"/>
                  <a:pt x="28917" y="5174"/>
                </a:cubicBezTo>
                <a:cubicBezTo>
                  <a:pt x="28917" y="5251"/>
                  <a:pt x="28917" y="5588"/>
                  <a:pt x="28917" y="5648"/>
                </a:cubicBezTo>
                <a:cubicBezTo>
                  <a:pt x="28917" y="5729"/>
                  <a:pt x="28889" y="5770"/>
                  <a:pt x="28824" y="5770"/>
                </a:cubicBezTo>
                <a:lnTo>
                  <a:pt x="28824" y="5794"/>
                </a:lnTo>
                <a:lnTo>
                  <a:pt x="29051" y="5794"/>
                </a:lnTo>
                <a:lnTo>
                  <a:pt x="29051" y="5770"/>
                </a:lnTo>
                <a:cubicBezTo>
                  <a:pt x="28998" y="5770"/>
                  <a:pt x="28961" y="5733"/>
                  <a:pt x="28961" y="5669"/>
                </a:cubicBezTo>
                <a:cubicBezTo>
                  <a:pt x="28961" y="5616"/>
                  <a:pt x="28961" y="5336"/>
                  <a:pt x="28961" y="5235"/>
                </a:cubicBezTo>
                <a:cubicBezTo>
                  <a:pt x="29095" y="5417"/>
                  <a:pt x="29383" y="5806"/>
                  <a:pt x="29383" y="5806"/>
                </a:cubicBezTo>
                <a:lnTo>
                  <a:pt x="29399" y="5806"/>
                </a:lnTo>
                <a:cubicBezTo>
                  <a:pt x="29399" y="5806"/>
                  <a:pt x="29399" y="5308"/>
                  <a:pt x="29399" y="5235"/>
                </a:cubicBezTo>
                <a:cubicBezTo>
                  <a:pt x="29399" y="5146"/>
                  <a:pt x="29435" y="5114"/>
                  <a:pt x="29492" y="5114"/>
                </a:cubicBezTo>
                <a:lnTo>
                  <a:pt x="29492" y="5089"/>
                </a:lnTo>
                <a:lnTo>
                  <a:pt x="29269" y="5089"/>
                </a:lnTo>
                <a:close/>
                <a:moveTo>
                  <a:pt x="28321" y="4887"/>
                </a:moveTo>
                <a:lnTo>
                  <a:pt x="28321" y="4863"/>
                </a:lnTo>
                <a:lnTo>
                  <a:pt x="28103" y="4863"/>
                </a:lnTo>
                <a:lnTo>
                  <a:pt x="27819" y="5628"/>
                </a:lnTo>
                <a:lnTo>
                  <a:pt x="27531" y="4863"/>
                </a:lnTo>
                <a:lnTo>
                  <a:pt x="27309" y="4863"/>
                </a:lnTo>
                <a:lnTo>
                  <a:pt x="27309" y="4887"/>
                </a:lnTo>
                <a:cubicBezTo>
                  <a:pt x="27402" y="4887"/>
                  <a:pt x="27430" y="4940"/>
                  <a:pt x="27430" y="5029"/>
                </a:cubicBezTo>
                <a:cubicBezTo>
                  <a:pt x="27430" y="5122"/>
                  <a:pt x="27430" y="5588"/>
                  <a:pt x="27430" y="5604"/>
                </a:cubicBezTo>
                <a:cubicBezTo>
                  <a:pt x="27430" y="5737"/>
                  <a:pt x="27394" y="5770"/>
                  <a:pt x="27309" y="5770"/>
                </a:cubicBezTo>
                <a:lnTo>
                  <a:pt x="27309" y="5794"/>
                </a:lnTo>
                <a:lnTo>
                  <a:pt x="27596" y="5794"/>
                </a:lnTo>
                <a:lnTo>
                  <a:pt x="27596" y="5770"/>
                </a:lnTo>
                <a:cubicBezTo>
                  <a:pt x="27515" y="5770"/>
                  <a:pt x="27475" y="5733"/>
                  <a:pt x="27475" y="5604"/>
                </a:cubicBezTo>
                <a:cubicBezTo>
                  <a:pt x="27475" y="5470"/>
                  <a:pt x="27475" y="5000"/>
                  <a:pt x="27475" y="5000"/>
                </a:cubicBezTo>
                <a:lnTo>
                  <a:pt x="27770" y="5798"/>
                </a:lnTo>
                <a:lnTo>
                  <a:pt x="27799" y="5798"/>
                </a:lnTo>
                <a:lnTo>
                  <a:pt x="28103" y="4988"/>
                </a:lnTo>
                <a:cubicBezTo>
                  <a:pt x="28103" y="4988"/>
                  <a:pt x="28103" y="5579"/>
                  <a:pt x="28103" y="5604"/>
                </a:cubicBezTo>
                <a:cubicBezTo>
                  <a:pt x="28103" y="5737"/>
                  <a:pt x="28074" y="5770"/>
                  <a:pt x="27989" y="5770"/>
                </a:cubicBezTo>
                <a:lnTo>
                  <a:pt x="27989" y="5794"/>
                </a:lnTo>
                <a:lnTo>
                  <a:pt x="28321" y="5794"/>
                </a:lnTo>
                <a:lnTo>
                  <a:pt x="28321" y="5770"/>
                </a:lnTo>
                <a:cubicBezTo>
                  <a:pt x="28240" y="5770"/>
                  <a:pt x="28208" y="5733"/>
                  <a:pt x="28208" y="5604"/>
                </a:cubicBezTo>
                <a:cubicBezTo>
                  <a:pt x="28208" y="5551"/>
                  <a:pt x="28208" y="5093"/>
                  <a:pt x="28208" y="5017"/>
                </a:cubicBezTo>
                <a:cubicBezTo>
                  <a:pt x="28208" y="4911"/>
                  <a:pt x="28265" y="4887"/>
                  <a:pt x="28321" y="4887"/>
                </a:cubicBezTo>
                <a:close/>
                <a:moveTo>
                  <a:pt x="28593" y="5207"/>
                </a:moveTo>
                <a:cubicBezTo>
                  <a:pt x="28593" y="5142"/>
                  <a:pt x="28625" y="5114"/>
                  <a:pt x="28686" y="5114"/>
                </a:cubicBezTo>
                <a:lnTo>
                  <a:pt x="28686" y="5089"/>
                </a:lnTo>
                <a:lnTo>
                  <a:pt x="28402" y="5089"/>
                </a:lnTo>
                <a:lnTo>
                  <a:pt x="28402" y="5114"/>
                </a:lnTo>
                <a:cubicBezTo>
                  <a:pt x="28463" y="5114"/>
                  <a:pt x="28496" y="5142"/>
                  <a:pt x="28496" y="5207"/>
                </a:cubicBezTo>
                <a:lnTo>
                  <a:pt x="28496" y="5681"/>
                </a:lnTo>
                <a:cubicBezTo>
                  <a:pt x="28496" y="5745"/>
                  <a:pt x="28463" y="5774"/>
                  <a:pt x="28402" y="5774"/>
                </a:cubicBezTo>
                <a:lnTo>
                  <a:pt x="28402" y="5798"/>
                </a:lnTo>
                <a:lnTo>
                  <a:pt x="28686" y="5798"/>
                </a:lnTo>
                <a:lnTo>
                  <a:pt x="28686" y="5774"/>
                </a:lnTo>
                <a:cubicBezTo>
                  <a:pt x="28625" y="5774"/>
                  <a:pt x="28593" y="5745"/>
                  <a:pt x="28593" y="5681"/>
                </a:cubicBezTo>
                <a:lnTo>
                  <a:pt x="28593" y="5207"/>
                </a:lnTo>
                <a:close/>
                <a:moveTo>
                  <a:pt x="26300" y="5446"/>
                </a:moveTo>
                <a:cubicBezTo>
                  <a:pt x="26300" y="5669"/>
                  <a:pt x="26158" y="5814"/>
                  <a:pt x="25984" y="5814"/>
                </a:cubicBezTo>
                <a:cubicBezTo>
                  <a:pt x="25810" y="5814"/>
                  <a:pt x="25668" y="5669"/>
                  <a:pt x="25668" y="5446"/>
                </a:cubicBezTo>
                <a:cubicBezTo>
                  <a:pt x="25668" y="5223"/>
                  <a:pt x="25810" y="5077"/>
                  <a:pt x="25984" y="5077"/>
                </a:cubicBezTo>
                <a:cubicBezTo>
                  <a:pt x="26158" y="5077"/>
                  <a:pt x="26300" y="5223"/>
                  <a:pt x="26300" y="5446"/>
                </a:cubicBezTo>
                <a:close/>
                <a:moveTo>
                  <a:pt x="26191" y="5446"/>
                </a:moveTo>
                <a:cubicBezTo>
                  <a:pt x="26191" y="5247"/>
                  <a:pt x="26114" y="5122"/>
                  <a:pt x="25984" y="5122"/>
                </a:cubicBezTo>
                <a:cubicBezTo>
                  <a:pt x="25850" y="5122"/>
                  <a:pt x="25778" y="5248"/>
                  <a:pt x="25778" y="5446"/>
                </a:cubicBezTo>
                <a:cubicBezTo>
                  <a:pt x="25778" y="5645"/>
                  <a:pt x="25854" y="5770"/>
                  <a:pt x="25984" y="5770"/>
                </a:cubicBezTo>
                <a:cubicBezTo>
                  <a:pt x="26114" y="5770"/>
                  <a:pt x="26191" y="5640"/>
                  <a:pt x="26191" y="5446"/>
                </a:cubicBezTo>
                <a:close/>
                <a:moveTo>
                  <a:pt x="26912" y="5089"/>
                </a:moveTo>
                <a:lnTo>
                  <a:pt x="26397" y="5089"/>
                </a:lnTo>
                <a:lnTo>
                  <a:pt x="26397" y="5114"/>
                </a:lnTo>
                <a:cubicBezTo>
                  <a:pt x="26458" y="5114"/>
                  <a:pt x="26482" y="5142"/>
                  <a:pt x="26482" y="5207"/>
                </a:cubicBezTo>
                <a:lnTo>
                  <a:pt x="26482" y="5681"/>
                </a:lnTo>
                <a:cubicBezTo>
                  <a:pt x="26482" y="5745"/>
                  <a:pt x="26454" y="5774"/>
                  <a:pt x="26397" y="5774"/>
                </a:cubicBezTo>
                <a:lnTo>
                  <a:pt x="26397" y="5798"/>
                </a:lnTo>
                <a:lnTo>
                  <a:pt x="26673" y="5798"/>
                </a:lnTo>
                <a:lnTo>
                  <a:pt x="26673" y="5774"/>
                </a:lnTo>
                <a:cubicBezTo>
                  <a:pt x="26616" y="5774"/>
                  <a:pt x="26584" y="5745"/>
                  <a:pt x="26584" y="5681"/>
                </a:cubicBezTo>
                <a:cubicBezTo>
                  <a:pt x="26584" y="5669"/>
                  <a:pt x="26584" y="5563"/>
                  <a:pt x="26584" y="5454"/>
                </a:cubicBezTo>
                <a:cubicBezTo>
                  <a:pt x="26612" y="5454"/>
                  <a:pt x="26689" y="5454"/>
                  <a:pt x="26729" y="5454"/>
                </a:cubicBezTo>
                <a:cubicBezTo>
                  <a:pt x="26790" y="5454"/>
                  <a:pt x="26819" y="5486"/>
                  <a:pt x="26831" y="5551"/>
                </a:cubicBezTo>
                <a:lnTo>
                  <a:pt x="26855" y="5551"/>
                </a:lnTo>
                <a:lnTo>
                  <a:pt x="26855" y="5304"/>
                </a:lnTo>
                <a:lnTo>
                  <a:pt x="26831" y="5304"/>
                </a:lnTo>
                <a:cubicBezTo>
                  <a:pt x="26827" y="5373"/>
                  <a:pt x="26794" y="5405"/>
                  <a:pt x="26738" y="5405"/>
                </a:cubicBezTo>
                <a:cubicBezTo>
                  <a:pt x="26693" y="5405"/>
                  <a:pt x="26612" y="5405"/>
                  <a:pt x="26584" y="5405"/>
                </a:cubicBezTo>
                <a:cubicBezTo>
                  <a:pt x="26584" y="5292"/>
                  <a:pt x="26584" y="5179"/>
                  <a:pt x="26584" y="5166"/>
                </a:cubicBezTo>
                <a:cubicBezTo>
                  <a:pt x="26584" y="5142"/>
                  <a:pt x="26600" y="5134"/>
                  <a:pt x="26620" y="5134"/>
                </a:cubicBezTo>
                <a:cubicBezTo>
                  <a:pt x="26644" y="5134"/>
                  <a:pt x="26697" y="5134"/>
                  <a:pt x="26762" y="5134"/>
                </a:cubicBezTo>
                <a:cubicBezTo>
                  <a:pt x="26847" y="5134"/>
                  <a:pt x="26875" y="5170"/>
                  <a:pt x="26896" y="5247"/>
                </a:cubicBezTo>
                <a:lnTo>
                  <a:pt x="26920" y="5247"/>
                </a:lnTo>
                <a:lnTo>
                  <a:pt x="26912" y="5089"/>
                </a:lnTo>
                <a:close/>
                <a:moveTo>
                  <a:pt x="24003" y="5089"/>
                </a:moveTo>
                <a:lnTo>
                  <a:pt x="23999" y="5272"/>
                </a:lnTo>
                <a:lnTo>
                  <a:pt x="24024" y="5272"/>
                </a:lnTo>
                <a:cubicBezTo>
                  <a:pt x="24048" y="5154"/>
                  <a:pt x="24076" y="5134"/>
                  <a:pt x="24226" y="5134"/>
                </a:cubicBezTo>
                <a:lnTo>
                  <a:pt x="24226" y="5677"/>
                </a:lnTo>
                <a:cubicBezTo>
                  <a:pt x="24226" y="5741"/>
                  <a:pt x="24194" y="5770"/>
                  <a:pt x="24133" y="5770"/>
                </a:cubicBezTo>
                <a:lnTo>
                  <a:pt x="24133" y="5794"/>
                </a:lnTo>
                <a:lnTo>
                  <a:pt x="24416" y="5794"/>
                </a:lnTo>
                <a:lnTo>
                  <a:pt x="24416" y="5770"/>
                </a:lnTo>
                <a:cubicBezTo>
                  <a:pt x="24356" y="5770"/>
                  <a:pt x="24323" y="5741"/>
                  <a:pt x="24323" y="5677"/>
                </a:cubicBezTo>
                <a:lnTo>
                  <a:pt x="24323" y="5134"/>
                </a:lnTo>
                <a:cubicBezTo>
                  <a:pt x="24477" y="5134"/>
                  <a:pt x="24506" y="5154"/>
                  <a:pt x="24526" y="5272"/>
                </a:cubicBezTo>
                <a:lnTo>
                  <a:pt x="24550" y="5272"/>
                </a:lnTo>
                <a:lnTo>
                  <a:pt x="24546" y="5089"/>
                </a:lnTo>
                <a:lnTo>
                  <a:pt x="24003" y="5089"/>
                </a:lnTo>
                <a:close/>
                <a:moveTo>
                  <a:pt x="25158" y="5158"/>
                </a:moveTo>
                <a:cubicBezTo>
                  <a:pt x="25158" y="5166"/>
                  <a:pt x="25158" y="5175"/>
                  <a:pt x="25154" y="5183"/>
                </a:cubicBezTo>
                <a:cubicBezTo>
                  <a:pt x="25150" y="5192"/>
                  <a:pt x="25016" y="5426"/>
                  <a:pt x="25016" y="5426"/>
                </a:cubicBezTo>
                <a:cubicBezTo>
                  <a:pt x="25016" y="5426"/>
                  <a:pt x="24878" y="5199"/>
                  <a:pt x="24874" y="5191"/>
                </a:cubicBezTo>
                <a:cubicBezTo>
                  <a:pt x="24870" y="5183"/>
                  <a:pt x="24862" y="5166"/>
                  <a:pt x="24862" y="5154"/>
                </a:cubicBezTo>
                <a:cubicBezTo>
                  <a:pt x="24862" y="5134"/>
                  <a:pt x="24890" y="5118"/>
                  <a:pt x="24927" y="5118"/>
                </a:cubicBezTo>
                <a:lnTo>
                  <a:pt x="24927" y="5089"/>
                </a:lnTo>
                <a:lnTo>
                  <a:pt x="24647" y="5089"/>
                </a:lnTo>
                <a:lnTo>
                  <a:pt x="24647" y="5114"/>
                </a:lnTo>
                <a:cubicBezTo>
                  <a:pt x="24688" y="5114"/>
                  <a:pt x="24724" y="5150"/>
                  <a:pt x="24745" y="5183"/>
                </a:cubicBezTo>
                <a:cubicBezTo>
                  <a:pt x="24765" y="5215"/>
                  <a:pt x="24931" y="5482"/>
                  <a:pt x="24931" y="5482"/>
                </a:cubicBezTo>
                <a:lnTo>
                  <a:pt x="24931" y="5677"/>
                </a:lnTo>
                <a:cubicBezTo>
                  <a:pt x="24931" y="5745"/>
                  <a:pt x="24907" y="5770"/>
                  <a:pt x="24834" y="5770"/>
                </a:cubicBezTo>
                <a:lnTo>
                  <a:pt x="24834" y="5794"/>
                </a:lnTo>
                <a:lnTo>
                  <a:pt x="25133" y="5794"/>
                </a:lnTo>
                <a:lnTo>
                  <a:pt x="25133" y="5770"/>
                </a:lnTo>
                <a:cubicBezTo>
                  <a:pt x="25061" y="5770"/>
                  <a:pt x="25032" y="5745"/>
                  <a:pt x="25032" y="5677"/>
                </a:cubicBezTo>
                <a:lnTo>
                  <a:pt x="25032" y="5470"/>
                </a:lnTo>
                <a:cubicBezTo>
                  <a:pt x="25032" y="5470"/>
                  <a:pt x="25182" y="5219"/>
                  <a:pt x="25206" y="5179"/>
                </a:cubicBezTo>
                <a:cubicBezTo>
                  <a:pt x="25227" y="5146"/>
                  <a:pt x="25275" y="5110"/>
                  <a:pt x="25308" y="5110"/>
                </a:cubicBezTo>
                <a:lnTo>
                  <a:pt x="25308" y="5089"/>
                </a:lnTo>
                <a:lnTo>
                  <a:pt x="25093" y="5089"/>
                </a:lnTo>
                <a:lnTo>
                  <a:pt x="25093" y="5114"/>
                </a:lnTo>
                <a:cubicBezTo>
                  <a:pt x="25150" y="5118"/>
                  <a:pt x="25158" y="5138"/>
                  <a:pt x="25158" y="5158"/>
                </a:cubicBezTo>
                <a:close/>
                <a:moveTo>
                  <a:pt x="23396" y="5077"/>
                </a:moveTo>
                <a:cubicBezTo>
                  <a:pt x="23392" y="5093"/>
                  <a:pt x="23384" y="5110"/>
                  <a:pt x="23363" y="5110"/>
                </a:cubicBezTo>
                <a:cubicBezTo>
                  <a:pt x="23335" y="5110"/>
                  <a:pt x="23282" y="5077"/>
                  <a:pt x="23234" y="5077"/>
                </a:cubicBezTo>
                <a:cubicBezTo>
                  <a:pt x="23124" y="5077"/>
                  <a:pt x="23059" y="5158"/>
                  <a:pt x="23059" y="5255"/>
                </a:cubicBezTo>
                <a:cubicBezTo>
                  <a:pt x="23059" y="5336"/>
                  <a:pt x="23092" y="5389"/>
                  <a:pt x="23149" y="5426"/>
                </a:cubicBezTo>
                <a:cubicBezTo>
                  <a:pt x="23181" y="5450"/>
                  <a:pt x="23242" y="5490"/>
                  <a:pt x="23286" y="5523"/>
                </a:cubicBezTo>
                <a:cubicBezTo>
                  <a:pt x="23327" y="5551"/>
                  <a:pt x="23363" y="5583"/>
                  <a:pt x="23363" y="5652"/>
                </a:cubicBezTo>
                <a:cubicBezTo>
                  <a:pt x="23363" y="5725"/>
                  <a:pt x="23315" y="5770"/>
                  <a:pt x="23246" y="5770"/>
                </a:cubicBezTo>
                <a:cubicBezTo>
                  <a:pt x="23157" y="5770"/>
                  <a:pt x="23092" y="5701"/>
                  <a:pt x="23051" y="5579"/>
                </a:cubicBezTo>
                <a:lnTo>
                  <a:pt x="23027" y="5579"/>
                </a:lnTo>
                <a:lnTo>
                  <a:pt x="23055" y="5814"/>
                </a:lnTo>
                <a:lnTo>
                  <a:pt x="23080" y="5814"/>
                </a:lnTo>
                <a:cubicBezTo>
                  <a:pt x="23084" y="5798"/>
                  <a:pt x="23092" y="5778"/>
                  <a:pt x="23112" y="5778"/>
                </a:cubicBezTo>
                <a:cubicBezTo>
                  <a:pt x="23149" y="5778"/>
                  <a:pt x="23189" y="5814"/>
                  <a:pt x="23262" y="5814"/>
                </a:cubicBezTo>
                <a:cubicBezTo>
                  <a:pt x="23375" y="5814"/>
                  <a:pt x="23465" y="5729"/>
                  <a:pt x="23465" y="5616"/>
                </a:cubicBezTo>
                <a:cubicBezTo>
                  <a:pt x="23465" y="5539"/>
                  <a:pt x="23416" y="5474"/>
                  <a:pt x="23359" y="5438"/>
                </a:cubicBezTo>
                <a:cubicBezTo>
                  <a:pt x="23343" y="5426"/>
                  <a:pt x="23303" y="5397"/>
                  <a:pt x="23246" y="5361"/>
                </a:cubicBezTo>
                <a:cubicBezTo>
                  <a:pt x="23189" y="5320"/>
                  <a:pt x="23145" y="5284"/>
                  <a:pt x="23145" y="5223"/>
                </a:cubicBezTo>
                <a:cubicBezTo>
                  <a:pt x="23145" y="5166"/>
                  <a:pt x="23181" y="5126"/>
                  <a:pt x="23242" y="5126"/>
                </a:cubicBezTo>
                <a:cubicBezTo>
                  <a:pt x="23327" y="5126"/>
                  <a:pt x="23384" y="5199"/>
                  <a:pt x="23420" y="5312"/>
                </a:cubicBezTo>
                <a:lnTo>
                  <a:pt x="23444" y="5312"/>
                </a:lnTo>
                <a:lnTo>
                  <a:pt x="23424" y="5077"/>
                </a:lnTo>
                <a:lnTo>
                  <a:pt x="23396" y="5077"/>
                </a:lnTo>
                <a:close/>
                <a:moveTo>
                  <a:pt x="23809" y="5207"/>
                </a:moveTo>
                <a:cubicBezTo>
                  <a:pt x="23809" y="5142"/>
                  <a:pt x="23841" y="5114"/>
                  <a:pt x="23902" y="5114"/>
                </a:cubicBezTo>
                <a:lnTo>
                  <a:pt x="23902" y="5089"/>
                </a:lnTo>
                <a:lnTo>
                  <a:pt x="23618" y="5089"/>
                </a:lnTo>
                <a:lnTo>
                  <a:pt x="23618" y="5114"/>
                </a:lnTo>
                <a:cubicBezTo>
                  <a:pt x="23679" y="5114"/>
                  <a:pt x="23712" y="5142"/>
                  <a:pt x="23712" y="5207"/>
                </a:cubicBezTo>
                <a:lnTo>
                  <a:pt x="23712" y="5681"/>
                </a:lnTo>
                <a:cubicBezTo>
                  <a:pt x="23712" y="5745"/>
                  <a:pt x="23679" y="5774"/>
                  <a:pt x="23618" y="5774"/>
                </a:cubicBezTo>
                <a:lnTo>
                  <a:pt x="23618" y="5798"/>
                </a:lnTo>
                <a:lnTo>
                  <a:pt x="23902" y="5798"/>
                </a:lnTo>
                <a:lnTo>
                  <a:pt x="23902" y="5774"/>
                </a:lnTo>
                <a:cubicBezTo>
                  <a:pt x="23841" y="5774"/>
                  <a:pt x="23809" y="5745"/>
                  <a:pt x="23809" y="5681"/>
                </a:cubicBezTo>
                <a:lnTo>
                  <a:pt x="23809" y="5207"/>
                </a:lnTo>
                <a:close/>
                <a:moveTo>
                  <a:pt x="22189" y="5616"/>
                </a:moveTo>
                <a:cubicBezTo>
                  <a:pt x="22156" y="5689"/>
                  <a:pt x="22116" y="5754"/>
                  <a:pt x="22006" y="5754"/>
                </a:cubicBezTo>
                <a:cubicBezTo>
                  <a:pt x="21982" y="5754"/>
                  <a:pt x="21934" y="5754"/>
                  <a:pt x="21893" y="5754"/>
                </a:cubicBezTo>
                <a:cubicBezTo>
                  <a:pt x="21853" y="5754"/>
                  <a:pt x="21832" y="5737"/>
                  <a:pt x="21832" y="5705"/>
                </a:cubicBezTo>
                <a:cubicBezTo>
                  <a:pt x="21832" y="5693"/>
                  <a:pt x="21832" y="5575"/>
                  <a:pt x="21832" y="5454"/>
                </a:cubicBezTo>
                <a:cubicBezTo>
                  <a:pt x="21860" y="5454"/>
                  <a:pt x="21946" y="5454"/>
                  <a:pt x="21986" y="5454"/>
                </a:cubicBezTo>
                <a:cubicBezTo>
                  <a:pt x="22047" y="5454"/>
                  <a:pt x="22075" y="5486"/>
                  <a:pt x="22087" y="5551"/>
                </a:cubicBezTo>
                <a:lnTo>
                  <a:pt x="22112" y="5551"/>
                </a:lnTo>
                <a:lnTo>
                  <a:pt x="22112" y="5304"/>
                </a:lnTo>
                <a:lnTo>
                  <a:pt x="22087" y="5304"/>
                </a:lnTo>
                <a:cubicBezTo>
                  <a:pt x="22083" y="5373"/>
                  <a:pt x="22047" y="5405"/>
                  <a:pt x="21994" y="5405"/>
                </a:cubicBezTo>
                <a:cubicBezTo>
                  <a:pt x="21950" y="5405"/>
                  <a:pt x="21860" y="5405"/>
                  <a:pt x="21836" y="5405"/>
                </a:cubicBezTo>
                <a:cubicBezTo>
                  <a:pt x="21836" y="5288"/>
                  <a:pt x="21836" y="5179"/>
                  <a:pt x="21836" y="5166"/>
                </a:cubicBezTo>
                <a:cubicBezTo>
                  <a:pt x="21836" y="5142"/>
                  <a:pt x="21852" y="5134"/>
                  <a:pt x="21877" y="5134"/>
                </a:cubicBezTo>
                <a:cubicBezTo>
                  <a:pt x="21897" y="5134"/>
                  <a:pt x="21950" y="5134"/>
                  <a:pt x="22014" y="5134"/>
                </a:cubicBezTo>
                <a:cubicBezTo>
                  <a:pt x="22099" y="5134"/>
                  <a:pt x="22128" y="5170"/>
                  <a:pt x="22148" y="5247"/>
                </a:cubicBezTo>
                <a:lnTo>
                  <a:pt x="22172" y="5247"/>
                </a:lnTo>
                <a:lnTo>
                  <a:pt x="22168" y="5089"/>
                </a:lnTo>
                <a:lnTo>
                  <a:pt x="21658" y="5089"/>
                </a:lnTo>
                <a:lnTo>
                  <a:pt x="21658" y="5114"/>
                </a:lnTo>
                <a:cubicBezTo>
                  <a:pt x="21719" y="5114"/>
                  <a:pt x="21743" y="5142"/>
                  <a:pt x="21743" y="5207"/>
                </a:cubicBezTo>
                <a:lnTo>
                  <a:pt x="21743" y="5681"/>
                </a:lnTo>
                <a:cubicBezTo>
                  <a:pt x="21743" y="5745"/>
                  <a:pt x="21715" y="5774"/>
                  <a:pt x="21658" y="5774"/>
                </a:cubicBezTo>
                <a:lnTo>
                  <a:pt x="21658" y="5798"/>
                </a:lnTo>
                <a:lnTo>
                  <a:pt x="22180" y="5798"/>
                </a:lnTo>
                <a:lnTo>
                  <a:pt x="22225" y="5616"/>
                </a:lnTo>
                <a:lnTo>
                  <a:pt x="22189" y="5616"/>
                </a:lnTo>
                <a:close/>
                <a:moveTo>
                  <a:pt x="22934" y="5778"/>
                </a:moveTo>
                <a:lnTo>
                  <a:pt x="22934" y="5798"/>
                </a:lnTo>
                <a:lnTo>
                  <a:pt x="22780" y="5798"/>
                </a:lnTo>
                <a:lnTo>
                  <a:pt x="22549" y="5470"/>
                </a:lnTo>
                <a:cubicBezTo>
                  <a:pt x="22533" y="5470"/>
                  <a:pt x="22513" y="5470"/>
                  <a:pt x="22496" y="5470"/>
                </a:cubicBezTo>
                <a:lnTo>
                  <a:pt x="22496" y="5677"/>
                </a:lnTo>
                <a:cubicBezTo>
                  <a:pt x="22496" y="5741"/>
                  <a:pt x="22525" y="5770"/>
                  <a:pt x="22586" y="5770"/>
                </a:cubicBezTo>
                <a:lnTo>
                  <a:pt x="22586" y="5794"/>
                </a:lnTo>
                <a:lnTo>
                  <a:pt x="22306" y="5794"/>
                </a:lnTo>
                <a:lnTo>
                  <a:pt x="22306" y="5770"/>
                </a:lnTo>
                <a:cubicBezTo>
                  <a:pt x="22367" y="5770"/>
                  <a:pt x="22391" y="5741"/>
                  <a:pt x="22391" y="5677"/>
                </a:cubicBezTo>
                <a:lnTo>
                  <a:pt x="22391" y="5203"/>
                </a:lnTo>
                <a:cubicBezTo>
                  <a:pt x="22391" y="5138"/>
                  <a:pt x="22363" y="5110"/>
                  <a:pt x="22306" y="5110"/>
                </a:cubicBezTo>
                <a:lnTo>
                  <a:pt x="22306" y="5089"/>
                </a:lnTo>
                <a:cubicBezTo>
                  <a:pt x="22306" y="5089"/>
                  <a:pt x="22569" y="5089"/>
                  <a:pt x="22590" y="5089"/>
                </a:cubicBezTo>
                <a:cubicBezTo>
                  <a:pt x="22739" y="5089"/>
                  <a:pt x="22825" y="5162"/>
                  <a:pt x="22825" y="5276"/>
                </a:cubicBezTo>
                <a:cubicBezTo>
                  <a:pt x="22825" y="5369"/>
                  <a:pt x="22780" y="5434"/>
                  <a:pt x="22654" y="5458"/>
                </a:cubicBezTo>
                <a:cubicBezTo>
                  <a:pt x="22691" y="5507"/>
                  <a:pt x="22845" y="5721"/>
                  <a:pt x="22861" y="5741"/>
                </a:cubicBezTo>
                <a:cubicBezTo>
                  <a:pt x="22877" y="5762"/>
                  <a:pt x="22906" y="5778"/>
                  <a:pt x="22934" y="5778"/>
                </a:cubicBezTo>
                <a:close/>
                <a:moveTo>
                  <a:pt x="22521" y="5430"/>
                </a:moveTo>
                <a:cubicBezTo>
                  <a:pt x="22642" y="5430"/>
                  <a:pt x="22723" y="5385"/>
                  <a:pt x="22723" y="5276"/>
                </a:cubicBezTo>
                <a:cubicBezTo>
                  <a:pt x="22723" y="5187"/>
                  <a:pt x="22679" y="5130"/>
                  <a:pt x="22561" y="5130"/>
                </a:cubicBezTo>
                <a:cubicBezTo>
                  <a:pt x="22509" y="5130"/>
                  <a:pt x="22496" y="5142"/>
                  <a:pt x="22496" y="5191"/>
                </a:cubicBezTo>
                <a:lnTo>
                  <a:pt x="22496" y="5430"/>
                </a:lnTo>
                <a:cubicBezTo>
                  <a:pt x="22500" y="5430"/>
                  <a:pt x="22509" y="5430"/>
                  <a:pt x="22521" y="5430"/>
                </a:cubicBezTo>
                <a:close/>
                <a:moveTo>
                  <a:pt x="20690" y="5207"/>
                </a:moveTo>
                <a:cubicBezTo>
                  <a:pt x="20690" y="5142"/>
                  <a:pt x="20722" y="5114"/>
                  <a:pt x="20783" y="5114"/>
                </a:cubicBezTo>
                <a:lnTo>
                  <a:pt x="20783" y="5089"/>
                </a:lnTo>
                <a:lnTo>
                  <a:pt x="20499" y="5089"/>
                </a:lnTo>
                <a:lnTo>
                  <a:pt x="20499" y="5114"/>
                </a:lnTo>
                <a:cubicBezTo>
                  <a:pt x="20560" y="5114"/>
                  <a:pt x="20593" y="5142"/>
                  <a:pt x="20593" y="5207"/>
                </a:cubicBezTo>
                <a:lnTo>
                  <a:pt x="20593" y="5681"/>
                </a:lnTo>
                <a:cubicBezTo>
                  <a:pt x="20593" y="5745"/>
                  <a:pt x="20560" y="5774"/>
                  <a:pt x="20499" y="5774"/>
                </a:cubicBezTo>
                <a:lnTo>
                  <a:pt x="20499" y="5798"/>
                </a:lnTo>
                <a:lnTo>
                  <a:pt x="20783" y="5798"/>
                </a:lnTo>
                <a:lnTo>
                  <a:pt x="20783" y="5774"/>
                </a:lnTo>
                <a:cubicBezTo>
                  <a:pt x="20722" y="5774"/>
                  <a:pt x="20690" y="5745"/>
                  <a:pt x="20690" y="5681"/>
                </a:cubicBezTo>
                <a:lnTo>
                  <a:pt x="20690" y="5207"/>
                </a:lnTo>
                <a:close/>
                <a:moveTo>
                  <a:pt x="21156" y="5118"/>
                </a:moveTo>
                <a:lnTo>
                  <a:pt x="21156" y="5089"/>
                </a:lnTo>
                <a:lnTo>
                  <a:pt x="20896" y="5089"/>
                </a:lnTo>
                <a:lnTo>
                  <a:pt x="20896" y="5114"/>
                </a:lnTo>
                <a:cubicBezTo>
                  <a:pt x="20929" y="5114"/>
                  <a:pt x="20961" y="5134"/>
                  <a:pt x="20981" y="5187"/>
                </a:cubicBezTo>
                <a:cubicBezTo>
                  <a:pt x="21006" y="5239"/>
                  <a:pt x="21237" y="5806"/>
                  <a:pt x="21237" y="5806"/>
                </a:cubicBezTo>
                <a:lnTo>
                  <a:pt x="21253" y="5806"/>
                </a:lnTo>
                <a:cubicBezTo>
                  <a:pt x="21253" y="5806"/>
                  <a:pt x="21455" y="5235"/>
                  <a:pt x="21476" y="5187"/>
                </a:cubicBezTo>
                <a:cubicBezTo>
                  <a:pt x="21492" y="5138"/>
                  <a:pt x="21524" y="5114"/>
                  <a:pt x="21553" y="5114"/>
                </a:cubicBezTo>
                <a:lnTo>
                  <a:pt x="21553" y="5089"/>
                </a:lnTo>
                <a:lnTo>
                  <a:pt x="21354" y="5089"/>
                </a:lnTo>
                <a:lnTo>
                  <a:pt x="21354" y="5114"/>
                </a:lnTo>
                <a:cubicBezTo>
                  <a:pt x="21399" y="5114"/>
                  <a:pt x="21423" y="5138"/>
                  <a:pt x="21423" y="5170"/>
                </a:cubicBezTo>
                <a:cubicBezTo>
                  <a:pt x="21423" y="5179"/>
                  <a:pt x="21419" y="5191"/>
                  <a:pt x="21419" y="5199"/>
                </a:cubicBezTo>
                <a:cubicBezTo>
                  <a:pt x="21415" y="5211"/>
                  <a:pt x="21269" y="5616"/>
                  <a:pt x="21269" y="5616"/>
                </a:cubicBezTo>
                <a:cubicBezTo>
                  <a:pt x="21269" y="5616"/>
                  <a:pt x="21099" y="5207"/>
                  <a:pt x="21091" y="5191"/>
                </a:cubicBezTo>
                <a:cubicBezTo>
                  <a:pt x="21087" y="5183"/>
                  <a:pt x="21087" y="5170"/>
                  <a:pt x="21087" y="5158"/>
                </a:cubicBezTo>
                <a:cubicBezTo>
                  <a:pt x="21087" y="5134"/>
                  <a:pt x="21111" y="5118"/>
                  <a:pt x="21156" y="5118"/>
                </a:cubicBezTo>
                <a:close/>
                <a:moveTo>
                  <a:pt x="18778" y="4887"/>
                </a:moveTo>
                <a:cubicBezTo>
                  <a:pt x="18855" y="4887"/>
                  <a:pt x="18895" y="4928"/>
                  <a:pt x="18895" y="5037"/>
                </a:cubicBezTo>
                <a:cubicBezTo>
                  <a:pt x="18895" y="5147"/>
                  <a:pt x="18895" y="5292"/>
                  <a:pt x="18895" y="5474"/>
                </a:cubicBezTo>
                <a:cubicBezTo>
                  <a:pt x="18895" y="5697"/>
                  <a:pt x="19017" y="5814"/>
                  <a:pt x="19227" y="5814"/>
                </a:cubicBezTo>
                <a:cubicBezTo>
                  <a:pt x="19410" y="5814"/>
                  <a:pt x="19547" y="5705"/>
                  <a:pt x="19547" y="5490"/>
                </a:cubicBezTo>
                <a:cubicBezTo>
                  <a:pt x="19547" y="5292"/>
                  <a:pt x="19547" y="5085"/>
                  <a:pt x="19547" y="5012"/>
                </a:cubicBezTo>
                <a:cubicBezTo>
                  <a:pt x="19547" y="4940"/>
                  <a:pt x="19568" y="4891"/>
                  <a:pt x="19657" y="4891"/>
                </a:cubicBezTo>
                <a:lnTo>
                  <a:pt x="19657" y="4867"/>
                </a:lnTo>
                <a:lnTo>
                  <a:pt x="19377" y="4867"/>
                </a:lnTo>
                <a:lnTo>
                  <a:pt x="19377" y="4891"/>
                </a:lnTo>
                <a:cubicBezTo>
                  <a:pt x="19458" y="4891"/>
                  <a:pt x="19491" y="4927"/>
                  <a:pt x="19491" y="5021"/>
                </a:cubicBezTo>
                <a:cubicBezTo>
                  <a:pt x="19495" y="5118"/>
                  <a:pt x="19499" y="5366"/>
                  <a:pt x="19499" y="5515"/>
                </a:cubicBezTo>
                <a:cubicBezTo>
                  <a:pt x="19499" y="5665"/>
                  <a:pt x="19394" y="5758"/>
                  <a:pt x="19248" y="5758"/>
                </a:cubicBezTo>
                <a:cubicBezTo>
                  <a:pt x="19110" y="5758"/>
                  <a:pt x="18997" y="5677"/>
                  <a:pt x="18997" y="5502"/>
                </a:cubicBezTo>
                <a:cubicBezTo>
                  <a:pt x="18997" y="5328"/>
                  <a:pt x="18997" y="5089"/>
                  <a:pt x="18997" y="5012"/>
                </a:cubicBezTo>
                <a:cubicBezTo>
                  <a:pt x="18997" y="4940"/>
                  <a:pt x="19025" y="4891"/>
                  <a:pt x="19106" y="4891"/>
                </a:cubicBezTo>
                <a:lnTo>
                  <a:pt x="19106" y="4867"/>
                </a:lnTo>
                <a:lnTo>
                  <a:pt x="18774" y="4867"/>
                </a:lnTo>
                <a:lnTo>
                  <a:pt x="18774" y="4887"/>
                </a:lnTo>
                <a:lnTo>
                  <a:pt x="18778" y="4887"/>
                </a:lnTo>
                <a:close/>
                <a:moveTo>
                  <a:pt x="20123" y="5089"/>
                </a:moveTo>
                <a:lnTo>
                  <a:pt x="20123" y="5114"/>
                </a:lnTo>
                <a:cubicBezTo>
                  <a:pt x="20179" y="5114"/>
                  <a:pt x="20212" y="5154"/>
                  <a:pt x="20212" y="5219"/>
                </a:cubicBezTo>
                <a:cubicBezTo>
                  <a:pt x="20212" y="5264"/>
                  <a:pt x="20212" y="5466"/>
                  <a:pt x="20212" y="5592"/>
                </a:cubicBezTo>
                <a:lnTo>
                  <a:pt x="19843" y="5085"/>
                </a:lnTo>
                <a:lnTo>
                  <a:pt x="19681" y="5085"/>
                </a:lnTo>
                <a:lnTo>
                  <a:pt x="19681" y="5110"/>
                </a:lnTo>
                <a:cubicBezTo>
                  <a:pt x="19714" y="5110"/>
                  <a:pt x="19738" y="5126"/>
                  <a:pt x="19750" y="5142"/>
                </a:cubicBezTo>
                <a:cubicBezTo>
                  <a:pt x="19750" y="5142"/>
                  <a:pt x="19758" y="5154"/>
                  <a:pt x="19770" y="5170"/>
                </a:cubicBezTo>
                <a:cubicBezTo>
                  <a:pt x="19770" y="5247"/>
                  <a:pt x="19770" y="5583"/>
                  <a:pt x="19770" y="5644"/>
                </a:cubicBezTo>
                <a:cubicBezTo>
                  <a:pt x="19770" y="5725"/>
                  <a:pt x="19742" y="5766"/>
                  <a:pt x="19677" y="5766"/>
                </a:cubicBezTo>
                <a:lnTo>
                  <a:pt x="19677" y="5790"/>
                </a:lnTo>
                <a:lnTo>
                  <a:pt x="19904" y="5790"/>
                </a:lnTo>
                <a:lnTo>
                  <a:pt x="19904" y="5766"/>
                </a:lnTo>
                <a:cubicBezTo>
                  <a:pt x="19847" y="5766"/>
                  <a:pt x="19815" y="5729"/>
                  <a:pt x="19815" y="5664"/>
                </a:cubicBezTo>
                <a:cubicBezTo>
                  <a:pt x="19815" y="5612"/>
                  <a:pt x="19815" y="5332"/>
                  <a:pt x="19815" y="5231"/>
                </a:cubicBezTo>
                <a:cubicBezTo>
                  <a:pt x="19948" y="5413"/>
                  <a:pt x="20236" y="5802"/>
                  <a:pt x="20236" y="5802"/>
                </a:cubicBezTo>
                <a:lnTo>
                  <a:pt x="20252" y="5802"/>
                </a:lnTo>
                <a:cubicBezTo>
                  <a:pt x="20252" y="5802"/>
                  <a:pt x="20252" y="5304"/>
                  <a:pt x="20252" y="5231"/>
                </a:cubicBezTo>
                <a:cubicBezTo>
                  <a:pt x="20252" y="5142"/>
                  <a:pt x="20289" y="5110"/>
                  <a:pt x="20345" y="5110"/>
                </a:cubicBezTo>
                <a:lnTo>
                  <a:pt x="20345" y="5089"/>
                </a:lnTo>
                <a:lnTo>
                  <a:pt x="20123" y="5089"/>
                </a:lnTo>
                <a:close/>
                <a:moveTo>
                  <a:pt x="85" y="5814"/>
                </a:moveTo>
                <a:lnTo>
                  <a:pt x="81" y="5073"/>
                </a:lnTo>
                <a:lnTo>
                  <a:pt x="0" y="5077"/>
                </a:lnTo>
                <a:lnTo>
                  <a:pt x="4" y="5814"/>
                </a:lnTo>
                <a:lnTo>
                  <a:pt x="85" y="5814"/>
                </a:lnTo>
                <a:close/>
                <a:moveTo>
                  <a:pt x="789" y="5814"/>
                </a:moveTo>
                <a:lnTo>
                  <a:pt x="785" y="5073"/>
                </a:lnTo>
                <a:lnTo>
                  <a:pt x="704" y="5077"/>
                </a:lnTo>
                <a:lnTo>
                  <a:pt x="704" y="5652"/>
                </a:lnTo>
                <a:lnTo>
                  <a:pt x="320" y="5073"/>
                </a:lnTo>
                <a:lnTo>
                  <a:pt x="243" y="5077"/>
                </a:lnTo>
                <a:lnTo>
                  <a:pt x="247" y="5814"/>
                </a:lnTo>
                <a:lnTo>
                  <a:pt x="328" y="5810"/>
                </a:lnTo>
                <a:lnTo>
                  <a:pt x="328" y="5231"/>
                </a:lnTo>
                <a:lnTo>
                  <a:pt x="712" y="5810"/>
                </a:lnTo>
                <a:lnTo>
                  <a:pt x="789" y="5810"/>
                </a:lnTo>
                <a:lnTo>
                  <a:pt x="789" y="5814"/>
                </a:lnTo>
                <a:close/>
                <a:moveTo>
                  <a:pt x="1393" y="5608"/>
                </a:moveTo>
                <a:cubicBezTo>
                  <a:pt x="1393" y="5547"/>
                  <a:pt x="1373" y="5494"/>
                  <a:pt x="1328" y="5458"/>
                </a:cubicBezTo>
                <a:cubicBezTo>
                  <a:pt x="1296" y="5430"/>
                  <a:pt x="1259" y="5417"/>
                  <a:pt x="1190" y="5405"/>
                </a:cubicBezTo>
                <a:lnTo>
                  <a:pt x="1109" y="5393"/>
                </a:lnTo>
                <a:cubicBezTo>
                  <a:pt x="1069" y="5385"/>
                  <a:pt x="1032" y="5374"/>
                  <a:pt x="1012" y="5353"/>
                </a:cubicBezTo>
                <a:cubicBezTo>
                  <a:pt x="992" y="5333"/>
                  <a:pt x="980" y="5308"/>
                  <a:pt x="980" y="5272"/>
                </a:cubicBezTo>
                <a:cubicBezTo>
                  <a:pt x="980" y="5191"/>
                  <a:pt x="1037" y="5138"/>
                  <a:pt x="1130" y="5138"/>
                </a:cubicBezTo>
                <a:cubicBezTo>
                  <a:pt x="1203" y="5138"/>
                  <a:pt x="1251" y="5154"/>
                  <a:pt x="1304" y="5199"/>
                </a:cubicBezTo>
                <a:lnTo>
                  <a:pt x="1352" y="5142"/>
                </a:lnTo>
                <a:cubicBezTo>
                  <a:pt x="1288" y="5085"/>
                  <a:pt x="1223" y="5061"/>
                  <a:pt x="1130" y="5061"/>
                </a:cubicBezTo>
                <a:cubicBezTo>
                  <a:pt x="984" y="5061"/>
                  <a:pt x="891" y="5142"/>
                  <a:pt x="891" y="5272"/>
                </a:cubicBezTo>
                <a:cubicBezTo>
                  <a:pt x="891" y="5332"/>
                  <a:pt x="911" y="5377"/>
                  <a:pt x="947" y="5413"/>
                </a:cubicBezTo>
                <a:cubicBezTo>
                  <a:pt x="980" y="5442"/>
                  <a:pt x="1024" y="5462"/>
                  <a:pt x="1085" y="5470"/>
                </a:cubicBezTo>
                <a:lnTo>
                  <a:pt x="1170" y="5482"/>
                </a:lnTo>
                <a:cubicBezTo>
                  <a:pt x="1223" y="5490"/>
                  <a:pt x="1243" y="5498"/>
                  <a:pt x="1263" y="5515"/>
                </a:cubicBezTo>
                <a:cubicBezTo>
                  <a:pt x="1284" y="5535"/>
                  <a:pt x="1296" y="5563"/>
                  <a:pt x="1296" y="5604"/>
                </a:cubicBezTo>
                <a:cubicBezTo>
                  <a:pt x="1296" y="5689"/>
                  <a:pt x="1231" y="5737"/>
                  <a:pt x="1126" y="5737"/>
                </a:cubicBezTo>
                <a:cubicBezTo>
                  <a:pt x="1041" y="5737"/>
                  <a:pt x="984" y="5717"/>
                  <a:pt x="923" y="5656"/>
                </a:cubicBezTo>
                <a:lnTo>
                  <a:pt x="870" y="5713"/>
                </a:lnTo>
                <a:cubicBezTo>
                  <a:pt x="939" y="5782"/>
                  <a:pt x="1012" y="5810"/>
                  <a:pt x="1126" y="5810"/>
                </a:cubicBezTo>
                <a:cubicBezTo>
                  <a:pt x="1292" y="5818"/>
                  <a:pt x="1393" y="5737"/>
                  <a:pt x="1393" y="5608"/>
                </a:cubicBezTo>
                <a:close/>
                <a:moveTo>
                  <a:pt x="1717" y="5814"/>
                </a:moveTo>
                <a:lnTo>
                  <a:pt x="1713" y="5150"/>
                </a:lnTo>
                <a:lnTo>
                  <a:pt x="1928" y="5146"/>
                </a:lnTo>
                <a:lnTo>
                  <a:pt x="1924" y="5073"/>
                </a:lnTo>
                <a:lnTo>
                  <a:pt x="1417" y="5077"/>
                </a:lnTo>
                <a:lnTo>
                  <a:pt x="1421" y="5150"/>
                </a:lnTo>
                <a:lnTo>
                  <a:pt x="1632" y="5146"/>
                </a:lnTo>
                <a:lnTo>
                  <a:pt x="1636" y="5814"/>
                </a:lnTo>
                <a:lnTo>
                  <a:pt x="1717" y="5814"/>
                </a:lnTo>
                <a:close/>
                <a:moveTo>
                  <a:pt x="2122" y="5814"/>
                </a:moveTo>
                <a:lnTo>
                  <a:pt x="2118" y="5073"/>
                </a:lnTo>
                <a:lnTo>
                  <a:pt x="2037" y="5077"/>
                </a:lnTo>
                <a:lnTo>
                  <a:pt x="2041" y="5814"/>
                </a:lnTo>
                <a:lnTo>
                  <a:pt x="2122" y="5814"/>
                </a:lnTo>
                <a:close/>
                <a:moveTo>
                  <a:pt x="2523" y="5814"/>
                </a:moveTo>
                <a:lnTo>
                  <a:pt x="2519" y="5150"/>
                </a:lnTo>
                <a:lnTo>
                  <a:pt x="2734" y="5146"/>
                </a:lnTo>
                <a:lnTo>
                  <a:pt x="2730" y="5073"/>
                </a:lnTo>
                <a:lnTo>
                  <a:pt x="2223" y="5077"/>
                </a:lnTo>
                <a:lnTo>
                  <a:pt x="2227" y="5150"/>
                </a:lnTo>
                <a:lnTo>
                  <a:pt x="2438" y="5146"/>
                </a:lnTo>
                <a:lnTo>
                  <a:pt x="2442" y="5814"/>
                </a:lnTo>
                <a:lnTo>
                  <a:pt x="2523" y="5814"/>
                </a:lnTo>
                <a:close/>
                <a:moveTo>
                  <a:pt x="3325" y="5567"/>
                </a:moveTo>
                <a:lnTo>
                  <a:pt x="3321" y="5073"/>
                </a:lnTo>
                <a:lnTo>
                  <a:pt x="3240" y="5077"/>
                </a:lnTo>
                <a:lnTo>
                  <a:pt x="3240" y="5563"/>
                </a:lnTo>
                <a:cubicBezTo>
                  <a:pt x="3240" y="5673"/>
                  <a:pt x="3171" y="5745"/>
                  <a:pt x="3066" y="5745"/>
                </a:cubicBezTo>
                <a:cubicBezTo>
                  <a:pt x="2961" y="5745"/>
                  <a:pt x="2892" y="5673"/>
                  <a:pt x="2892" y="5563"/>
                </a:cubicBezTo>
                <a:lnTo>
                  <a:pt x="2888" y="5073"/>
                </a:lnTo>
                <a:lnTo>
                  <a:pt x="2807" y="5077"/>
                </a:lnTo>
                <a:lnTo>
                  <a:pt x="2807" y="5567"/>
                </a:lnTo>
                <a:cubicBezTo>
                  <a:pt x="2807" y="5717"/>
                  <a:pt x="2912" y="5818"/>
                  <a:pt x="3066" y="5818"/>
                </a:cubicBezTo>
                <a:cubicBezTo>
                  <a:pt x="3216" y="5818"/>
                  <a:pt x="3325" y="5713"/>
                  <a:pt x="3325" y="5567"/>
                </a:cubicBezTo>
                <a:close/>
                <a:moveTo>
                  <a:pt x="3690" y="5814"/>
                </a:moveTo>
                <a:lnTo>
                  <a:pt x="3686" y="5150"/>
                </a:lnTo>
                <a:lnTo>
                  <a:pt x="3900" y="5146"/>
                </a:lnTo>
                <a:lnTo>
                  <a:pt x="3896" y="5073"/>
                </a:lnTo>
                <a:lnTo>
                  <a:pt x="3390" y="5077"/>
                </a:lnTo>
                <a:lnTo>
                  <a:pt x="3394" y="5150"/>
                </a:lnTo>
                <a:lnTo>
                  <a:pt x="3605" y="5146"/>
                </a:lnTo>
                <a:lnTo>
                  <a:pt x="3609" y="5814"/>
                </a:lnTo>
                <a:lnTo>
                  <a:pt x="3690" y="5814"/>
                </a:lnTo>
                <a:close/>
                <a:moveTo>
                  <a:pt x="4472" y="5814"/>
                </a:moveTo>
                <a:lnTo>
                  <a:pt x="4468" y="5737"/>
                </a:lnTo>
                <a:lnTo>
                  <a:pt x="4095" y="5741"/>
                </a:lnTo>
                <a:lnTo>
                  <a:pt x="4091" y="5478"/>
                </a:lnTo>
                <a:lnTo>
                  <a:pt x="4415" y="5474"/>
                </a:lnTo>
                <a:lnTo>
                  <a:pt x="4411" y="5401"/>
                </a:lnTo>
                <a:lnTo>
                  <a:pt x="4091" y="5405"/>
                </a:lnTo>
                <a:lnTo>
                  <a:pt x="4087" y="5150"/>
                </a:lnTo>
                <a:lnTo>
                  <a:pt x="4468" y="5146"/>
                </a:lnTo>
                <a:lnTo>
                  <a:pt x="4463" y="5073"/>
                </a:lnTo>
                <a:lnTo>
                  <a:pt x="4006" y="5077"/>
                </a:lnTo>
                <a:lnTo>
                  <a:pt x="4010" y="5814"/>
                </a:lnTo>
                <a:lnTo>
                  <a:pt x="4472" y="5814"/>
                </a:lnTo>
                <a:close/>
                <a:moveTo>
                  <a:pt x="5120" y="5644"/>
                </a:moveTo>
                <a:cubicBezTo>
                  <a:pt x="5168" y="5604"/>
                  <a:pt x="5197" y="5539"/>
                  <a:pt x="5213" y="5442"/>
                </a:cubicBezTo>
                <a:cubicBezTo>
                  <a:pt x="5217" y="5426"/>
                  <a:pt x="5221" y="5385"/>
                  <a:pt x="5221" y="5353"/>
                </a:cubicBezTo>
                <a:cubicBezTo>
                  <a:pt x="5221" y="5191"/>
                  <a:pt x="5083" y="5183"/>
                  <a:pt x="5055" y="5183"/>
                </a:cubicBezTo>
                <a:cubicBezTo>
                  <a:pt x="4998" y="5183"/>
                  <a:pt x="4950" y="5203"/>
                  <a:pt x="4909" y="5235"/>
                </a:cubicBezTo>
                <a:cubicBezTo>
                  <a:pt x="4864" y="5276"/>
                  <a:pt x="4832" y="5341"/>
                  <a:pt x="4816" y="5438"/>
                </a:cubicBezTo>
                <a:cubicBezTo>
                  <a:pt x="4812" y="5454"/>
                  <a:pt x="4808" y="5494"/>
                  <a:pt x="4808" y="5527"/>
                </a:cubicBezTo>
                <a:cubicBezTo>
                  <a:pt x="4808" y="5652"/>
                  <a:pt x="4897" y="5697"/>
                  <a:pt x="4974" y="5697"/>
                </a:cubicBezTo>
                <a:cubicBezTo>
                  <a:pt x="5031" y="5701"/>
                  <a:pt x="5079" y="5681"/>
                  <a:pt x="5120" y="5644"/>
                </a:cubicBezTo>
                <a:close/>
                <a:moveTo>
                  <a:pt x="5148" y="5357"/>
                </a:moveTo>
                <a:cubicBezTo>
                  <a:pt x="5148" y="5377"/>
                  <a:pt x="5144" y="5405"/>
                  <a:pt x="5136" y="5442"/>
                </a:cubicBezTo>
                <a:cubicBezTo>
                  <a:pt x="5120" y="5519"/>
                  <a:pt x="5103" y="5563"/>
                  <a:pt x="5071" y="5596"/>
                </a:cubicBezTo>
                <a:cubicBezTo>
                  <a:pt x="5047" y="5620"/>
                  <a:pt x="5014" y="5632"/>
                  <a:pt x="4982" y="5632"/>
                </a:cubicBezTo>
                <a:cubicBezTo>
                  <a:pt x="4962" y="5632"/>
                  <a:pt x="4889" y="5624"/>
                  <a:pt x="4889" y="5531"/>
                </a:cubicBezTo>
                <a:cubicBezTo>
                  <a:pt x="4889" y="5511"/>
                  <a:pt x="4893" y="5478"/>
                  <a:pt x="4901" y="5442"/>
                </a:cubicBezTo>
                <a:cubicBezTo>
                  <a:pt x="4917" y="5365"/>
                  <a:pt x="4933" y="5320"/>
                  <a:pt x="4966" y="5288"/>
                </a:cubicBezTo>
                <a:cubicBezTo>
                  <a:pt x="4990" y="5264"/>
                  <a:pt x="5022" y="5251"/>
                  <a:pt x="5055" y="5251"/>
                </a:cubicBezTo>
                <a:cubicBezTo>
                  <a:pt x="5075" y="5251"/>
                  <a:pt x="5148" y="5260"/>
                  <a:pt x="5148" y="5357"/>
                </a:cubicBezTo>
                <a:close/>
                <a:moveTo>
                  <a:pt x="5634" y="5693"/>
                </a:moveTo>
                <a:lnTo>
                  <a:pt x="5699" y="5377"/>
                </a:lnTo>
                <a:cubicBezTo>
                  <a:pt x="5703" y="5361"/>
                  <a:pt x="5703" y="5345"/>
                  <a:pt x="5703" y="5328"/>
                </a:cubicBezTo>
                <a:cubicBezTo>
                  <a:pt x="5703" y="5243"/>
                  <a:pt x="5646" y="5183"/>
                  <a:pt x="5561" y="5183"/>
                </a:cubicBezTo>
                <a:cubicBezTo>
                  <a:pt x="5500" y="5183"/>
                  <a:pt x="5456" y="5203"/>
                  <a:pt x="5419" y="5239"/>
                </a:cubicBezTo>
                <a:lnTo>
                  <a:pt x="5428" y="5191"/>
                </a:lnTo>
                <a:lnTo>
                  <a:pt x="5355" y="5195"/>
                </a:lnTo>
                <a:lnTo>
                  <a:pt x="5257" y="5697"/>
                </a:lnTo>
                <a:lnTo>
                  <a:pt x="5330" y="5693"/>
                </a:lnTo>
                <a:lnTo>
                  <a:pt x="5391" y="5389"/>
                </a:lnTo>
                <a:cubicBezTo>
                  <a:pt x="5415" y="5264"/>
                  <a:pt x="5517" y="5255"/>
                  <a:pt x="5537" y="5255"/>
                </a:cubicBezTo>
                <a:cubicBezTo>
                  <a:pt x="5590" y="5255"/>
                  <a:pt x="5622" y="5288"/>
                  <a:pt x="5622" y="5341"/>
                </a:cubicBezTo>
                <a:cubicBezTo>
                  <a:pt x="5622" y="5353"/>
                  <a:pt x="5622" y="5369"/>
                  <a:pt x="5618" y="5385"/>
                </a:cubicBezTo>
                <a:lnTo>
                  <a:pt x="5561" y="5697"/>
                </a:lnTo>
                <a:lnTo>
                  <a:pt x="5634" y="5697"/>
                </a:lnTo>
                <a:lnTo>
                  <a:pt x="5634" y="5693"/>
                </a:lnTo>
                <a:close/>
                <a:moveTo>
                  <a:pt x="6542" y="5592"/>
                </a:moveTo>
                <a:lnTo>
                  <a:pt x="6460" y="5596"/>
                </a:lnTo>
                <a:cubicBezTo>
                  <a:pt x="6440" y="5689"/>
                  <a:pt x="6375" y="5741"/>
                  <a:pt x="6286" y="5741"/>
                </a:cubicBezTo>
                <a:cubicBezTo>
                  <a:pt x="6238" y="5741"/>
                  <a:pt x="6193" y="5721"/>
                  <a:pt x="6161" y="5693"/>
                </a:cubicBezTo>
                <a:cubicBezTo>
                  <a:pt x="6116" y="5648"/>
                  <a:pt x="6112" y="5600"/>
                  <a:pt x="6112" y="5442"/>
                </a:cubicBezTo>
                <a:cubicBezTo>
                  <a:pt x="6112" y="5284"/>
                  <a:pt x="6116" y="5239"/>
                  <a:pt x="6161" y="5191"/>
                </a:cubicBezTo>
                <a:cubicBezTo>
                  <a:pt x="6193" y="5158"/>
                  <a:pt x="6238" y="5142"/>
                  <a:pt x="6286" y="5142"/>
                </a:cubicBezTo>
                <a:cubicBezTo>
                  <a:pt x="6371" y="5142"/>
                  <a:pt x="6436" y="5195"/>
                  <a:pt x="6460" y="5292"/>
                </a:cubicBezTo>
                <a:lnTo>
                  <a:pt x="6546" y="5288"/>
                </a:lnTo>
                <a:cubicBezTo>
                  <a:pt x="6521" y="5150"/>
                  <a:pt x="6424" y="5065"/>
                  <a:pt x="6286" y="5065"/>
                </a:cubicBezTo>
                <a:cubicBezTo>
                  <a:pt x="6213" y="5065"/>
                  <a:pt x="6145" y="5093"/>
                  <a:pt x="6096" y="5142"/>
                </a:cubicBezTo>
                <a:cubicBezTo>
                  <a:pt x="6027" y="5211"/>
                  <a:pt x="6027" y="5284"/>
                  <a:pt x="6027" y="5442"/>
                </a:cubicBezTo>
                <a:cubicBezTo>
                  <a:pt x="6027" y="5600"/>
                  <a:pt x="6027" y="5673"/>
                  <a:pt x="6096" y="5741"/>
                </a:cubicBezTo>
                <a:cubicBezTo>
                  <a:pt x="6145" y="5790"/>
                  <a:pt x="6213" y="5818"/>
                  <a:pt x="6286" y="5818"/>
                </a:cubicBezTo>
                <a:cubicBezTo>
                  <a:pt x="6420" y="5818"/>
                  <a:pt x="6521" y="5733"/>
                  <a:pt x="6542" y="5592"/>
                </a:cubicBezTo>
                <a:close/>
                <a:moveTo>
                  <a:pt x="7109" y="5741"/>
                </a:moveTo>
                <a:cubicBezTo>
                  <a:pt x="7177" y="5673"/>
                  <a:pt x="7177" y="5600"/>
                  <a:pt x="7177" y="5442"/>
                </a:cubicBezTo>
                <a:cubicBezTo>
                  <a:pt x="7177" y="5284"/>
                  <a:pt x="7177" y="5211"/>
                  <a:pt x="7109" y="5142"/>
                </a:cubicBezTo>
                <a:cubicBezTo>
                  <a:pt x="7060" y="5093"/>
                  <a:pt x="6991" y="5065"/>
                  <a:pt x="6918" y="5065"/>
                </a:cubicBezTo>
                <a:cubicBezTo>
                  <a:pt x="6845" y="5065"/>
                  <a:pt x="6780" y="5093"/>
                  <a:pt x="6728" y="5142"/>
                </a:cubicBezTo>
                <a:cubicBezTo>
                  <a:pt x="6659" y="5211"/>
                  <a:pt x="6659" y="5284"/>
                  <a:pt x="6659" y="5442"/>
                </a:cubicBezTo>
                <a:cubicBezTo>
                  <a:pt x="6659" y="5600"/>
                  <a:pt x="6659" y="5673"/>
                  <a:pt x="6728" y="5741"/>
                </a:cubicBezTo>
                <a:cubicBezTo>
                  <a:pt x="6776" y="5790"/>
                  <a:pt x="6845" y="5818"/>
                  <a:pt x="6918" y="5818"/>
                </a:cubicBezTo>
                <a:cubicBezTo>
                  <a:pt x="6991" y="5818"/>
                  <a:pt x="7056" y="5794"/>
                  <a:pt x="7109" y="5741"/>
                </a:cubicBezTo>
                <a:close/>
                <a:moveTo>
                  <a:pt x="7040" y="5195"/>
                </a:moveTo>
                <a:cubicBezTo>
                  <a:pt x="7084" y="5239"/>
                  <a:pt x="7088" y="5288"/>
                  <a:pt x="7088" y="5442"/>
                </a:cubicBezTo>
                <a:cubicBezTo>
                  <a:pt x="7088" y="5600"/>
                  <a:pt x="7084" y="5644"/>
                  <a:pt x="7036" y="5689"/>
                </a:cubicBezTo>
                <a:cubicBezTo>
                  <a:pt x="7003" y="5721"/>
                  <a:pt x="6958" y="5741"/>
                  <a:pt x="6910" y="5741"/>
                </a:cubicBezTo>
                <a:cubicBezTo>
                  <a:pt x="6861" y="5741"/>
                  <a:pt x="6817" y="5721"/>
                  <a:pt x="6785" y="5689"/>
                </a:cubicBezTo>
                <a:cubicBezTo>
                  <a:pt x="6740" y="5644"/>
                  <a:pt x="6736" y="5596"/>
                  <a:pt x="6736" y="5442"/>
                </a:cubicBezTo>
                <a:cubicBezTo>
                  <a:pt x="6736" y="5284"/>
                  <a:pt x="6740" y="5239"/>
                  <a:pt x="6789" y="5195"/>
                </a:cubicBezTo>
                <a:cubicBezTo>
                  <a:pt x="6821" y="5162"/>
                  <a:pt x="6866" y="5142"/>
                  <a:pt x="6914" y="5142"/>
                </a:cubicBezTo>
                <a:cubicBezTo>
                  <a:pt x="6963" y="5142"/>
                  <a:pt x="7011" y="5162"/>
                  <a:pt x="7040" y="5195"/>
                </a:cubicBezTo>
                <a:close/>
                <a:moveTo>
                  <a:pt x="7939" y="5814"/>
                </a:moveTo>
                <a:lnTo>
                  <a:pt x="7935" y="5073"/>
                </a:lnTo>
                <a:lnTo>
                  <a:pt x="7854" y="5073"/>
                </a:lnTo>
                <a:lnTo>
                  <a:pt x="7623" y="5588"/>
                </a:lnTo>
                <a:lnTo>
                  <a:pt x="7384" y="5073"/>
                </a:lnTo>
                <a:lnTo>
                  <a:pt x="7303" y="5077"/>
                </a:lnTo>
                <a:lnTo>
                  <a:pt x="7307" y="5814"/>
                </a:lnTo>
                <a:lnTo>
                  <a:pt x="7388" y="5810"/>
                </a:lnTo>
                <a:lnTo>
                  <a:pt x="7388" y="5268"/>
                </a:lnTo>
                <a:lnTo>
                  <a:pt x="7591" y="5697"/>
                </a:lnTo>
                <a:lnTo>
                  <a:pt x="7660" y="5697"/>
                </a:lnTo>
                <a:lnTo>
                  <a:pt x="7854" y="5268"/>
                </a:lnTo>
                <a:lnTo>
                  <a:pt x="7858" y="5814"/>
                </a:lnTo>
                <a:lnTo>
                  <a:pt x="7939" y="5814"/>
                </a:lnTo>
                <a:close/>
                <a:moveTo>
                  <a:pt x="8729" y="5814"/>
                </a:moveTo>
                <a:lnTo>
                  <a:pt x="8725" y="5073"/>
                </a:lnTo>
                <a:lnTo>
                  <a:pt x="8644" y="5073"/>
                </a:lnTo>
                <a:lnTo>
                  <a:pt x="8413" y="5588"/>
                </a:lnTo>
                <a:lnTo>
                  <a:pt x="8174" y="5073"/>
                </a:lnTo>
                <a:lnTo>
                  <a:pt x="8093" y="5077"/>
                </a:lnTo>
                <a:lnTo>
                  <a:pt x="8097" y="5814"/>
                </a:lnTo>
                <a:lnTo>
                  <a:pt x="8178" y="5810"/>
                </a:lnTo>
                <a:lnTo>
                  <a:pt x="8178" y="5268"/>
                </a:lnTo>
                <a:lnTo>
                  <a:pt x="8381" y="5697"/>
                </a:lnTo>
                <a:lnTo>
                  <a:pt x="8449" y="5697"/>
                </a:lnTo>
                <a:lnTo>
                  <a:pt x="8644" y="5268"/>
                </a:lnTo>
                <a:lnTo>
                  <a:pt x="8648" y="5814"/>
                </a:lnTo>
                <a:lnTo>
                  <a:pt x="8729" y="5814"/>
                </a:lnTo>
                <a:close/>
                <a:moveTo>
                  <a:pt x="9393" y="5567"/>
                </a:moveTo>
                <a:lnTo>
                  <a:pt x="9389" y="5073"/>
                </a:lnTo>
                <a:lnTo>
                  <a:pt x="9308" y="5077"/>
                </a:lnTo>
                <a:lnTo>
                  <a:pt x="9308" y="5563"/>
                </a:lnTo>
                <a:cubicBezTo>
                  <a:pt x="9308" y="5673"/>
                  <a:pt x="9239" y="5745"/>
                  <a:pt x="9134" y="5745"/>
                </a:cubicBezTo>
                <a:cubicBezTo>
                  <a:pt x="9029" y="5745"/>
                  <a:pt x="8960" y="5673"/>
                  <a:pt x="8960" y="5563"/>
                </a:cubicBezTo>
                <a:lnTo>
                  <a:pt x="8956" y="5073"/>
                </a:lnTo>
                <a:lnTo>
                  <a:pt x="8875" y="5077"/>
                </a:lnTo>
                <a:lnTo>
                  <a:pt x="8875" y="5567"/>
                </a:lnTo>
                <a:cubicBezTo>
                  <a:pt x="8875" y="5717"/>
                  <a:pt x="8980" y="5818"/>
                  <a:pt x="9134" y="5818"/>
                </a:cubicBezTo>
                <a:cubicBezTo>
                  <a:pt x="9284" y="5818"/>
                  <a:pt x="9393" y="5713"/>
                  <a:pt x="9393" y="5567"/>
                </a:cubicBezTo>
                <a:close/>
                <a:moveTo>
                  <a:pt x="10110" y="5814"/>
                </a:moveTo>
                <a:lnTo>
                  <a:pt x="10106" y="5073"/>
                </a:lnTo>
                <a:lnTo>
                  <a:pt x="10025" y="5077"/>
                </a:lnTo>
                <a:lnTo>
                  <a:pt x="10025" y="5652"/>
                </a:lnTo>
                <a:lnTo>
                  <a:pt x="9640" y="5073"/>
                </a:lnTo>
                <a:lnTo>
                  <a:pt x="9563" y="5077"/>
                </a:lnTo>
                <a:lnTo>
                  <a:pt x="9567" y="5814"/>
                </a:lnTo>
                <a:lnTo>
                  <a:pt x="9648" y="5810"/>
                </a:lnTo>
                <a:lnTo>
                  <a:pt x="9648" y="5231"/>
                </a:lnTo>
                <a:lnTo>
                  <a:pt x="10033" y="5810"/>
                </a:lnTo>
                <a:lnTo>
                  <a:pt x="10110" y="5810"/>
                </a:lnTo>
                <a:lnTo>
                  <a:pt x="10110" y="5814"/>
                </a:lnTo>
                <a:close/>
                <a:moveTo>
                  <a:pt x="10378" y="5814"/>
                </a:moveTo>
                <a:lnTo>
                  <a:pt x="10374" y="5073"/>
                </a:lnTo>
                <a:lnTo>
                  <a:pt x="10293" y="5077"/>
                </a:lnTo>
                <a:lnTo>
                  <a:pt x="10297" y="5814"/>
                </a:lnTo>
                <a:lnTo>
                  <a:pt x="10378" y="5814"/>
                </a:lnTo>
                <a:close/>
                <a:moveTo>
                  <a:pt x="10779" y="5814"/>
                </a:moveTo>
                <a:lnTo>
                  <a:pt x="10775" y="5150"/>
                </a:lnTo>
                <a:lnTo>
                  <a:pt x="10989" y="5146"/>
                </a:lnTo>
                <a:lnTo>
                  <a:pt x="10985" y="5073"/>
                </a:lnTo>
                <a:lnTo>
                  <a:pt x="10479" y="5077"/>
                </a:lnTo>
                <a:lnTo>
                  <a:pt x="10483" y="5150"/>
                </a:lnTo>
                <a:lnTo>
                  <a:pt x="10694" y="5146"/>
                </a:lnTo>
                <a:lnTo>
                  <a:pt x="10698" y="5814"/>
                </a:lnTo>
                <a:lnTo>
                  <a:pt x="10779" y="5814"/>
                </a:lnTo>
                <a:close/>
                <a:moveTo>
                  <a:pt x="11362" y="5814"/>
                </a:moveTo>
                <a:lnTo>
                  <a:pt x="11362" y="5511"/>
                </a:lnTo>
                <a:lnTo>
                  <a:pt x="11577" y="5073"/>
                </a:lnTo>
                <a:lnTo>
                  <a:pt x="11487" y="5073"/>
                </a:lnTo>
                <a:lnTo>
                  <a:pt x="11317" y="5417"/>
                </a:lnTo>
                <a:lnTo>
                  <a:pt x="11143" y="5069"/>
                </a:lnTo>
                <a:lnTo>
                  <a:pt x="11054" y="5073"/>
                </a:lnTo>
                <a:lnTo>
                  <a:pt x="11273" y="5502"/>
                </a:lnTo>
                <a:lnTo>
                  <a:pt x="11277" y="5810"/>
                </a:lnTo>
                <a:lnTo>
                  <a:pt x="11362" y="5810"/>
                </a:lnTo>
                <a:lnTo>
                  <a:pt x="11362" y="5814"/>
                </a:lnTo>
                <a:close/>
                <a:moveTo>
                  <a:pt x="12026" y="5814"/>
                </a:moveTo>
                <a:lnTo>
                  <a:pt x="12022" y="5073"/>
                </a:lnTo>
                <a:lnTo>
                  <a:pt x="11941" y="5077"/>
                </a:lnTo>
                <a:lnTo>
                  <a:pt x="11945" y="5814"/>
                </a:lnTo>
                <a:lnTo>
                  <a:pt x="12026" y="5814"/>
                </a:lnTo>
                <a:close/>
                <a:moveTo>
                  <a:pt x="12707" y="5814"/>
                </a:moveTo>
                <a:lnTo>
                  <a:pt x="12703" y="5073"/>
                </a:lnTo>
                <a:lnTo>
                  <a:pt x="12622" y="5077"/>
                </a:lnTo>
                <a:lnTo>
                  <a:pt x="12622" y="5652"/>
                </a:lnTo>
                <a:lnTo>
                  <a:pt x="12237" y="5073"/>
                </a:lnTo>
                <a:lnTo>
                  <a:pt x="12160" y="5077"/>
                </a:lnTo>
                <a:lnTo>
                  <a:pt x="12164" y="5814"/>
                </a:lnTo>
                <a:lnTo>
                  <a:pt x="12245" y="5810"/>
                </a:lnTo>
                <a:lnTo>
                  <a:pt x="12245" y="5231"/>
                </a:lnTo>
                <a:lnTo>
                  <a:pt x="12630" y="5810"/>
                </a:lnTo>
                <a:lnTo>
                  <a:pt x="12707" y="5810"/>
                </a:lnTo>
                <a:lnTo>
                  <a:pt x="12707" y="5814"/>
                </a:lnTo>
                <a:close/>
                <a:moveTo>
                  <a:pt x="13108" y="5814"/>
                </a:moveTo>
                <a:lnTo>
                  <a:pt x="13104" y="5150"/>
                </a:lnTo>
                <a:lnTo>
                  <a:pt x="13318" y="5146"/>
                </a:lnTo>
                <a:lnTo>
                  <a:pt x="13314" y="5073"/>
                </a:lnTo>
                <a:lnTo>
                  <a:pt x="12808" y="5077"/>
                </a:lnTo>
                <a:lnTo>
                  <a:pt x="12812" y="5150"/>
                </a:lnTo>
                <a:lnTo>
                  <a:pt x="13023" y="5146"/>
                </a:lnTo>
                <a:lnTo>
                  <a:pt x="13027" y="5814"/>
                </a:lnTo>
                <a:lnTo>
                  <a:pt x="13108" y="5814"/>
                </a:lnTo>
                <a:close/>
                <a:moveTo>
                  <a:pt x="13873" y="5814"/>
                </a:moveTo>
                <a:lnTo>
                  <a:pt x="13869" y="5737"/>
                </a:lnTo>
                <a:lnTo>
                  <a:pt x="13497" y="5741"/>
                </a:lnTo>
                <a:lnTo>
                  <a:pt x="13493" y="5478"/>
                </a:lnTo>
                <a:lnTo>
                  <a:pt x="13817" y="5474"/>
                </a:lnTo>
                <a:lnTo>
                  <a:pt x="13813" y="5401"/>
                </a:lnTo>
                <a:lnTo>
                  <a:pt x="13493" y="5405"/>
                </a:lnTo>
                <a:lnTo>
                  <a:pt x="13489" y="5150"/>
                </a:lnTo>
                <a:lnTo>
                  <a:pt x="13869" y="5146"/>
                </a:lnTo>
                <a:lnTo>
                  <a:pt x="13865" y="5073"/>
                </a:lnTo>
                <a:lnTo>
                  <a:pt x="13408" y="5077"/>
                </a:lnTo>
                <a:lnTo>
                  <a:pt x="13412" y="5814"/>
                </a:lnTo>
                <a:lnTo>
                  <a:pt x="13873" y="5814"/>
                </a:lnTo>
                <a:close/>
                <a:moveTo>
                  <a:pt x="14416" y="5737"/>
                </a:moveTo>
                <a:cubicBezTo>
                  <a:pt x="14461" y="5689"/>
                  <a:pt x="14481" y="5632"/>
                  <a:pt x="14481" y="5547"/>
                </a:cubicBezTo>
                <a:lnTo>
                  <a:pt x="14477" y="5426"/>
                </a:lnTo>
                <a:lnTo>
                  <a:pt x="14214" y="5430"/>
                </a:lnTo>
                <a:lnTo>
                  <a:pt x="14218" y="5502"/>
                </a:lnTo>
                <a:lnTo>
                  <a:pt x="14396" y="5498"/>
                </a:lnTo>
                <a:lnTo>
                  <a:pt x="14396" y="5555"/>
                </a:lnTo>
                <a:cubicBezTo>
                  <a:pt x="14396" y="5612"/>
                  <a:pt x="14384" y="5652"/>
                  <a:pt x="14355" y="5685"/>
                </a:cubicBezTo>
                <a:cubicBezTo>
                  <a:pt x="14323" y="5725"/>
                  <a:pt x="14274" y="5745"/>
                  <a:pt x="14218" y="5745"/>
                </a:cubicBezTo>
                <a:cubicBezTo>
                  <a:pt x="14169" y="5745"/>
                  <a:pt x="14125" y="5725"/>
                  <a:pt x="14092" y="5697"/>
                </a:cubicBezTo>
                <a:cubicBezTo>
                  <a:pt x="14048" y="5652"/>
                  <a:pt x="14043" y="5604"/>
                  <a:pt x="14043" y="5446"/>
                </a:cubicBezTo>
                <a:cubicBezTo>
                  <a:pt x="14043" y="5288"/>
                  <a:pt x="14048" y="5243"/>
                  <a:pt x="14096" y="5199"/>
                </a:cubicBezTo>
                <a:cubicBezTo>
                  <a:pt x="14129" y="5166"/>
                  <a:pt x="14173" y="5146"/>
                  <a:pt x="14222" y="5146"/>
                </a:cubicBezTo>
                <a:cubicBezTo>
                  <a:pt x="14311" y="5146"/>
                  <a:pt x="14376" y="5203"/>
                  <a:pt x="14400" y="5296"/>
                </a:cubicBezTo>
                <a:lnTo>
                  <a:pt x="14481" y="5292"/>
                </a:lnTo>
                <a:cubicBezTo>
                  <a:pt x="14457" y="5154"/>
                  <a:pt x="14359" y="5069"/>
                  <a:pt x="14222" y="5069"/>
                </a:cubicBezTo>
                <a:cubicBezTo>
                  <a:pt x="14149" y="5069"/>
                  <a:pt x="14084" y="5098"/>
                  <a:pt x="14031" y="5146"/>
                </a:cubicBezTo>
                <a:cubicBezTo>
                  <a:pt x="13962" y="5215"/>
                  <a:pt x="13962" y="5288"/>
                  <a:pt x="13962" y="5446"/>
                </a:cubicBezTo>
                <a:cubicBezTo>
                  <a:pt x="13962" y="5604"/>
                  <a:pt x="13962" y="5677"/>
                  <a:pt x="14031" y="5745"/>
                </a:cubicBezTo>
                <a:cubicBezTo>
                  <a:pt x="14080" y="5794"/>
                  <a:pt x="14149" y="5822"/>
                  <a:pt x="14222" y="5822"/>
                </a:cubicBezTo>
                <a:cubicBezTo>
                  <a:pt x="14295" y="5822"/>
                  <a:pt x="14368" y="5790"/>
                  <a:pt x="14416" y="5737"/>
                </a:cubicBezTo>
                <a:close/>
                <a:moveTo>
                  <a:pt x="15113" y="5814"/>
                </a:moveTo>
                <a:lnTo>
                  <a:pt x="14935" y="5482"/>
                </a:lnTo>
                <a:cubicBezTo>
                  <a:pt x="15036" y="5462"/>
                  <a:pt x="15097" y="5385"/>
                  <a:pt x="15097" y="5284"/>
                </a:cubicBezTo>
                <a:cubicBezTo>
                  <a:pt x="15097" y="5158"/>
                  <a:pt x="15012" y="5077"/>
                  <a:pt x="14874" y="5077"/>
                </a:cubicBezTo>
                <a:lnTo>
                  <a:pt x="14590" y="5081"/>
                </a:lnTo>
                <a:lnTo>
                  <a:pt x="14594" y="5818"/>
                </a:lnTo>
                <a:lnTo>
                  <a:pt x="14675" y="5814"/>
                </a:lnTo>
                <a:lnTo>
                  <a:pt x="14671" y="5490"/>
                </a:lnTo>
                <a:lnTo>
                  <a:pt x="14846" y="5490"/>
                </a:lnTo>
                <a:lnTo>
                  <a:pt x="15016" y="5818"/>
                </a:lnTo>
                <a:lnTo>
                  <a:pt x="15113" y="5818"/>
                </a:lnTo>
                <a:lnTo>
                  <a:pt x="15113" y="5814"/>
                </a:lnTo>
                <a:close/>
                <a:moveTo>
                  <a:pt x="14675" y="5150"/>
                </a:moveTo>
                <a:lnTo>
                  <a:pt x="14870" y="5150"/>
                </a:lnTo>
                <a:cubicBezTo>
                  <a:pt x="14959" y="5150"/>
                  <a:pt x="15012" y="5199"/>
                  <a:pt x="15012" y="5284"/>
                </a:cubicBezTo>
                <a:cubicBezTo>
                  <a:pt x="15012" y="5365"/>
                  <a:pt x="14959" y="5413"/>
                  <a:pt x="14870" y="5413"/>
                </a:cubicBezTo>
                <a:lnTo>
                  <a:pt x="14675" y="5417"/>
                </a:lnTo>
                <a:lnTo>
                  <a:pt x="14675" y="5150"/>
                </a:lnTo>
                <a:close/>
                <a:moveTo>
                  <a:pt x="15814" y="5814"/>
                </a:moveTo>
                <a:lnTo>
                  <a:pt x="15538" y="5073"/>
                </a:lnTo>
                <a:lnTo>
                  <a:pt x="15469" y="5077"/>
                </a:lnTo>
                <a:lnTo>
                  <a:pt x="15202" y="5814"/>
                </a:lnTo>
                <a:lnTo>
                  <a:pt x="15287" y="5810"/>
                </a:lnTo>
                <a:lnTo>
                  <a:pt x="15344" y="5648"/>
                </a:lnTo>
                <a:lnTo>
                  <a:pt x="15660" y="5644"/>
                </a:lnTo>
                <a:lnTo>
                  <a:pt x="15721" y="5814"/>
                </a:lnTo>
                <a:lnTo>
                  <a:pt x="15814" y="5814"/>
                </a:lnTo>
                <a:close/>
                <a:moveTo>
                  <a:pt x="15506" y="5199"/>
                </a:moveTo>
                <a:lnTo>
                  <a:pt x="15644" y="5571"/>
                </a:lnTo>
                <a:lnTo>
                  <a:pt x="15372" y="5575"/>
                </a:lnTo>
                <a:lnTo>
                  <a:pt x="15506" y="5199"/>
                </a:lnTo>
                <a:close/>
                <a:moveTo>
                  <a:pt x="16041" y="5814"/>
                </a:moveTo>
                <a:lnTo>
                  <a:pt x="16036" y="5150"/>
                </a:lnTo>
                <a:lnTo>
                  <a:pt x="16251" y="5146"/>
                </a:lnTo>
                <a:lnTo>
                  <a:pt x="16247" y="5073"/>
                </a:lnTo>
                <a:lnTo>
                  <a:pt x="15741" y="5077"/>
                </a:lnTo>
                <a:lnTo>
                  <a:pt x="15745" y="5150"/>
                </a:lnTo>
                <a:lnTo>
                  <a:pt x="15955" y="5146"/>
                </a:lnTo>
                <a:lnTo>
                  <a:pt x="15960" y="5814"/>
                </a:lnTo>
                <a:lnTo>
                  <a:pt x="16041" y="5814"/>
                </a:lnTo>
                <a:close/>
                <a:moveTo>
                  <a:pt x="16446" y="5814"/>
                </a:moveTo>
                <a:lnTo>
                  <a:pt x="16442" y="5073"/>
                </a:lnTo>
                <a:lnTo>
                  <a:pt x="16361" y="5077"/>
                </a:lnTo>
                <a:lnTo>
                  <a:pt x="16365" y="5814"/>
                </a:lnTo>
                <a:lnTo>
                  <a:pt x="16446" y="5814"/>
                </a:lnTo>
                <a:close/>
                <a:moveTo>
                  <a:pt x="16995" y="5745"/>
                </a:moveTo>
                <a:cubicBezTo>
                  <a:pt x="17064" y="5677"/>
                  <a:pt x="17064" y="5604"/>
                  <a:pt x="17064" y="5446"/>
                </a:cubicBezTo>
                <a:cubicBezTo>
                  <a:pt x="17064" y="5288"/>
                  <a:pt x="17064" y="5215"/>
                  <a:pt x="16995" y="5146"/>
                </a:cubicBezTo>
                <a:cubicBezTo>
                  <a:pt x="16947" y="5098"/>
                  <a:pt x="16878" y="5069"/>
                  <a:pt x="16805" y="5069"/>
                </a:cubicBezTo>
                <a:cubicBezTo>
                  <a:pt x="16733" y="5069"/>
                  <a:pt x="16668" y="5098"/>
                  <a:pt x="16616" y="5146"/>
                </a:cubicBezTo>
                <a:cubicBezTo>
                  <a:pt x="16547" y="5215"/>
                  <a:pt x="16547" y="5288"/>
                  <a:pt x="16547" y="5446"/>
                </a:cubicBezTo>
                <a:cubicBezTo>
                  <a:pt x="16547" y="5604"/>
                  <a:pt x="16547" y="5677"/>
                  <a:pt x="16616" y="5745"/>
                </a:cubicBezTo>
                <a:cubicBezTo>
                  <a:pt x="16664" y="5794"/>
                  <a:pt x="16733" y="5822"/>
                  <a:pt x="16805" y="5822"/>
                </a:cubicBezTo>
                <a:cubicBezTo>
                  <a:pt x="16882" y="5822"/>
                  <a:pt x="16947" y="5794"/>
                  <a:pt x="16995" y="5745"/>
                </a:cubicBezTo>
                <a:close/>
                <a:moveTo>
                  <a:pt x="16931" y="5199"/>
                </a:moveTo>
                <a:cubicBezTo>
                  <a:pt x="16975" y="5243"/>
                  <a:pt x="16979" y="5292"/>
                  <a:pt x="16979" y="5446"/>
                </a:cubicBezTo>
                <a:cubicBezTo>
                  <a:pt x="16979" y="5604"/>
                  <a:pt x="16975" y="5648"/>
                  <a:pt x="16927" y="5693"/>
                </a:cubicBezTo>
                <a:cubicBezTo>
                  <a:pt x="16894" y="5725"/>
                  <a:pt x="16850" y="5745"/>
                  <a:pt x="16801" y="5745"/>
                </a:cubicBezTo>
                <a:cubicBezTo>
                  <a:pt x="16753" y="5745"/>
                  <a:pt x="16709" y="5725"/>
                  <a:pt x="16676" y="5693"/>
                </a:cubicBezTo>
                <a:cubicBezTo>
                  <a:pt x="16632" y="5648"/>
                  <a:pt x="16628" y="5600"/>
                  <a:pt x="16628" y="5446"/>
                </a:cubicBezTo>
                <a:cubicBezTo>
                  <a:pt x="16628" y="5288"/>
                  <a:pt x="16632" y="5243"/>
                  <a:pt x="16681" y="5199"/>
                </a:cubicBezTo>
                <a:cubicBezTo>
                  <a:pt x="16713" y="5166"/>
                  <a:pt x="16758" y="5146"/>
                  <a:pt x="16805" y="5146"/>
                </a:cubicBezTo>
                <a:cubicBezTo>
                  <a:pt x="16854" y="5146"/>
                  <a:pt x="16898" y="5162"/>
                  <a:pt x="16931" y="5199"/>
                </a:cubicBezTo>
                <a:close/>
                <a:moveTo>
                  <a:pt x="17737" y="5814"/>
                </a:moveTo>
                <a:lnTo>
                  <a:pt x="17733" y="5073"/>
                </a:lnTo>
                <a:lnTo>
                  <a:pt x="17652" y="5077"/>
                </a:lnTo>
                <a:lnTo>
                  <a:pt x="17652" y="5652"/>
                </a:lnTo>
                <a:lnTo>
                  <a:pt x="17267" y="5073"/>
                </a:lnTo>
                <a:lnTo>
                  <a:pt x="17190" y="5077"/>
                </a:lnTo>
                <a:lnTo>
                  <a:pt x="17194" y="5814"/>
                </a:lnTo>
                <a:lnTo>
                  <a:pt x="17275" y="5810"/>
                </a:lnTo>
                <a:lnTo>
                  <a:pt x="17275" y="5231"/>
                </a:lnTo>
                <a:lnTo>
                  <a:pt x="17660" y="5810"/>
                </a:lnTo>
                <a:lnTo>
                  <a:pt x="17737" y="5810"/>
                </a:lnTo>
                <a:lnTo>
                  <a:pt x="17737" y="5814"/>
                </a:lnTo>
                <a:close/>
                <a:moveTo>
                  <a:pt x="18316" y="4664"/>
                </a:moveTo>
                <a:lnTo>
                  <a:pt x="18271" y="4664"/>
                </a:lnTo>
                <a:lnTo>
                  <a:pt x="18271" y="6041"/>
                </a:lnTo>
                <a:lnTo>
                  <a:pt x="18316" y="6041"/>
                </a:lnTo>
                <a:lnTo>
                  <a:pt x="18316" y="4664"/>
                </a:lnTo>
                <a:close/>
              </a:path>
            </a:pathLst>
          </a:custGeom>
          <a:solidFill>
            <a:srgbClr val="8A243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123021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8146" y="735318"/>
            <a:ext cx="5351647" cy="3648779"/>
          </a:xfrm>
        </p:spPr>
        <p:txBody>
          <a:bodyPr anchor="ctr"/>
          <a:lstStyle>
            <a:lvl1pPr algn="ctr">
              <a:defRPr sz="6000" b="0" i="0">
                <a:latin typeface="Open Sans Light" charset="0"/>
                <a:ea typeface="Open Sans Light" charset="0"/>
                <a:cs typeface="Open Sans Light" charset="0"/>
              </a:defRPr>
            </a:lvl1pPr>
          </a:lstStyle>
          <a:p>
            <a:r>
              <a:rPr lang="en-US" dirty="0"/>
              <a:t>Click to edit Master title style</a:t>
            </a:r>
          </a:p>
        </p:txBody>
      </p:sp>
      <p:sp>
        <p:nvSpPr>
          <p:cNvPr id="7" name="Rectangle 6">
            <a:extLst>
              <a:ext uri="{FF2B5EF4-FFF2-40B4-BE49-F238E27FC236}">
                <a16:creationId xmlns:a16="http://schemas.microsoft.com/office/drawing/2014/main" id="{5D4095D5-6B0B-E541-B3B3-DE7CE23F9517}"/>
              </a:ext>
            </a:extLst>
          </p:cNvPr>
          <p:cNvSpPr/>
          <p:nvPr userDrawn="1"/>
        </p:nvSpPr>
        <p:spPr>
          <a:xfrm>
            <a:off x="818147" y="-1"/>
            <a:ext cx="5351647" cy="4042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2327A38-3038-524C-B488-896D7EE9ABBB}"/>
              </a:ext>
            </a:extLst>
          </p:cNvPr>
          <p:cNvSpPr/>
          <p:nvPr userDrawn="1"/>
        </p:nvSpPr>
        <p:spPr>
          <a:xfrm>
            <a:off x="818146" y="4469307"/>
            <a:ext cx="5351647" cy="238869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11E13D-5495-2E4E-B8E9-8278BCBBA209}"/>
              </a:ext>
            </a:extLst>
          </p:cNvPr>
          <p:cNvSpPr/>
          <p:nvPr userDrawn="1"/>
        </p:nvSpPr>
        <p:spPr>
          <a:xfrm>
            <a:off x="6737684" y="4544715"/>
            <a:ext cx="5454316" cy="7541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1B0B003-7E13-BC4D-AB56-0F75B198E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9720" y="6276081"/>
            <a:ext cx="1487776" cy="462521"/>
          </a:xfrm>
          <a:prstGeom prst="rect">
            <a:avLst/>
          </a:prstGeom>
        </p:spPr>
      </p:pic>
      <p:pic>
        <p:nvPicPr>
          <p:cNvPr id="11" name="Picture 10">
            <a:extLst>
              <a:ext uri="{FF2B5EF4-FFF2-40B4-BE49-F238E27FC236}">
                <a16:creationId xmlns:a16="http://schemas.microsoft.com/office/drawing/2014/main" id="{F76BAF2D-1416-6F4C-946E-29510DD9A9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450" t="19894" r="22003" b="36357"/>
          <a:stretch/>
        </p:blipFill>
        <p:spPr>
          <a:xfrm>
            <a:off x="6170988" y="6041922"/>
            <a:ext cx="1830010" cy="730870"/>
          </a:xfrm>
          <a:prstGeom prst="rect">
            <a:avLst/>
          </a:prstGeom>
        </p:spPr>
      </p:pic>
      <p:pic>
        <p:nvPicPr>
          <p:cNvPr id="12" name="Picture 11">
            <a:extLst>
              <a:ext uri="{FF2B5EF4-FFF2-40B4-BE49-F238E27FC236}">
                <a16:creationId xmlns:a16="http://schemas.microsoft.com/office/drawing/2014/main" id="{3A198D90-59E2-E745-AE40-BF19D75A02E5}"/>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6516"/>
          <a:stretch/>
        </p:blipFill>
        <p:spPr>
          <a:xfrm>
            <a:off x="9887501" y="6333056"/>
            <a:ext cx="2172792" cy="388419"/>
          </a:xfrm>
          <a:prstGeom prst="rect">
            <a:avLst/>
          </a:prstGeom>
        </p:spPr>
      </p:pic>
    </p:spTree>
    <p:extLst>
      <p:ext uri="{BB962C8B-B14F-4D97-AF65-F5344CB8AC3E}">
        <p14:creationId xmlns:p14="http://schemas.microsoft.com/office/powerpoint/2010/main" val="1742228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659559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680644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512093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572598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939385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7487820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5669568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84725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074842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1701822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6912704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609600" y="274638"/>
            <a:ext cx="10972800" cy="838124"/>
          </a:xfrm>
          <a:prstGeom prst="rect">
            <a:avLst/>
          </a:prstGeom>
        </p:spPr>
        <p:txBody>
          <a:bodyPr>
            <a:normAutofit/>
          </a:bodyPr>
          <a:lstStyle>
            <a:lvl1pPr algn="l">
              <a:defRPr sz="2800" b="1">
                <a:solidFill>
                  <a:srgbClr val="0F3F59"/>
                </a:solidFill>
                <a:latin typeface="Open Sans"/>
                <a:cs typeface="Open Sans"/>
              </a:defRPr>
            </a:lvl1pPr>
          </a:lstStyle>
          <a:p>
            <a:r>
              <a:rPr lang="en-US" dirty="0"/>
              <a:t>Click to edit Master title style</a:t>
            </a:r>
          </a:p>
        </p:txBody>
      </p:sp>
      <p:sp>
        <p:nvSpPr>
          <p:cNvPr id="3" name="Content Placeholder 2"/>
          <p:cNvSpPr>
            <a:spLocks noGrp="1"/>
          </p:cNvSpPr>
          <p:nvPr>
            <p:ph sz="quarter" idx="13"/>
          </p:nvPr>
        </p:nvSpPr>
        <p:spPr>
          <a:xfrm>
            <a:off x="609600" y="1743076"/>
            <a:ext cx="10972800" cy="3884613"/>
          </a:xfrm>
          <a:prstGeom prst="rect">
            <a:avLst/>
          </a:prstGeom>
        </p:spPr>
        <p:txBody>
          <a:bodyPr vert="horz"/>
          <a:lstStyle>
            <a:lvl1pPr marL="174625" indent="-174625">
              <a:tabLst/>
              <a:defRPr sz="2400">
                <a:solidFill>
                  <a:srgbClr val="0F3F59"/>
                </a:solidFill>
                <a:latin typeface="Open Sans"/>
                <a:cs typeface="Open Sans"/>
              </a:defRPr>
            </a:lvl1pPr>
            <a:lvl2pPr>
              <a:defRPr sz="2400">
                <a:solidFill>
                  <a:srgbClr val="0F3F59"/>
                </a:solidFill>
                <a:latin typeface="Open Sans"/>
                <a:cs typeface="Open Sans"/>
              </a:defRPr>
            </a:lvl2pPr>
            <a:lvl3pPr>
              <a:defRPr sz="2400">
                <a:solidFill>
                  <a:srgbClr val="0F3F59"/>
                </a:solidFill>
                <a:latin typeface="Open Sans"/>
                <a:cs typeface="Open Sans"/>
              </a:defRPr>
            </a:lvl3pPr>
            <a:lvl4pPr>
              <a:defRPr sz="2400">
                <a:solidFill>
                  <a:srgbClr val="0F3F59"/>
                </a:solidFill>
                <a:latin typeface="Open Sans"/>
                <a:cs typeface="Open Sans"/>
              </a:defRPr>
            </a:lvl4pPr>
            <a:lvl5pPr>
              <a:defRPr sz="2400">
                <a:solidFill>
                  <a:srgbClr val="0F3F59"/>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82975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77504" y="1428207"/>
            <a:ext cx="10276296" cy="3940628"/>
          </a:xfrm>
        </p:spPr>
        <p:txBody>
          <a:bodyPr anchor="ctr"/>
          <a:lstStyle>
            <a:lvl1pPr>
              <a:defRPr sz="6000"/>
            </a:lvl1pPr>
          </a:lstStyle>
          <a:p>
            <a:r>
              <a:rPr lang="en-US" dirty="0"/>
              <a:t>Click to edit Master 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2C7999D-FFF7-4B5D-A991-3BB29E6DD703}"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CD6A595-1AF5-448D-81BA-CFAB830FD781}" type="slidenum">
              <a:rPr lang="en-US" smtClean="0"/>
              <a:t>‹#›</a:t>
            </a:fld>
            <a:endParaRPr lang="en-US"/>
          </a:p>
        </p:txBody>
      </p:sp>
      <p:sp>
        <p:nvSpPr>
          <p:cNvPr id="12" name="Rectangle 11">
            <a:extLst>
              <a:ext uri="{FF2B5EF4-FFF2-40B4-BE49-F238E27FC236}">
                <a16:creationId xmlns:a16="http://schemas.microsoft.com/office/drawing/2014/main" id="{D9B21D71-06FB-E64D-A5F6-CCE9BAFC0BEE}"/>
              </a:ext>
            </a:extLst>
          </p:cNvPr>
          <p:cNvSpPr/>
          <p:nvPr userDrawn="1"/>
        </p:nvSpPr>
        <p:spPr>
          <a:xfrm>
            <a:off x="892537" y="1445624"/>
            <a:ext cx="10559235" cy="3923211"/>
          </a:xfrm>
          <a:prstGeom prst="rect">
            <a:avLst/>
          </a:prstGeom>
          <a:noFill/>
          <a:ln w="38100">
            <a:solidFill>
              <a:srgbClr val="8EC7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9FD7AB8-1011-9D4B-BCE3-9AA61E5EC5B6}"/>
              </a:ext>
            </a:extLst>
          </p:cNvPr>
          <p:cNvSpPr/>
          <p:nvPr userDrawn="1"/>
        </p:nvSpPr>
        <p:spPr>
          <a:xfrm>
            <a:off x="838200" y="1419498"/>
            <a:ext cx="108676" cy="3971108"/>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38515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8146" y="735318"/>
            <a:ext cx="5351647" cy="3648779"/>
          </a:xfrm>
        </p:spPr>
        <p:txBody>
          <a:bodyPr anchor="ctr"/>
          <a:lstStyle>
            <a:lvl1pPr algn="ctr">
              <a:defRPr sz="6000" b="0" i="0">
                <a:latin typeface="Open Sans Light" charset="0"/>
                <a:ea typeface="Open Sans Light" charset="0"/>
                <a:cs typeface="Open Sans Light" charset="0"/>
              </a:defRPr>
            </a:lvl1pPr>
          </a:lstStyle>
          <a:p>
            <a:r>
              <a:rPr lang="en-US" dirty="0"/>
              <a:t>Click to edit Master title style</a:t>
            </a:r>
          </a:p>
        </p:txBody>
      </p:sp>
      <p:sp>
        <p:nvSpPr>
          <p:cNvPr id="7" name="Rectangle 6">
            <a:extLst>
              <a:ext uri="{FF2B5EF4-FFF2-40B4-BE49-F238E27FC236}">
                <a16:creationId xmlns:a16="http://schemas.microsoft.com/office/drawing/2014/main" id="{5D4095D5-6B0B-E541-B3B3-DE7CE23F9517}"/>
              </a:ext>
            </a:extLst>
          </p:cNvPr>
          <p:cNvSpPr/>
          <p:nvPr userDrawn="1"/>
        </p:nvSpPr>
        <p:spPr>
          <a:xfrm>
            <a:off x="818147" y="-1"/>
            <a:ext cx="5351647" cy="4042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2327A38-3038-524C-B488-896D7EE9ABBB}"/>
              </a:ext>
            </a:extLst>
          </p:cNvPr>
          <p:cNvSpPr/>
          <p:nvPr userDrawn="1"/>
        </p:nvSpPr>
        <p:spPr>
          <a:xfrm>
            <a:off x="818146" y="4469307"/>
            <a:ext cx="5351647" cy="238869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11E13D-5495-2E4E-B8E9-8278BCBBA209}"/>
              </a:ext>
            </a:extLst>
          </p:cNvPr>
          <p:cNvSpPr/>
          <p:nvPr userDrawn="1"/>
        </p:nvSpPr>
        <p:spPr>
          <a:xfrm>
            <a:off x="6737684" y="4544715"/>
            <a:ext cx="5454316" cy="7541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1B0B003-7E13-BC4D-AB56-0F75B198E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9720" y="6276081"/>
            <a:ext cx="1487776" cy="462521"/>
          </a:xfrm>
          <a:prstGeom prst="rect">
            <a:avLst/>
          </a:prstGeom>
        </p:spPr>
      </p:pic>
      <p:pic>
        <p:nvPicPr>
          <p:cNvPr id="11" name="Picture 10">
            <a:extLst>
              <a:ext uri="{FF2B5EF4-FFF2-40B4-BE49-F238E27FC236}">
                <a16:creationId xmlns:a16="http://schemas.microsoft.com/office/drawing/2014/main" id="{F76BAF2D-1416-6F4C-946E-29510DD9A9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450" t="19894" r="22003" b="36357"/>
          <a:stretch/>
        </p:blipFill>
        <p:spPr>
          <a:xfrm>
            <a:off x="6170988" y="6041922"/>
            <a:ext cx="1830010" cy="730870"/>
          </a:xfrm>
          <a:prstGeom prst="rect">
            <a:avLst/>
          </a:prstGeom>
        </p:spPr>
      </p:pic>
      <p:pic>
        <p:nvPicPr>
          <p:cNvPr id="12" name="Picture 11">
            <a:extLst>
              <a:ext uri="{FF2B5EF4-FFF2-40B4-BE49-F238E27FC236}">
                <a16:creationId xmlns:a16="http://schemas.microsoft.com/office/drawing/2014/main" id="{3A198D90-59E2-E745-AE40-BF19D75A02E5}"/>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6516"/>
          <a:stretch/>
        </p:blipFill>
        <p:spPr>
          <a:xfrm>
            <a:off x="9887501" y="6333056"/>
            <a:ext cx="2172792" cy="388419"/>
          </a:xfrm>
          <a:prstGeom prst="rect">
            <a:avLst/>
          </a:prstGeom>
        </p:spPr>
      </p:pic>
    </p:spTree>
    <p:extLst>
      <p:ext uri="{BB962C8B-B14F-4D97-AF65-F5344CB8AC3E}">
        <p14:creationId xmlns:p14="http://schemas.microsoft.com/office/powerpoint/2010/main" val="5352693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1992658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801822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7198049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5155656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470063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5915332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0746918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2500423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8111992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9648299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4141500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Rectangle 1"/>
          <p:cNvSpPr/>
          <p:nvPr userDrawn="1"/>
        </p:nvSpPr>
        <p:spPr>
          <a:xfrm>
            <a:off x="0" y="344845"/>
            <a:ext cx="12192000" cy="1556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Text Placeholder 3"/>
          <p:cNvSpPr>
            <a:spLocks noGrp="1"/>
          </p:cNvSpPr>
          <p:nvPr>
            <p:ph type="body" sz="quarter" idx="10"/>
          </p:nvPr>
        </p:nvSpPr>
        <p:spPr>
          <a:xfrm>
            <a:off x="852481" y="664458"/>
            <a:ext cx="10787248" cy="5071181"/>
          </a:xfrm>
          <a:prstGeom prst="rect">
            <a:avLst/>
          </a:prstGeom>
          <a:noFill/>
          <a:ln>
            <a:noFill/>
          </a:ln>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Tree>
    <p:extLst>
      <p:ext uri="{BB962C8B-B14F-4D97-AF65-F5344CB8AC3E}">
        <p14:creationId xmlns:p14="http://schemas.microsoft.com/office/powerpoint/2010/main" val="29352895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609600" y="274638"/>
            <a:ext cx="10972800" cy="838124"/>
          </a:xfrm>
          <a:prstGeom prst="rect">
            <a:avLst/>
          </a:prstGeom>
        </p:spPr>
        <p:txBody>
          <a:bodyPr>
            <a:normAutofit/>
          </a:bodyPr>
          <a:lstStyle>
            <a:lvl1pPr algn="l">
              <a:defRPr sz="2800" b="1">
                <a:solidFill>
                  <a:srgbClr val="0F3F59"/>
                </a:solidFill>
                <a:latin typeface="Open Sans"/>
                <a:cs typeface="Open Sans"/>
              </a:defRPr>
            </a:lvl1pPr>
          </a:lstStyle>
          <a:p>
            <a:r>
              <a:rPr lang="en-US" dirty="0"/>
              <a:t>Click to edit Master title style</a:t>
            </a:r>
          </a:p>
        </p:txBody>
      </p:sp>
      <p:sp>
        <p:nvSpPr>
          <p:cNvPr id="3" name="Content Placeholder 2"/>
          <p:cNvSpPr>
            <a:spLocks noGrp="1"/>
          </p:cNvSpPr>
          <p:nvPr>
            <p:ph sz="quarter" idx="13"/>
          </p:nvPr>
        </p:nvSpPr>
        <p:spPr>
          <a:xfrm>
            <a:off x="609600" y="1743076"/>
            <a:ext cx="10972800" cy="3884613"/>
          </a:xfrm>
          <a:prstGeom prst="rect">
            <a:avLst/>
          </a:prstGeom>
        </p:spPr>
        <p:txBody>
          <a:bodyPr vert="horz"/>
          <a:lstStyle>
            <a:lvl1pPr marL="174625" indent="-174625">
              <a:tabLst/>
              <a:defRPr sz="2400">
                <a:solidFill>
                  <a:srgbClr val="0F3F59"/>
                </a:solidFill>
                <a:latin typeface="Open Sans"/>
                <a:cs typeface="Open Sans"/>
              </a:defRPr>
            </a:lvl1pPr>
            <a:lvl2pPr>
              <a:defRPr sz="2400">
                <a:solidFill>
                  <a:srgbClr val="0F3F59"/>
                </a:solidFill>
                <a:latin typeface="Open Sans"/>
                <a:cs typeface="Open Sans"/>
              </a:defRPr>
            </a:lvl2pPr>
            <a:lvl3pPr>
              <a:defRPr sz="2400">
                <a:solidFill>
                  <a:srgbClr val="0F3F59"/>
                </a:solidFill>
                <a:latin typeface="Open Sans"/>
                <a:cs typeface="Open Sans"/>
              </a:defRPr>
            </a:lvl3pPr>
            <a:lvl4pPr>
              <a:defRPr sz="2400">
                <a:solidFill>
                  <a:srgbClr val="0F3F59"/>
                </a:solidFill>
                <a:latin typeface="Open Sans"/>
                <a:cs typeface="Open Sans"/>
              </a:defRPr>
            </a:lvl4pPr>
            <a:lvl5pPr>
              <a:defRPr sz="2400">
                <a:solidFill>
                  <a:srgbClr val="0F3F59"/>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80001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9805875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77504" y="1428207"/>
            <a:ext cx="10276296" cy="3940628"/>
          </a:xfrm>
        </p:spPr>
        <p:txBody>
          <a:bodyPr anchor="ctr"/>
          <a:lstStyle>
            <a:lvl1pPr>
              <a:defRPr sz="6000"/>
            </a:lvl1pPr>
          </a:lstStyle>
          <a:p>
            <a:r>
              <a:rPr lang="en-US" dirty="0"/>
              <a:t>Click to edit Master 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2C7999D-FFF7-4B5D-A991-3BB29E6DD703}"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CD6A595-1AF5-448D-81BA-CFAB830FD781}" type="slidenum">
              <a:rPr lang="en-US" smtClean="0"/>
              <a:t>‹#›</a:t>
            </a:fld>
            <a:endParaRPr lang="en-US"/>
          </a:p>
        </p:txBody>
      </p:sp>
      <p:sp>
        <p:nvSpPr>
          <p:cNvPr id="12" name="Rectangle 11">
            <a:extLst>
              <a:ext uri="{FF2B5EF4-FFF2-40B4-BE49-F238E27FC236}">
                <a16:creationId xmlns:a16="http://schemas.microsoft.com/office/drawing/2014/main" id="{D9B21D71-06FB-E64D-A5F6-CCE9BAFC0BEE}"/>
              </a:ext>
            </a:extLst>
          </p:cNvPr>
          <p:cNvSpPr/>
          <p:nvPr userDrawn="1"/>
        </p:nvSpPr>
        <p:spPr>
          <a:xfrm>
            <a:off x="892537" y="1445624"/>
            <a:ext cx="10559235" cy="3923211"/>
          </a:xfrm>
          <a:prstGeom prst="rect">
            <a:avLst/>
          </a:prstGeom>
          <a:noFill/>
          <a:ln w="38100">
            <a:solidFill>
              <a:srgbClr val="8EC7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9FD7AB8-1011-9D4B-BCE3-9AA61E5EC5B6}"/>
              </a:ext>
            </a:extLst>
          </p:cNvPr>
          <p:cNvSpPr/>
          <p:nvPr userDrawn="1"/>
        </p:nvSpPr>
        <p:spPr>
          <a:xfrm>
            <a:off x="838200" y="1419498"/>
            <a:ext cx="108676" cy="3971108"/>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37252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49624" y="304800"/>
            <a:ext cx="11435976" cy="914400"/>
          </a:xfrm>
        </p:spPr>
        <p:txBody>
          <a:bodyPr/>
          <a:lstStyle>
            <a:lvl1pPr>
              <a:defRPr>
                <a:solidFill>
                  <a:srgbClr val="800000"/>
                </a:solidFill>
              </a:defRPr>
            </a:lvl1pPr>
          </a:lstStyle>
          <a:p>
            <a:r>
              <a:rPr lang="en-US" dirty="0"/>
              <a:t>Click to edit Master title style</a:t>
            </a:r>
          </a:p>
        </p:txBody>
      </p:sp>
      <p:sp>
        <p:nvSpPr>
          <p:cNvPr id="4" name="Text Placeholder 3"/>
          <p:cNvSpPr>
            <a:spLocks noGrp="1"/>
          </p:cNvSpPr>
          <p:nvPr>
            <p:ph type="body" sz="half" idx="2" hasCustomPrompt="1"/>
          </p:nvPr>
        </p:nvSpPr>
        <p:spPr>
          <a:xfrm>
            <a:off x="349623" y="1604309"/>
            <a:ext cx="6777317" cy="4236197"/>
          </a:xfrm>
        </p:spPr>
        <p:txBody>
          <a:body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55B1555-9EDF-FF45-985E-3942E52C207A}"/>
              </a:ext>
            </a:extLst>
          </p:cNvPr>
          <p:cNvSpPr>
            <a:spLocks noGrp="1"/>
          </p:cNvSpPr>
          <p:nvPr>
            <p:ph type="pic" sz="quarter" idx="10"/>
          </p:nvPr>
        </p:nvSpPr>
        <p:spPr>
          <a:xfrm>
            <a:off x="7401859" y="1604309"/>
            <a:ext cx="4383741" cy="4357594"/>
          </a:xfrm>
        </p:spPr>
        <p:txBody>
          <a:bodyPr/>
          <a:lstStyle/>
          <a:p>
            <a:endParaRPr lang="en-US" dirty="0"/>
          </a:p>
        </p:txBody>
      </p:sp>
    </p:spTree>
    <p:extLst>
      <p:ext uri="{BB962C8B-B14F-4D97-AF65-F5344CB8AC3E}">
        <p14:creationId xmlns:p14="http://schemas.microsoft.com/office/powerpoint/2010/main" val="36407275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D24011-C832-684A-8DD1-47FDC5EA7202}"/>
              </a:ext>
            </a:extLst>
          </p:cNvPr>
          <p:cNvSpPr/>
          <p:nvPr userDrawn="1"/>
        </p:nvSpPr>
        <p:spPr>
          <a:xfrm>
            <a:off x="847252" y="402937"/>
            <a:ext cx="3594226" cy="49335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FE2B2CE5-86D5-A64B-B556-C42CD68907F1}"/>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CAACBB2F-09A0-AD40-9777-EE1E77A81F7A}"/>
              </a:ext>
            </a:extLst>
          </p:cNvPr>
          <p:cNvSpPr>
            <a:spLocks noGrp="1"/>
          </p:cNvSpPr>
          <p:nvPr>
            <p:ph idx="1"/>
          </p:nvPr>
        </p:nvSpPr>
        <p:spPr>
          <a:xfrm>
            <a:off x="838200" y="1188053"/>
            <a:ext cx="10515600" cy="4988910"/>
          </a:xfrm>
        </p:spPr>
        <p:txBody>
          <a:bodyPr/>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FF74080A-7183-D044-8F23-50E787BC444B}"/>
              </a:ext>
            </a:extLst>
          </p:cNvPr>
          <p:cNvSpPr>
            <a:spLocks noGrp="1"/>
          </p:cNvSpPr>
          <p:nvPr>
            <p:ph type="title"/>
          </p:nvPr>
        </p:nvSpPr>
        <p:spPr>
          <a:xfrm>
            <a:off x="944988" y="476439"/>
            <a:ext cx="3353356" cy="344515"/>
          </a:xfrm>
        </p:spPr>
        <p:txBody>
          <a:bodyPr>
            <a:noAutofit/>
          </a:bodyPr>
          <a:lstStyle>
            <a:lvl1pPr>
              <a:defRPr sz="1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1784900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948A568-EAB6-44B3-ACC3-AAC7C3B2D858}" type="datetimeFigureOut">
              <a:rPr lang="en-US" smtClean="0"/>
              <a:t>8/30/2021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716642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948A568-EAB6-44B3-ACC3-AAC7C3B2D858}" type="datetimeFigureOut">
              <a:rPr lang="en-US" smtClean="0"/>
              <a:t>8/30/2021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776878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48A568-EAB6-44B3-ACC3-AAC7C3B2D858}" type="datetimeFigureOut">
              <a:rPr lang="en-US" smtClean="0"/>
              <a:t>8/30/2021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50585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553688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068055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theme" Target="../theme/theme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48A568-EAB6-44B3-ACC3-AAC7C3B2D858}" type="datetimeFigureOut">
              <a:rPr lang="en-US" smtClean="0"/>
              <a:t>8/30/2021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E0C117-791C-4675-BB2E-97E0CB113645}" type="slidenum">
              <a:rPr lang="en-US" smtClean="0"/>
              <a:t>‹#›</a:t>
            </a:fld>
            <a:endParaRPr lang="en-US"/>
          </a:p>
        </p:txBody>
      </p:sp>
    </p:spTree>
    <p:extLst>
      <p:ext uri="{BB962C8B-B14F-4D97-AF65-F5344CB8AC3E}">
        <p14:creationId xmlns:p14="http://schemas.microsoft.com/office/powerpoint/2010/main" val="2165673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 id="214748366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6A0920D-EFD8-D840-B054-5D23C248CBFF}"/>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721178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9" r:id="rId12"/>
    <p:sldLayoutId id="2147483680" r:id="rId13"/>
  </p:sldLayoutIdLst>
  <p:txStyles>
    <p:titleStyle>
      <a:lvl1pPr algn="l" defTabSz="914400" rtl="0" eaLnBrk="1" latinLnBrk="0" hangingPunct="1">
        <a:lnSpc>
          <a:spcPct val="90000"/>
        </a:lnSpc>
        <a:spcBef>
          <a:spcPct val="0"/>
        </a:spcBef>
        <a:buNone/>
        <a:defRPr sz="4400" b="0" i="0" kern="1200">
          <a:solidFill>
            <a:schemeClr val="tx1"/>
          </a:solidFill>
          <a:latin typeface="Open Sans Light" charset="0"/>
          <a:ea typeface="Open Sans Light" charset="0"/>
          <a:cs typeface="Open Sans Light" charset="0"/>
        </a:defRPr>
      </a:lvl1pPr>
    </p:titleStyle>
    <p:bodyStyle>
      <a:lvl1pPr marL="228600" indent="-228600" algn="l" defTabSz="914400" rtl="0" eaLnBrk="1" latinLnBrk="0" hangingPunct="1">
        <a:lnSpc>
          <a:spcPct val="100000"/>
        </a:lnSpc>
        <a:spcBef>
          <a:spcPts val="1000"/>
        </a:spcBef>
        <a:buClr>
          <a:srgbClr val="4C768C"/>
        </a:buClr>
        <a:buFont typeface="Arial" panose="020B0604020202020204" pitchFamily="34" charset="0"/>
        <a:buChar char="•"/>
        <a:defRPr sz="2800" b="0" i="0" kern="1200">
          <a:solidFill>
            <a:schemeClr val="tx1"/>
          </a:solidFill>
          <a:latin typeface="Open Sans Light" charset="0"/>
          <a:ea typeface="Open Sans Light" charset="0"/>
          <a:cs typeface="Open Sans Light" charset="0"/>
        </a:defRPr>
      </a:lvl1pPr>
      <a:lvl2pPr marL="685800" indent="-228600" algn="l" defTabSz="914400" rtl="0" eaLnBrk="1" latinLnBrk="0" hangingPunct="1">
        <a:lnSpc>
          <a:spcPct val="100000"/>
        </a:lnSpc>
        <a:spcBef>
          <a:spcPts val="500"/>
        </a:spcBef>
        <a:buClr>
          <a:srgbClr val="4C768C"/>
        </a:buClr>
        <a:buFont typeface=".AppleSystemUIFont" charset="-120"/>
        <a:buChar char="»"/>
        <a:defRPr sz="2400" b="0" i="0" kern="1200">
          <a:solidFill>
            <a:schemeClr val="tx1"/>
          </a:solidFill>
          <a:latin typeface="Open Sans Light" charset="0"/>
          <a:ea typeface="Open Sans Light" charset="0"/>
          <a:cs typeface="Open Sans Light" charset="0"/>
        </a:defRPr>
      </a:lvl2pPr>
      <a:lvl3pPr marL="1143000" indent="-228600" algn="l" defTabSz="914400" rtl="0" eaLnBrk="1" latinLnBrk="0" hangingPunct="1">
        <a:lnSpc>
          <a:spcPct val="100000"/>
        </a:lnSpc>
        <a:spcBef>
          <a:spcPts val="500"/>
        </a:spcBef>
        <a:buClr>
          <a:srgbClr val="4C768C"/>
        </a:buClr>
        <a:buFont typeface="Arial" panose="020B0604020202020204" pitchFamily="34" charset="0"/>
        <a:buChar char="•"/>
        <a:defRPr sz="2000" b="0" i="0" kern="1200">
          <a:solidFill>
            <a:schemeClr val="tx1"/>
          </a:solidFill>
          <a:latin typeface="Open Sans Light" charset="0"/>
          <a:ea typeface="Open Sans Light" charset="0"/>
          <a:cs typeface="Open Sans Light" charset="0"/>
        </a:defRPr>
      </a:lvl3pPr>
      <a:lvl4pPr marL="16002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4pPr>
      <a:lvl5pPr marL="20574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6A0920D-EFD8-D840-B054-5D23C248CBFF}"/>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506271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914400" rtl="0" eaLnBrk="1" latinLnBrk="0" hangingPunct="1">
        <a:lnSpc>
          <a:spcPct val="90000"/>
        </a:lnSpc>
        <a:spcBef>
          <a:spcPct val="0"/>
        </a:spcBef>
        <a:buNone/>
        <a:defRPr sz="4400" b="0" i="0" kern="1200">
          <a:solidFill>
            <a:schemeClr val="tx1"/>
          </a:solidFill>
          <a:latin typeface="Open Sans Light" charset="0"/>
          <a:ea typeface="Open Sans Light" charset="0"/>
          <a:cs typeface="Open Sans Light" charset="0"/>
        </a:defRPr>
      </a:lvl1pPr>
    </p:titleStyle>
    <p:bodyStyle>
      <a:lvl1pPr marL="228600" indent="-228600" algn="l" defTabSz="914400" rtl="0" eaLnBrk="1" latinLnBrk="0" hangingPunct="1">
        <a:lnSpc>
          <a:spcPct val="100000"/>
        </a:lnSpc>
        <a:spcBef>
          <a:spcPts val="1000"/>
        </a:spcBef>
        <a:buClr>
          <a:srgbClr val="4C768C"/>
        </a:buClr>
        <a:buFont typeface="Arial" panose="020B0604020202020204" pitchFamily="34" charset="0"/>
        <a:buChar char="•"/>
        <a:defRPr sz="2800" b="0" i="0" kern="1200">
          <a:solidFill>
            <a:schemeClr val="tx1"/>
          </a:solidFill>
          <a:latin typeface="Open Sans Light" charset="0"/>
          <a:ea typeface="Open Sans Light" charset="0"/>
          <a:cs typeface="Open Sans Light" charset="0"/>
        </a:defRPr>
      </a:lvl1pPr>
      <a:lvl2pPr marL="685800" indent="-228600" algn="l" defTabSz="914400" rtl="0" eaLnBrk="1" latinLnBrk="0" hangingPunct="1">
        <a:lnSpc>
          <a:spcPct val="100000"/>
        </a:lnSpc>
        <a:spcBef>
          <a:spcPts val="500"/>
        </a:spcBef>
        <a:buClr>
          <a:srgbClr val="4C768C"/>
        </a:buClr>
        <a:buFont typeface=".AppleSystemUIFont" charset="-120"/>
        <a:buChar char="»"/>
        <a:defRPr sz="2400" b="0" i="0" kern="1200">
          <a:solidFill>
            <a:schemeClr val="tx1"/>
          </a:solidFill>
          <a:latin typeface="Open Sans Light" charset="0"/>
          <a:ea typeface="Open Sans Light" charset="0"/>
          <a:cs typeface="Open Sans Light" charset="0"/>
        </a:defRPr>
      </a:lvl2pPr>
      <a:lvl3pPr marL="1143000" indent="-228600" algn="l" defTabSz="914400" rtl="0" eaLnBrk="1" latinLnBrk="0" hangingPunct="1">
        <a:lnSpc>
          <a:spcPct val="100000"/>
        </a:lnSpc>
        <a:spcBef>
          <a:spcPts val="500"/>
        </a:spcBef>
        <a:buClr>
          <a:srgbClr val="4C768C"/>
        </a:buClr>
        <a:buFont typeface="Arial" panose="020B0604020202020204" pitchFamily="34" charset="0"/>
        <a:buChar char="•"/>
        <a:defRPr sz="2000" b="0" i="0" kern="1200">
          <a:solidFill>
            <a:schemeClr val="tx1"/>
          </a:solidFill>
          <a:latin typeface="Open Sans Light" charset="0"/>
          <a:ea typeface="Open Sans Light" charset="0"/>
          <a:cs typeface="Open Sans Light" charset="0"/>
        </a:defRPr>
      </a:lvl3pPr>
      <a:lvl4pPr marL="16002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4pPr>
      <a:lvl5pPr marL="20574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hyperlink" Target="https://ici.umn.edu/products/docs/Staff_Recruitment_book/Ch_13.pdf" TargetMode="External"/><Relationship Id="rId2" Type="http://schemas.openxmlformats.org/officeDocument/2006/relationships/notesSlide" Target="../notesSlides/notesSlide19.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ici-s.umn.edu/files/97yqCJKfgd/direct-support-worker-survey_v5ar" TargetMode="External"/><Relationship Id="rId2" Type="http://schemas.openxmlformats.org/officeDocument/2006/relationships/notesSlide" Target="../notesSlides/notesSlide20.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hyperlink" Target="mailto:dsp-tn@umn.edu" TargetMode="External"/><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z.umn.edu/dsp-covid19"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Presenter Prep Slide Only</a:t>
            </a:r>
          </a:p>
        </p:txBody>
      </p:sp>
      <p:pic>
        <p:nvPicPr>
          <p:cNvPr id="2050" name="Picture 2" descr="Two people cooking in the kitchen depicting a person who received services and someone who provides them.&#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40042"/>
            <a:ext cx="12192000" cy="5317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820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Calibri Light"/>
              </a:rPr>
              <a:t>"Survey Says."</a:t>
            </a:r>
            <a:endParaRPr lang="en-US" dirty="0"/>
          </a:p>
        </p:txBody>
      </p:sp>
      <p:pic>
        <p:nvPicPr>
          <p:cNvPr id="5" name="Content Placeholder 4" descr="Photo of Richard Dawson a game show host from the game Match Game in the 70's."/>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360264" y="2904014"/>
            <a:ext cx="3710500" cy="2194560"/>
          </a:xfrm>
        </p:spPr>
      </p:pic>
      <p:pic>
        <p:nvPicPr>
          <p:cNvPr id="7" name="Content Placeholder 6" descr="Host of the game show Family Feud Steve Carrol. &#10;"/>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812280" y="2904014"/>
            <a:ext cx="3901440" cy="2194560"/>
          </a:xfrm>
        </p:spPr>
      </p:pic>
    </p:spTree>
    <p:extLst>
      <p:ext uri="{BB962C8B-B14F-4D97-AF65-F5344CB8AC3E}">
        <p14:creationId xmlns:p14="http://schemas.microsoft.com/office/powerpoint/2010/main" val="613084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777BE-100E-45C7-9168-3C6D5097ABDA}"/>
              </a:ext>
            </a:extLst>
          </p:cNvPr>
          <p:cNvSpPr>
            <a:spLocks noGrp="1"/>
          </p:cNvSpPr>
          <p:nvPr>
            <p:ph type="title"/>
          </p:nvPr>
        </p:nvSpPr>
        <p:spPr/>
        <p:txBody>
          <a:bodyPr>
            <a:normAutofit/>
          </a:bodyPr>
          <a:lstStyle/>
          <a:p>
            <a:r>
              <a:rPr lang="en-US" sz="4000" dirty="0">
                <a:ea typeface="+mj-lt"/>
                <a:cs typeface="+mj-lt"/>
              </a:rPr>
              <a:t>There are no perfect surveys…only useful ones</a:t>
            </a:r>
          </a:p>
        </p:txBody>
      </p:sp>
      <p:graphicFrame>
        <p:nvGraphicFramePr>
          <p:cNvPr id="4" name="Content Placeholder 3" descr="Image of a Basic Likert Scale with management prepared questions. &#10;One the beginning end of the likert scale  it says Basic Likert Scale with canned questions. On the other end of the likert scale is says Likert Scale (or not) with broad input on questions both standard and time sensitive. &#10;"/>
          <p:cNvGraphicFramePr>
            <a:graphicFrameLocks noGrp="1"/>
          </p:cNvGraphicFramePr>
          <p:nvPr>
            <p:ph idx="1"/>
            <p:extLst>
              <p:ext uri="{D42A27DB-BD31-4B8C-83A1-F6EECF244321}">
                <p14:modId xmlns:p14="http://schemas.microsoft.com/office/powerpoint/2010/main" val="115733498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9444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6" descr="Same image as slide 7. Image show that there is movement from one stage to another starting with a plan, gathering data, analyzing data, action planning and a report -- time to celebrate! ">
            <a:extLst>
              <a:ext uri="{FF2B5EF4-FFF2-40B4-BE49-F238E27FC236}">
                <a16:creationId xmlns:a16="http://schemas.microsoft.com/office/drawing/2014/main" id="{67C7C3C5-8AB0-7644-A864-1F34A2395984}"/>
              </a:ext>
            </a:extLst>
          </p:cNvPr>
          <p:cNvGraphicFramePr>
            <a:graphicFrameLocks noGrp="1"/>
          </p:cNvGraphicFramePr>
          <p:nvPr>
            <p:ph idx="1"/>
            <p:extLst>
              <p:ext uri="{D42A27DB-BD31-4B8C-83A1-F6EECF244321}">
                <p14:modId xmlns:p14="http://schemas.microsoft.com/office/powerpoint/2010/main" val="2370054593"/>
              </p:ext>
            </p:extLst>
          </p:nvPr>
        </p:nvGraphicFramePr>
        <p:xfrm>
          <a:off x="956930" y="297712"/>
          <a:ext cx="10396870" cy="5883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6B245F77-F2F9-44AB-A101-C7CF66B68774}"/>
              </a:ext>
            </a:extLst>
          </p:cNvPr>
          <p:cNvSpPr>
            <a:spLocks noGrp="1"/>
          </p:cNvSpPr>
          <p:nvPr>
            <p:ph type="title"/>
          </p:nvPr>
        </p:nvSpPr>
        <p:spPr/>
        <p:txBody>
          <a:bodyPr/>
          <a:lstStyle/>
          <a:p>
            <a:r>
              <a:rPr lang="en-US" dirty="0">
                <a:solidFill>
                  <a:schemeClr val="bg1"/>
                </a:solidFill>
              </a:rPr>
              <a:t>Image of Cycle </a:t>
            </a:r>
            <a:r>
              <a:rPr lang="en-US" sz="800" dirty="0">
                <a:solidFill>
                  <a:schemeClr val="bg1"/>
                </a:solidFill>
              </a:rPr>
              <a:t>2nd time</a:t>
            </a:r>
            <a:endParaRPr lang="en-US" sz="800" dirty="0"/>
          </a:p>
        </p:txBody>
      </p:sp>
    </p:spTree>
    <p:extLst>
      <p:ext uri="{BB962C8B-B14F-4D97-AF65-F5344CB8AC3E}">
        <p14:creationId xmlns:p14="http://schemas.microsoft.com/office/powerpoint/2010/main" val="3360288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DDB47-3FCE-BF46-A10D-B1E7A9948626}"/>
              </a:ext>
            </a:extLst>
          </p:cNvPr>
          <p:cNvSpPr>
            <a:spLocks noGrp="1"/>
          </p:cNvSpPr>
          <p:nvPr>
            <p:ph type="title"/>
          </p:nvPr>
        </p:nvSpPr>
        <p:spPr>
          <a:xfrm>
            <a:off x="838200" y="365124"/>
            <a:ext cx="10515600" cy="2194560"/>
          </a:xfrm>
        </p:spPr>
        <p:txBody>
          <a:bodyPr/>
          <a:lstStyle/>
          <a:p>
            <a:r>
              <a:rPr lang="en-US" dirty="0"/>
              <a:t>Image of Thumbs up – plans comes together</a:t>
            </a:r>
          </a:p>
        </p:txBody>
      </p:sp>
      <p:pic>
        <p:nvPicPr>
          <p:cNvPr id="4" name="Content Placeholder 3" descr="Image of a guy giving a thumbs up. The image says I love it when a plan come together.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6592" y="0"/>
            <a:ext cx="10427208" cy="7223760"/>
          </a:xfrm>
        </p:spPr>
      </p:pic>
    </p:spTree>
    <p:extLst>
      <p:ext uri="{BB962C8B-B14F-4D97-AF65-F5344CB8AC3E}">
        <p14:creationId xmlns:p14="http://schemas.microsoft.com/office/powerpoint/2010/main" val="2331106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cs typeface="Calibri"/>
              </a:rPr>
              <a:t>Consider Broad input from across your agency</a:t>
            </a:r>
            <a:br>
              <a:rPr lang="en-US" dirty="0">
                <a:cs typeface="Calibri"/>
              </a:rPr>
            </a:br>
            <a:endParaRPr lang="en-US" dirty="0"/>
          </a:p>
        </p:txBody>
      </p:sp>
      <p:graphicFrame>
        <p:nvGraphicFramePr>
          <p:cNvPr id="4" name="Content Placeholder 3" descr="Board and management. Frontline Supervisors. Direct Support Professionals. People Supported and Family Members. Anonymous and Identified. Option in possibility&#10;"/>
          <p:cNvGraphicFramePr>
            <a:graphicFrameLocks noGrp="1"/>
          </p:cNvGraphicFramePr>
          <p:nvPr>
            <p:ph idx="1"/>
            <p:extLst>
              <p:ext uri="{D42A27DB-BD31-4B8C-83A1-F6EECF244321}">
                <p14:modId xmlns:p14="http://schemas.microsoft.com/office/powerpoint/2010/main" val="281539345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7443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0C7DE-4BE8-432A-8E0A-C1EAAFF345A7}"/>
              </a:ext>
            </a:extLst>
          </p:cNvPr>
          <p:cNvSpPr>
            <a:spLocks noGrp="1"/>
          </p:cNvSpPr>
          <p:nvPr>
            <p:ph type="title"/>
          </p:nvPr>
        </p:nvSpPr>
        <p:spPr>
          <a:xfrm>
            <a:off x="838200" y="365125"/>
            <a:ext cx="10515600" cy="692960"/>
          </a:xfrm>
        </p:spPr>
        <p:txBody>
          <a:bodyPr>
            <a:normAutofit fontScale="90000"/>
          </a:bodyPr>
          <a:lstStyle/>
          <a:p>
            <a:pPr algn="ctr"/>
            <a:r>
              <a:rPr lang="en-US" dirty="0"/>
              <a:t>Image of the word DATA</a:t>
            </a:r>
          </a:p>
        </p:txBody>
      </p:sp>
      <p:pic>
        <p:nvPicPr>
          <p:cNvPr id="4" name="Content Placeholder 3" descr="Image of scrabble board pieces that spells out data.&#10;"/>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3942422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6" descr="same image as slide 7. Image show that there is movement from one stage to another starting with a plan, gathering data, analyzing data, action planning and a report -- time to celebrate! ">
            <a:extLst>
              <a:ext uri="{FF2B5EF4-FFF2-40B4-BE49-F238E27FC236}">
                <a16:creationId xmlns:a16="http://schemas.microsoft.com/office/drawing/2014/main" id="{67C7C3C5-8AB0-7644-A864-1F34A2395984}"/>
              </a:ext>
            </a:extLst>
          </p:cNvPr>
          <p:cNvGraphicFramePr>
            <a:graphicFrameLocks noGrp="1"/>
          </p:cNvGraphicFramePr>
          <p:nvPr>
            <p:ph idx="1"/>
            <p:extLst>
              <p:ext uri="{D42A27DB-BD31-4B8C-83A1-F6EECF244321}">
                <p14:modId xmlns:p14="http://schemas.microsoft.com/office/powerpoint/2010/main" val="3468331853"/>
              </p:ext>
            </p:extLst>
          </p:nvPr>
        </p:nvGraphicFramePr>
        <p:xfrm>
          <a:off x="956930" y="297712"/>
          <a:ext cx="10396870" cy="5883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909296E1-0580-4420-8948-E92B9701754D}"/>
              </a:ext>
            </a:extLst>
          </p:cNvPr>
          <p:cNvSpPr>
            <a:spLocks noGrp="1"/>
          </p:cNvSpPr>
          <p:nvPr>
            <p:ph type="title"/>
          </p:nvPr>
        </p:nvSpPr>
        <p:spPr/>
        <p:txBody>
          <a:bodyPr/>
          <a:lstStyle/>
          <a:p>
            <a:r>
              <a:rPr lang="en-US" dirty="0">
                <a:solidFill>
                  <a:schemeClr val="bg1"/>
                </a:solidFill>
              </a:rPr>
              <a:t>3rd</a:t>
            </a:r>
          </a:p>
        </p:txBody>
      </p:sp>
    </p:spTree>
    <p:extLst>
      <p:ext uri="{BB962C8B-B14F-4D97-AF65-F5344CB8AC3E}">
        <p14:creationId xmlns:p14="http://schemas.microsoft.com/office/powerpoint/2010/main" val="2988105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 Questions</a:t>
            </a:r>
          </a:p>
        </p:txBody>
      </p:sp>
    </p:spTree>
    <p:extLst>
      <p:ext uri="{BB962C8B-B14F-4D97-AF65-F5344CB8AC3E}">
        <p14:creationId xmlns:p14="http://schemas.microsoft.com/office/powerpoint/2010/main" val="2937805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D97C4-B111-44A0-A429-39ABB7D4572F}"/>
              </a:ext>
            </a:extLst>
          </p:cNvPr>
          <p:cNvSpPr>
            <a:spLocks noGrp="1"/>
          </p:cNvSpPr>
          <p:nvPr>
            <p:ph type="title"/>
          </p:nvPr>
        </p:nvSpPr>
        <p:spPr>
          <a:xfrm>
            <a:off x="841471" y="413179"/>
            <a:ext cx="3627012" cy="455213"/>
          </a:xfrm>
        </p:spPr>
        <p:txBody>
          <a:bodyPr>
            <a:normAutofit/>
          </a:bodyPr>
          <a:lstStyle/>
          <a:p>
            <a:r>
              <a:rPr lang="en-US" sz="2400" b="1" dirty="0">
                <a:cs typeface="Calibri Light"/>
              </a:rPr>
              <a:t>Closing Round</a:t>
            </a:r>
            <a:endParaRPr lang="en-US" sz="2400" b="1" dirty="0"/>
          </a:p>
        </p:txBody>
      </p:sp>
      <p:sp>
        <p:nvSpPr>
          <p:cNvPr id="3" name="Content Placeholder 2">
            <a:extLst>
              <a:ext uri="{FF2B5EF4-FFF2-40B4-BE49-F238E27FC236}">
                <a16:creationId xmlns:a16="http://schemas.microsoft.com/office/drawing/2014/main" id="{17DE1B0E-95A4-4D01-96EC-5A8C56789213}"/>
              </a:ext>
            </a:extLst>
          </p:cNvPr>
          <p:cNvSpPr>
            <a:spLocks noGrp="1"/>
          </p:cNvSpPr>
          <p:nvPr>
            <p:ph idx="1"/>
          </p:nvPr>
        </p:nvSpPr>
        <p:spPr/>
        <p:txBody>
          <a:bodyPr vert="horz" lIns="91440" tIns="45720" rIns="91440" bIns="45720" rtlCol="0" anchor="t">
            <a:normAutofit/>
          </a:bodyPr>
          <a:lstStyle/>
          <a:p>
            <a:pPr marL="0" lvl="0" indent="0">
              <a:spcAft>
                <a:spcPts val="0"/>
              </a:spcAft>
              <a:buNone/>
            </a:pPr>
            <a:endParaRPr lang="en-US" dirty="0">
              <a:solidFill>
                <a:prstClr val="black"/>
              </a:solidFill>
            </a:endParaRPr>
          </a:p>
          <a:p>
            <a:pPr marL="457200" lvl="1" indent="0">
              <a:buNone/>
            </a:pPr>
            <a:r>
              <a:rPr lang="en-US" sz="2800" dirty="0"/>
              <a:t>What’s your next step?</a:t>
            </a:r>
          </a:p>
        </p:txBody>
      </p:sp>
    </p:spTree>
    <p:extLst>
      <p:ext uri="{BB962C8B-B14F-4D97-AF65-F5344CB8AC3E}">
        <p14:creationId xmlns:p14="http://schemas.microsoft.com/office/powerpoint/2010/main" val="4244846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3C1919-61D4-214E-8B33-21EE76D9C3FA}"/>
              </a:ext>
            </a:extLst>
          </p:cNvPr>
          <p:cNvSpPr>
            <a:spLocks noGrp="1"/>
          </p:cNvSpPr>
          <p:nvPr>
            <p:ph type="title"/>
          </p:nvPr>
        </p:nvSpPr>
        <p:spPr/>
        <p:txBody>
          <a:bodyPr/>
          <a:lstStyle/>
          <a:p>
            <a:r>
              <a:rPr lang="en-US" dirty="0"/>
              <a:t>Resources</a:t>
            </a:r>
          </a:p>
        </p:txBody>
      </p:sp>
      <p:sp>
        <p:nvSpPr>
          <p:cNvPr id="2" name="Content Placeholder 1">
            <a:extLst>
              <a:ext uri="{FF2B5EF4-FFF2-40B4-BE49-F238E27FC236}">
                <a16:creationId xmlns:a16="http://schemas.microsoft.com/office/drawing/2014/main" id="{7C5A7694-D682-7142-8ABB-E0CC106453D0}"/>
              </a:ext>
            </a:extLst>
          </p:cNvPr>
          <p:cNvSpPr>
            <a:spLocks noGrp="1"/>
          </p:cNvSpPr>
          <p:nvPr>
            <p:ph idx="1"/>
          </p:nvPr>
        </p:nvSpPr>
        <p:spPr/>
        <p:txBody>
          <a:bodyPr/>
          <a:lstStyle/>
          <a:p>
            <a:pPr marL="0" indent="0">
              <a:buNone/>
            </a:pPr>
            <a:r>
              <a:rPr lang="en-US" dirty="0"/>
              <a:t>Sample questions available at the end of this chapter:</a:t>
            </a:r>
          </a:p>
          <a:p>
            <a:r>
              <a:rPr lang="en-US" dirty="0"/>
              <a:t>Larson et al. (2012). Assessing and evaluating workforce challenges. In </a:t>
            </a:r>
            <a:r>
              <a:rPr lang="en-US" i="1" dirty="0"/>
              <a:t>Staff Recruitment, Retention, and Training Strategies for Community Human Service Organizations. </a:t>
            </a:r>
            <a:r>
              <a:rPr lang="en-US" dirty="0"/>
              <a:t>Larson &amp; Hewitt, Eds. </a:t>
            </a:r>
            <a:r>
              <a:rPr lang="en-US" dirty="0">
                <a:hlinkClick r:id="rId3"/>
              </a:rPr>
              <a:t>https://ici.umn.edu/products/docs/Staff_Recruitment_book/Ch_13.pdf</a:t>
            </a:r>
            <a:r>
              <a:rPr lang="en-US" dirty="0"/>
              <a:t> </a:t>
            </a:r>
          </a:p>
        </p:txBody>
      </p:sp>
    </p:spTree>
    <p:extLst>
      <p:ext uri="{BB962C8B-B14F-4D97-AF65-F5344CB8AC3E}">
        <p14:creationId xmlns:p14="http://schemas.microsoft.com/office/powerpoint/2010/main" val="2577257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8146" y="414932"/>
            <a:ext cx="5351647" cy="3969165"/>
          </a:xfrm>
        </p:spPr>
        <p:txBody>
          <a:bodyPr>
            <a:normAutofit fontScale="90000"/>
          </a:bodyPr>
          <a:lstStyle/>
          <a:p>
            <a:r>
              <a:rPr lang="en-US" dirty="0">
                <a:latin typeface="Open Sans Light"/>
              </a:rPr>
              <a:t> </a:t>
            </a:r>
            <a:r>
              <a:rPr lang="en-US" sz="2400" b="1" dirty="0">
                <a:latin typeface="Open Sans Light"/>
              </a:rPr>
              <a:t>Employment and Community First CHOICES  </a:t>
            </a:r>
            <a:endParaRPr lang="en-US" sz="2400" dirty="0">
              <a:latin typeface="Open Sans Light"/>
            </a:endParaRPr>
          </a:p>
          <a:p>
            <a:r>
              <a:rPr lang="en-US" sz="2400" b="1" dirty="0">
                <a:latin typeface="Open Sans Light"/>
              </a:rPr>
              <a:t>Workforce </a:t>
            </a:r>
            <a:r>
              <a:rPr lang="en-US" sz="2400" b="1" dirty="0" err="1">
                <a:latin typeface="Open Sans Light"/>
              </a:rPr>
              <a:t>QuILTSS</a:t>
            </a:r>
            <a:r>
              <a:rPr lang="en-US" sz="2400" b="1" dirty="0">
                <a:latin typeface="Open Sans Light"/>
              </a:rPr>
              <a:t> Initiative</a:t>
            </a:r>
            <a:br>
              <a:rPr lang="en-US" sz="2400" b="1" dirty="0">
                <a:latin typeface="Open Sans Light"/>
              </a:rPr>
            </a:br>
            <a:endParaRPr lang="en-US" sz="2400" dirty="0">
              <a:latin typeface="Open Sans Light"/>
            </a:endParaRPr>
          </a:p>
          <a:p>
            <a:r>
              <a:rPr lang="en-US" sz="5400" dirty="0">
                <a:latin typeface="Open Sans Light"/>
              </a:rPr>
              <a:t>Learning Lab</a:t>
            </a:r>
            <a:br>
              <a:rPr lang="en-US" sz="5400" dirty="0">
                <a:latin typeface="Open Sans Light"/>
              </a:rPr>
            </a:br>
            <a:r>
              <a:rPr lang="en-US" sz="4000" dirty="0">
                <a:latin typeface="Open Sans Light"/>
              </a:rPr>
              <a:t>Collecting and Learning about Retention through DSP Feedback</a:t>
            </a:r>
            <a:endParaRPr lang="en-US" sz="4400" dirty="0">
              <a:solidFill>
                <a:srgbClr val="FF0000"/>
              </a:solidFill>
              <a:latin typeface="Open Sans Light"/>
            </a:endParaRPr>
          </a:p>
        </p:txBody>
      </p:sp>
      <p:sp>
        <p:nvSpPr>
          <p:cNvPr id="6" name="TextBox 5">
            <a:extLst>
              <a:ext uri="{FF2B5EF4-FFF2-40B4-BE49-F238E27FC236}">
                <a16:creationId xmlns:a16="http://schemas.microsoft.com/office/drawing/2014/main" id="{40CFCA21-BF0C-4218-BEDE-2F4D409D18C4}"/>
              </a:ext>
            </a:extLst>
          </p:cNvPr>
          <p:cNvSpPr txBox="1"/>
          <p:nvPr/>
        </p:nvSpPr>
        <p:spPr>
          <a:xfrm>
            <a:off x="818146" y="5289731"/>
            <a:ext cx="535164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Calibri"/>
              </a:rPr>
              <a:t>tenncare.ici.umn.edu</a:t>
            </a:r>
            <a:endPar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6660837" y="4832531"/>
            <a:ext cx="5504156" cy="11400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US" b="0" i="0" dirty="0">
                <a:solidFill>
                  <a:schemeClr val="tx1"/>
                </a:solidFill>
                <a:effectLst/>
                <a:latin typeface="Slack-Lato"/>
              </a:rPr>
              <a:t>Presenter's name and affiliation</a:t>
            </a:r>
            <a:endParaRPr lang="en-US" baseline="0" dirty="0">
              <a:solidFill>
                <a:schemeClr val="tx1"/>
              </a:solidFill>
            </a:endParaRPr>
          </a:p>
        </p:txBody>
      </p:sp>
      <p:pic>
        <p:nvPicPr>
          <p:cNvPr id="1026" name="Picture 2" descr="https://lh6.googleusercontent.com/lLyKVl3XF8_XTrBlMmSdXclsrVpTVA3pl0ZxpRnAu7P7ObIiI764zyiEs0JJ2JGg2ZYebFhjri9R3xkuPYbp5-a1fMJIXkX44de9mgJhtTNJEmhITTtz9QjyImG3HDAnb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837" y="414932"/>
            <a:ext cx="5504156" cy="3833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135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269153-9277-AB4C-8DDE-12DB1FCE9C66}"/>
              </a:ext>
            </a:extLst>
          </p:cNvPr>
          <p:cNvSpPr>
            <a:spLocks noGrp="1"/>
          </p:cNvSpPr>
          <p:nvPr>
            <p:ph type="title"/>
          </p:nvPr>
        </p:nvSpPr>
        <p:spPr/>
        <p:txBody>
          <a:bodyPr/>
          <a:lstStyle/>
          <a:p>
            <a:r>
              <a:rPr lang="en-US" dirty="0"/>
              <a:t>Resources continued.</a:t>
            </a:r>
          </a:p>
        </p:txBody>
      </p:sp>
      <p:sp>
        <p:nvSpPr>
          <p:cNvPr id="2" name="Content Placeholder 1">
            <a:extLst>
              <a:ext uri="{FF2B5EF4-FFF2-40B4-BE49-F238E27FC236}">
                <a16:creationId xmlns:a16="http://schemas.microsoft.com/office/drawing/2014/main" id="{C66A9904-2508-AF43-8E23-CA9345FFAB88}"/>
              </a:ext>
            </a:extLst>
          </p:cNvPr>
          <p:cNvSpPr>
            <a:spLocks noGrp="1"/>
          </p:cNvSpPr>
          <p:nvPr>
            <p:ph idx="1"/>
          </p:nvPr>
        </p:nvSpPr>
        <p:spPr/>
        <p:txBody>
          <a:bodyPr/>
          <a:lstStyle/>
          <a:p>
            <a:pPr marL="0" indent="0">
              <a:buNone/>
            </a:pPr>
            <a:r>
              <a:rPr lang="en-US" dirty="0"/>
              <a:t>Why do DSPs stay and leave?</a:t>
            </a:r>
          </a:p>
          <a:p>
            <a:r>
              <a:rPr lang="en-US" dirty="0"/>
              <a:t>Mittal et al. (2009). A dual-driver model of retention and turnover in the direct care workforce. </a:t>
            </a:r>
            <a:r>
              <a:rPr lang="en-US" i="1" dirty="0"/>
              <a:t>Gerontologist, 49(5).</a:t>
            </a:r>
            <a:r>
              <a:rPr lang="en-US" dirty="0"/>
              <a:t> 623-634. 10.1093/</a:t>
            </a:r>
            <a:r>
              <a:rPr lang="en-US" dirty="0" err="1"/>
              <a:t>geront</a:t>
            </a:r>
            <a:r>
              <a:rPr lang="en-US" dirty="0"/>
              <a:t>/gnp054 </a:t>
            </a:r>
          </a:p>
          <a:p>
            <a:r>
              <a:rPr lang="en-US" dirty="0"/>
              <a:t>Hewitt et al. (2019). Minnesota direct support worker survey: Final report. </a:t>
            </a:r>
            <a:r>
              <a:rPr lang="en-US" dirty="0">
                <a:hlinkClick r:id="rId3"/>
              </a:rPr>
              <a:t>https://ici-s.umn.edu/files/97yqCJKfgd/direct-support-worker-survey_v5ar</a:t>
            </a:r>
            <a:r>
              <a:rPr lang="en-US" dirty="0"/>
              <a:t> </a:t>
            </a:r>
          </a:p>
        </p:txBody>
      </p:sp>
    </p:spTree>
    <p:extLst>
      <p:ext uri="{BB962C8B-B14F-4D97-AF65-F5344CB8AC3E}">
        <p14:creationId xmlns:p14="http://schemas.microsoft.com/office/powerpoint/2010/main" val="239930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053"/>
            <a:ext cx="10515600" cy="1088118"/>
          </a:xfrm>
        </p:spPr>
        <p:txBody>
          <a:bodyPr/>
          <a:lstStyle/>
          <a:p>
            <a:r>
              <a:rPr lang="en-US" dirty="0"/>
              <a:t>Questions?</a:t>
            </a:r>
          </a:p>
        </p:txBody>
      </p:sp>
      <p:sp>
        <p:nvSpPr>
          <p:cNvPr id="3" name="Content Placeholder 2"/>
          <p:cNvSpPr>
            <a:spLocks noGrp="1"/>
          </p:cNvSpPr>
          <p:nvPr>
            <p:ph idx="1"/>
          </p:nvPr>
        </p:nvSpPr>
        <p:spPr>
          <a:xfrm>
            <a:off x="838200" y="1207171"/>
            <a:ext cx="10515600" cy="5140307"/>
          </a:xfrm>
        </p:spPr>
        <p:txBody>
          <a:bodyPr vert="horz" lIns="91440" tIns="45720" rIns="91440" bIns="45720" rtlCol="0" anchor="t">
            <a:normAutofit/>
          </a:bodyPr>
          <a:lstStyle/>
          <a:p>
            <a:endParaRPr lang="en-US" dirty="0">
              <a:latin typeface="Calibri Light"/>
              <a:cs typeface="Calibri Light"/>
            </a:endParaRPr>
          </a:p>
          <a:p>
            <a:pPr marL="0" indent="0">
              <a:buNone/>
            </a:pPr>
            <a:r>
              <a:rPr lang="en-US" u="sng" dirty="0">
                <a:latin typeface="Calibri Light"/>
                <a:cs typeface="Calibri Light"/>
              </a:rPr>
              <a:t>Other ways to learn more:</a:t>
            </a:r>
          </a:p>
          <a:p>
            <a:endParaRPr lang="en-US" dirty="0">
              <a:latin typeface="Calibri Light"/>
              <a:cs typeface="Calibri Light"/>
            </a:endParaRPr>
          </a:p>
          <a:p>
            <a:r>
              <a:rPr lang="en-US" dirty="0">
                <a:latin typeface="Calibri Light"/>
                <a:cs typeface="Calibri Light"/>
              </a:rPr>
              <a:t>Checkout the Tenncare Workforce Toolkit at: tenncare.ici.umn.edu</a:t>
            </a:r>
          </a:p>
          <a:p>
            <a:r>
              <a:rPr lang="en-US" dirty="0">
                <a:latin typeface="Calibri Light"/>
                <a:cs typeface="Calibri Light"/>
              </a:rPr>
              <a:t>Contact your consultant at: </a:t>
            </a:r>
            <a:r>
              <a:rPr lang="en-US" dirty="0">
                <a:latin typeface="Calibri Light"/>
                <a:cs typeface="Calibri Light"/>
                <a:hlinkClick r:id="rId3"/>
              </a:rPr>
              <a:t>dsp-tn@umn.edu</a:t>
            </a:r>
            <a:endParaRPr lang="en-US" dirty="0">
              <a:latin typeface="Calibri Light"/>
              <a:cs typeface="Calibri Light"/>
            </a:endParaRPr>
          </a:p>
          <a:p>
            <a:r>
              <a:rPr lang="en-US" dirty="0">
                <a:latin typeface="Calibri Light"/>
                <a:cs typeface="Calibri Light"/>
              </a:rPr>
              <a:t>Join our Monthly Office Hours</a:t>
            </a:r>
          </a:p>
        </p:txBody>
      </p:sp>
    </p:spTree>
    <p:extLst>
      <p:ext uri="{BB962C8B-B14F-4D97-AF65-F5344CB8AC3E}">
        <p14:creationId xmlns:p14="http://schemas.microsoft.com/office/powerpoint/2010/main" val="762737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4355D-D14F-4290-A29A-A7B12D13D6BF}"/>
              </a:ext>
            </a:extLst>
          </p:cNvPr>
          <p:cNvSpPr>
            <a:spLocks noGrp="1"/>
          </p:cNvSpPr>
          <p:nvPr>
            <p:ph type="title"/>
          </p:nvPr>
        </p:nvSpPr>
        <p:spPr/>
        <p:txBody>
          <a:bodyPr/>
          <a:lstStyle/>
          <a:p>
            <a:r>
              <a:rPr lang="en-US" dirty="0">
                <a:latin typeface="Open Sans Light"/>
              </a:rPr>
              <a:t>Office Hours</a:t>
            </a:r>
            <a:endParaRPr lang="en-US" dirty="0"/>
          </a:p>
        </p:txBody>
      </p:sp>
      <p:sp>
        <p:nvSpPr>
          <p:cNvPr id="3" name="Content Placeholder 2">
            <a:extLst>
              <a:ext uri="{FF2B5EF4-FFF2-40B4-BE49-F238E27FC236}">
                <a16:creationId xmlns:a16="http://schemas.microsoft.com/office/drawing/2014/main" id="{7BD1EB03-342E-4344-9412-28762EF314DC}"/>
              </a:ext>
            </a:extLst>
          </p:cNvPr>
          <p:cNvSpPr>
            <a:spLocks noGrp="1"/>
          </p:cNvSpPr>
          <p:nvPr>
            <p:ph idx="1"/>
          </p:nvPr>
        </p:nvSpPr>
        <p:spPr>
          <a:xfrm>
            <a:off x="838200" y="1690688"/>
            <a:ext cx="10515600" cy="4763799"/>
          </a:xfrm>
        </p:spPr>
        <p:txBody>
          <a:bodyPr vert="horz" lIns="91440" tIns="45720" rIns="91440" bIns="45720" rtlCol="0" anchor="t">
            <a:normAutofit/>
          </a:bodyPr>
          <a:lstStyle/>
          <a:p>
            <a:pPr lvl="1">
              <a:buFont typeface=".AppleSystemUIFont" panose="020B0604020202020204" pitchFamily="34" charset="0"/>
              <a:buChar char="»"/>
            </a:pPr>
            <a:r>
              <a:rPr lang="en-US" sz="2800" b="1" dirty="0">
                <a:latin typeface="Open Sans Light"/>
              </a:rPr>
              <a:t>East Region: </a:t>
            </a:r>
          </a:p>
          <a:p>
            <a:pPr lvl="2"/>
            <a:r>
              <a:rPr lang="en-US" sz="2400" dirty="0">
                <a:latin typeface="Open Sans Light"/>
              </a:rPr>
              <a:t>1st Friday 9-11:00 am CST</a:t>
            </a:r>
          </a:p>
          <a:p>
            <a:pPr lvl="2"/>
            <a:r>
              <a:rPr lang="en-US" sz="2400" dirty="0">
                <a:latin typeface="Open Sans Light"/>
              </a:rPr>
              <a:t>3rd Friday 9-11:00 am CST</a:t>
            </a:r>
            <a:endParaRPr lang="en-US" sz="2400" dirty="0"/>
          </a:p>
          <a:p>
            <a:pPr lvl="1">
              <a:buFont typeface=".AppleSystemUIFont" panose="020B0604020202020204" pitchFamily="34" charset="0"/>
              <a:buChar char="»"/>
            </a:pPr>
            <a:r>
              <a:rPr lang="en-US" sz="2800" b="1" dirty="0">
                <a:latin typeface="Open Sans Light"/>
              </a:rPr>
              <a:t>Middle Region: </a:t>
            </a:r>
          </a:p>
          <a:p>
            <a:pPr lvl="2"/>
            <a:r>
              <a:rPr lang="en-US" sz="2400" dirty="0">
                <a:latin typeface="Open Sans Light"/>
              </a:rPr>
              <a:t>1st Wednesday 1-3:00 pm CST</a:t>
            </a:r>
          </a:p>
          <a:p>
            <a:pPr lvl="2"/>
            <a:r>
              <a:rPr lang="en-US" sz="2400" dirty="0">
                <a:latin typeface="Open Sans Light"/>
              </a:rPr>
              <a:t>3rd Wednesday 1-3:00 pm CST</a:t>
            </a:r>
            <a:endParaRPr lang="en-US" sz="2400" dirty="0"/>
          </a:p>
          <a:p>
            <a:pPr lvl="1">
              <a:buFont typeface=".AppleSystemUIFont" panose="020B0604020202020204" pitchFamily="34" charset="0"/>
              <a:buChar char="»"/>
            </a:pPr>
            <a:r>
              <a:rPr lang="en-US" sz="2800" b="1" dirty="0">
                <a:latin typeface="Open Sans Light"/>
              </a:rPr>
              <a:t>West Region: </a:t>
            </a:r>
          </a:p>
          <a:p>
            <a:pPr lvl="2"/>
            <a:r>
              <a:rPr lang="en-US" sz="2400" dirty="0">
                <a:latin typeface="Open Sans Light"/>
              </a:rPr>
              <a:t>2nd Monday 9-11:00 am</a:t>
            </a:r>
          </a:p>
          <a:p>
            <a:pPr lvl="2"/>
            <a:r>
              <a:rPr lang="en-US" sz="2400" dirty="0">
                <a:latin typeface="Open Sans Light"/>
              </a:rPr>
              <a:t>2nd Wednesday 9:00–11:00 am</a:t>
            </a:r>
          </a:p>
        </p:txBody>
      </p:sp>
    </p:spTree>
    <p:extLst>
      <p:ext uri="{BB962C8B-B14F-4D97-AF65-F5344CB8AC3E}">
        <p14:creationId xmlns:p14="http://schemas.microsoft.com/office/powerpoint/2010/main" val="2884775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Title 3"/>
          <p:cNvSpPr>
            <a:spLocks noGrp="1"/>
          </p:cNvSpPr>
          <p:nvPr>
            <p:ph type="title"/>
          </p:nvPr>
        </p:nvSpPr>
        <p:spPr>
          <a:xfrm>
            <a:off x="944563" y="476250"/>
            <a:ext cx="3354387" cy="344488"/>
          </a:xfrm>
        </p:spPr>
        <p:txBody>
          <a:bodyPr/>
          <a:lstStyle/>
          <a:p>
            <a:pPr eaLnBrk="1" hangingPunct="1"/>
            <a:r>
              <a:rPr lang="x-none" altLang="en-US" dirty="0">
                <a:latin typeface="Open Sans"/>
                <a:ea typeface="Open Sans"/>
                <a:cs typeface="Open Sans"/>
              </a:rPr>
              <a:t>Upcoming </a:t>
            </a:r>
            <a:r>
              <a:rPr lang="en-US" altLang="en-US" dirty="0">
                <a:latin typeface="Open Sans"/>
                <a:ea typeface="Open Sans"/>
                <a:cs typeface="Open Sans"/>
              </a:rPr>
              <a:t>Events</a:t>
            </a:r>
            <a:endParaRPr lang="x-none" altLang="en-US" dirty="0">
              <a:latin typeface="Open Sans"/>
              <a:ea typeface="Open Sans"/>
              <a:cs typeface="Open Sans"/>
            </a:endParaRPr>
          </a:p>
        </p:txBody>
      </p:sp>
      <p:sp>
        <p:nvSpPr>
          <p:cNvPr id="5" name="Content Placeholder 4">
            <a:extLst>
              <a:ext uri="{FF2B5EF4-FFF2-40B4-BE49-F238E27FC236}">
                <a16:creationId xmlns:a16="http://schemas.microsoft.com/office/drawing/2014/main" id="{9D3FAF1B-872E-4A44-AAC7-AF22B893C7FB}"/>
              </a:ext>
            </a:extLst>
          </p:cNvPr>
          <p:cNvSpPr>
            <a:spLocks noGrp="1"/>
          </p:cNvSpPr>
          <p:nvPr>
            <p:ph idx="1"/>
          </p:nvPr>
        </p:nvSpPr>
        <p:spPr>
          <a:xfrm>
            <a:off x="357908" y="1104323"/>
            <a:ext cx="11520056" cy="4989513"/>
          </a:xfrm>
        </p:spPr>
        <p:txBody>
          <a:bodyPr vert="horz" lIns="91440" tIns="45720" rIns="91440" bIns="45720" rtlCol="0" anchor="t">
            <a:normAutofit/>
          </a:bodyPr>
          <a:lstStyle/>
          <a:p>
            <a:pPr marL="0" indent="0">
              <a:buNone/>
            </a:pPr>
            <a:r>
              <a:rPr lang="en-US" sz="3200" dirty="0">
                <a:latin typeface="Open Sans" panose="020B0606030504020204" pitchFamily="34" charset="0"/>
                <a:ea typeface="Open Sans" panose="020B0606030504020204" pitchFamily="34" charset="0"/>
                <a:cs typeface="Open Sans" panose="020B0606030504020204" pitchFamily="34" charset="0"/>
              </a:rPr>
              <a:t>Upcoming Learning Labs:</a:t>
            </a:r>
          </a:p>
          <a:p>
            <a:pPr lvl="1"/>
            <a:r>
              <a:rPr lang="en-US" dirty="0">
                <a:latin typeface="Open Sans Light" panose="020B0306030504020204" pitchFamily="34" charset="0"/>
                <a:ea typeface="Open Sans Light" panose="020B0306030504020204" pitchFamily="34" charset="0"/>
                <a:cs typeface="Open Sans Light" panose="020B0306030504020204" pitchFamily="34" charset="0"/>
              </a:rPr>
              <a:t>Assessing Your Website – May 17 10:30-11:15 am CST</a:t>
            </a:r>
          </a:p>
          <a:p>
            <a:pPr marL="0" indent="0" eaLnBrk="1" fontAlgn="auto" hangingPunct="1">
              <a:buNone/>
              <a:defRPr/>
            </a:pPr>
            <a:r>
              <a:rPr lang="en-US" sz="3200" dirty="0">
                <a:latin typeface="Open Sans" panose="020B0606030504020204" pitchFamily="34" charset="0"/>
                <a:ea typeface="Open Sans" panose="020B0606030504020204" pitchFamily="34" charset="0"/>
                <a:cs typeface="Open Sans" panose="020B0606030504020204" pitchFamily="34" charset="0"/>
              </a:rPr>
              <a:t>Upcoming Community of Practice:</a:t>
            </a:r>
          </a:p>
          <a:p>
            <a:pPr lvl="1">
              <a:defRPr/>
            </a:pPr>
            <a:r>
              <a:rPr lang="en-US" dirty="0">
                <a:latin typeface="Open Sans Light" panose="020B0306030504020204" pitchFamily="34" charset="0"/>
                <a:ea typeface="Open Sans Light" panose="020B0306030504020204" pitchFamily="34" charset="0"/>
                <a:cs typeface="Open Sans Light" panose="020B0306030504020204" pitchFamily="34" charset="0"/>
              </a:rPr>
              <a:t>East: April 13, 12:00 - 2:00pm CST, 1:00 – 3:00pm EST</a:t>
            </a:r>
          </a:p>
          <a:p>
            <a:pPr lvl="1">
              <a:defRPr/>
            </a:pPr>
            <a:r>
              <a:rPr lang="en-US" dirty="0">
                <a:latin typeface="Open Sans Light" panose="020B0306030504020204" pitchFamily="34" charset="0"/>
                <a:ea typeface="Open Sans Light" panose="020B0306030504020204" pitchFamily="34" charset="0"/>
                <a:cs typeface="Open Sans Light" panose="020B0306030504020204" pitchFamily="34" charset="0"/>
              </a:rPr>
              <a:t>Middle: April 19, 10:00am - 12:00pm CST</a:t>
            </a:r>
          </a:p>
          <a:p>
            <a:pPr lvl="1">
              <a:defRPr/>
            </a:pPr>
            <a:r>
              <a:rPr lang="en-US" dirty="0">
                <a:latin typeface="Open Sans Light" panose="020B0306030504020204" pitchFamily="34" charset="0"/>
                <a:ea typeface="Open Sans Light" panose="020B0306030504020204" pitchFamily="34" charset="0"/>
                <a:cs typeface="Open Sans Light" panose="020B0306030504020204" pitchFamily="34" charset="0"/>
              </a:rPr>
              <a:t>West: April 21, 9:00 – 11:00 am CST</a:t>
            </a:r>
          </a:p>
        </p:txBody>
      </p:sp>
    </p:spTree>
    <p:extLst>
      <p:ext uri="{BB962C8B-B14F-4D97-AF65-F5344CB8AC3E}">
        <p14:creationId xmlns:p14="http://schemas.microsoft.com/office/powerpoint/2010/main" val="2136987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79084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053"/>
            <a:ext cx="10515600" cy="1088118"/>
          </a:xfrm>
        </p:spPr>
        <p:txBody>
          <a:bodyPr/>
          <a:lstStyle/>
          <a:p>
            <a:r>
              <a:rPr lang="en-US" dirty="0"/>
              <a:t>Using  Zoom</a:t>
            </a:r>
            <a:endParaRPr lang="en-US" dirty="0">
              <a:solidFill>
                <a:srgbClr val="FF0000"/>
              </a:solidFill>
            </a:endParaRPr>
          </a:p>
        </p:txBody>
      </p:sp>
      <p:sp>
        <p:nvSpPr>
          <p:cNvPr id="3" name="Content Placeholder 2"/>
          <p:cNvSpPr>
            <a:spLocks noGrp="1"/>
          </p:cNvSpPr>
          <p:nvPr>
            <p:ph idx="1"/>
          </p:nvPr>
        </p:nvSpPr>
        <p:spPr>
          <a:xfrm>
            <a:off x="838200" y="1058177"/>
            <a:ext cx="10515600" cy="5289301"/>
          </a:xfrm>
        </p:spPr>
        <p:txBody>
          <a:bodyPr vert="horz" lIns="91440" tIns="45720" rIns="91440" bIns="45720" rtlCol="0" anchor="t">
            <a:normAutofit fontScale="85000" lnSpcReduction="20000"/>
          </a:bodyPr>
          <a:lstStyle/>
          <a:p>
            <a:r>
              <a:rPr lang="en-US" dirty="0">
                <a:latin typeface="Calibri Light" panose="020F0302020204030204" pitchFamily="34" charset="0"/>
                <a:cs typeface="Calibri Light" panose="020F0302020204030204" pitchFamily="34" charset="0"/>
              </a:rPr>
              <a:t>Your microphones will be </a:t>
            </a:r>
            <a:r>
              <a:rPr lang="en-US" i="1" dirty="0">
                <a:latin typeface="Calibri Light" panose="020F0302020204030204" pitchFamily="34" charset="0"/>
                <a:cs typeface="Calibri Light" panose="020F0302020204030204" pitchFamily="34" charset="0"/>
              </a:rPr>
              <a:t>muted</a:t>
            </a:r>
            <a:r>
              <a:rPr lang="en-US" dirty="0">
                <a:latin typeface="Calibri Light" panose="020F0302020204030204" pitchFamily="34" charset="0"/>
                <a:cs typeface="Calibri Light" panose="020F0302020204030204" pitchFamily="34" charset="0"/>
              </a:rPr>
              <a:t> when enter. Please keep them turned off unless you're speaking. </a:t>
            </a:r>
          </a:p>
          <a:p>
            <a:r>
              <a:rPr lang="en-US" dirty="0">
                <a:latin typeface="Calibri Light" panose="020F0302020204030204" pitchFamily="34" charset="0"/>
                <a:cs typeface="Calibri Light" panose="020F0302020204030204" pitchFamily="34" charset="0"/>
              </a:rPr>
              <a:t>Name yourself </a:t>
            </a:r>
          </a:p>
          <a:p>
            <a:pPr lvl="1"/>
            <a:r>
              <a:rPr lang="en-US" dirty="0">
                <a:latin typeface="Calibri Light" panose="020F0302020204030204" pitchFamily="34" charset="0"/>
                <a:cs typeface="Calibri Light" panose="020F0302020204030204" pitchFamily="34" charset="0"/>
              </a:rPr>
              <a:t>First name</a:t>
            </a:r>
          </a:p>
          <a:p>
            <a:pPr lvl="1"/>
            <a:r>
              <a:rPr lang="en-US" dirty="0">
                <a:latin typeface="Calibri Light" panose="020F0302020204030204" pitchFamily="34" charset="0"/>
                <a:cs typeface="Calibri Light" panose="020F0302020204030204" pitchFamily="34" charset="0"/>
              </a:rPr>
              <a:t>Name of your organization</a:t>
            </a:r>
          </a:p>
          <a:p>
            <a:pPr lvl="1"/>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Use                                for questions or comments.</a:t>
            </a: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We will use “Reactions” such as “thumbs up” though-out the workshop.</a:t>
            </a:r>
          </a:p>
          <a:p>
            <a:r>
              <a:rPr lang="en-US" dirty="0">
                <a:latin typeface="Calibri Light" panose="020F0302020204030204" pitchFamily="34" charset="0"/>
                <a:cs typeface="Calibri Light" panose="020F0302020204030204" pitchFamily="34" charset="0"/>
              </a:rPr>
              <a:t>Live Script</a:t>
            </a:r>
          </a:p>
          <a:p>
            <a:r>
              <a:rPr lang="en-US" dirty="0">
                <a:latin typeface="Calibri Light" panose="020F0302020204030204" pitchFamily="34" charset="0"/>
                <a:cs typeface="Calibri Light" panose="020F0302020204030204" pitchFamily="34" charset="0"/>
              </a:rPr>
              <a:t>Camera on as you are able to and comfortable. </a:t>
            </a:r>
          </a:p>
          <a:p>
            <a:r>
              <a:rPr lang="en-US" dirty="0">
                <a:latin typeface="Calibri Light" panose="020F0302020204030204" pitchFamily="34" charset="0"/>
                <a:cs typeface="Calibri Light" panose="020F0302020204030204" pitchFamily="34" charset="0"/>
              </a:rPr>
              <a:t>Take care of your needs. If you need a break, take one.</a:t>
            </a:r>
          </a:p>
          <a:p>
            <a:r>
              <a:rPr lang="en-US">
                <a:latin typeface="Calibri Light"/>
                <a:cs typeface="Calibri Light"/>
              </a:rPr>
              <a:t>Be Understanding of “co-workers”</a:t>
            </a:r>
          </a:p>
          <a:p>
            <a:pPr marL="0" indent="0">
              <a:buNone/>
            </a:pPr>
            <a:endParaRPr lang="en-US" dirty="0">
              <a:latin typeface="Calibri Light" panose="020F0302020204030204" pitchFamily="34" charset="0"/>
              <a:cs typeface="Calibri Light" panose="020F0302020204030204" pitchFamily="34" charset="0"/>
            </a:endParaRPr>
          </a:p>
        </p:txBody>
      </p:sp>
      <p:sp>
        <p:nvSpPr>
          <p:cNvPr id="4" name="Oval Callout 3"/>
          <p:cNvSpPr/>
          <p:nvPr/>
        </p:nvSpPr>
        <p:spPr>
          <a:xfrm>
            <a:off x="1914772" y="2772271"/>
            <a:ext cx="1592826" cy="1288461"/>
          </a:xfrm>
          <a:prstGeom prst="wedgeEllipseCallout">
            <a:avLst/>
          </a:prstGeom>
          <a:solidFill>
            <a:srgbClr val="2883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Chat</a:t>
            </a:r>
            <a:endParaRPr lang="en-US" dirty="0"/>
          </a:p>
        </p:txBody>
      </p:sp>
    </p:spTree>
    <p:extLst>
      <p:ext uri="{BB962C8B-B14F-4D97-AF65-F5344CB8AC3E}">
        <p14:creationId xmlns:p14="http://schemas.microsoft.com/office/powerpoint/2010/main" val="799790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54482-5284-A44D-AA6A-EF0AC8E480B7}"/>
              </a:ext>
            </a:extLst>
          </p:cNvPr>
          <p:cNvSpPr>
            <a:spLocks noGrp="1"/>
          </p:cNvSpPr>
          <p:nvPr>
            <p:ph type="title"/>
          </p:nvPr>
        </p:nvSpPr>
        <p:spPr>
          <a:xfrm>
            <a:off x="920274" y="459963"/>
            <a:ext cx="3353356" cy="344515"/>
          </a:xfrm>
        </p:spPr>
        <p:txBody>
          <a:bodyPr/>
          <a:lstStyle/>
          <a:p>
            <a:r>
              <a:rPr lang="en-US" dirty="0"/>
              <a:t>Open Round</a:t>
            </a:r>
            <a:endParaRPr lang="x-none" dirty="0"/>
          </a:p>
        </p:txBody>
      </p:sp>
      <p:sp>
        <p:nvSpPr>
          <p:cNvPr id="3" name="Content Placeholder 2">
            <a:extLst>
              <a:ext uri="{FF2B5EF4-FFF2-40B4-BE49-F238E27FC236}">
                <a16:creationId xmlns:a16="http://schemas.microsoft.com/office/drawing/2014/main" id="{2A180281-01C0-1F45-93B3-E26A68A3E0ED}"/>
              </a:ext>
            </a:extLst>
          </p:cNvPr>
          <p:cNvSpPr>
            <a:spLocks noGrp="1"/>
          </p:cNvSpPr>
          <p:nvPr>
            <p:ph idx="1"/>
          </p:nvPr>
        </p:nvSpPr>
        <p:spPr/>
        <p:txBody>
          <a:bodyPr vert="horz" lIns="91440" tIns="45720" rIns="91440" bIns="45720" rtlCol="0" anchor="t">
            <a:normAutofit/>
          </a:bodyPr>
          <a:lstStyle/>
          <a:p>
            <a:pPr marL="0" indent="0">
              <a:buNone/>
            </a:pPr>
            <a:r>
              <a:rPr lang="en-US" sz="3900" dirty="0"/>
              <a:t>Getting to Know You  </a:t>
            </a:r>
          </a:p>
          <a:p>
            <a:r>
              <a:rPr lang="en-US" dirty="0"/>
              <a:t>Your name and role in the organization</a:t>
            </a:r>
          </a:p>
          <a:p>
            <a:r>
              <a:rPr lang="en-US" dirty="0"/>
              <a:t>What is one question you have about using staff feedback?</a:t>
            </a:r>
            <a:endParaRPr lang="en-US" dirty="0">
              <a:cs typeface="Calibri"/>
            </a:endParaRPr>
          </a:p>
        </p:txBody>
      </p:sp>
    </p:spTree>
    <p:extLst>
      <p:ext uri="{BB962C8B-B14F-4D97-AF65-F5344CB8AC3E}">
        <p14:creationId xmlns:p14="http://schemas.microsoft.com/office/powerpoint/2010/main" val="1363278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Goals for the Staff Survey session</a:t>
            </a:r>
          </a:p>
        </p:txBody>
      </p:sp>
      <p:graphicFrame>
        <p:nvGraphicFramePr>
          <p:cNvPr id="6" name="Content Placeholder 5" descr="lkhlklhli&#10;&#10;"/>
          <p:cNvGraphicFramePr>
            <a:graphicFrameLocks noGrp="1"/>
          </p:cNvGraphicFramePr>
          <p:nvPr>
            <p:ph idx="1"/>
            <p:extLst>
              <p:ext uri="{D42A27DB-BD31-4B8C-83A1-F6EECF244321}">
                <p14:modId xmlns:p14="http://schemas.microsoft.com/office/powerpoint/2010/main" val="216883889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8026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type="title"/>
          </p:nvPr>
        </p:nvSpPr>
        <p:spPr>
          <a:xfrm>
            <a:off x="817296" y="365125"/>
            <a:ext cx="10536504" cy="1002429"/>
          </a:xfrm>
        </p:spPr>
        <p:txBody>
          <a:bodyPr>
            <a:normAutofit/>
          </a:bodyPr>
          <a:lstStyle/>
          <a:p>
            <a:pPr eaLnBrk="1" hangingPunct="1"/>
            <a:r>
              <a:rPr lang="en-US" altLang="en-US" sz="3600" dirty="0">
                <a:latin typeface="Open Sans Light"/>
                <a:ea typeface="MS PGothic" panose="020B0600070205080204" pitchFamily="34" charset="-128"/>
                <a:cs typeface="Open Sans Light"/>
              </a:rPr>
              <a:t>Building  &amp; Strengthening the DSP Workforce </a:t>
            </a:r>
          </a:p>
        </p:txBody>
      </p:sp>
      <p:graphicFrame>
        <p:nvGraphicFramePr>
          <p:cNvPr id="11" name="Content Placeholder 10"/>
          <p:cNvGraphicFramePr>
            <a:graphicFrameLocks noGrp="1"/>
          </p:cNvGraphicFramePr>
          <p:nvPr>
            <p:ph idx="1"/>
          </p:nvPr>
        </p:nvGraphicFramePr>
        <p:xfrm>
          <a:off x="886753" y="1307735"/>
          <a:ext cx="10919526" cy="5425424"/>
        </p:xfrm>
        <a:graphic>
          <a:graphicData uri="http://schemas.openxmlformats.org/drawingml/2006/table">
            <a:tbl>
              <a:tblPr firstRow="1" bandRow="1">
                <a:tableStyleId>{5940675A-B579-460E-94D1-54222C63F5DA}</a:tableStyleId>
              </a:tblPr>
              <a:tblGrid>
                <a:gridCol w="3639842">
                  <a:extLst>
                    <a:ext uri="{9D8B030D-6E8A-4147-A177-3AD203B41FA5}">
                      <a16:colId xmlns:a16="http://schemas.microsoft.com/office/drawing/2014/main" val="534955385"/>
                    </a:ext>
                  </a:extLst>
                </a:gridCol>
                <a:gridCol w="3639842">
                  <a:extLst>
                    <a:ext uri="{9D8B030D-6E8A-4147-A177-3AD203B41FA5}">
                      <a16:colId xmlns:a16="http://schemas.microsoft.com/office/drawing/2014/main" val="4117277691"/>
                    </a:ext>
                  </a:extLst>
                </a:gridCol>
                <a:gridCol w="3639842">
                  <a:extLst>
                    <a:ext uri="{9D8B030D-6E8A-4147-A177-3AD203B41FA5}">
                      <a16:colId xmlns:a16="http://schemas.microsoft.com/office/drawing/2014/main" val="942521320"/>
                    </a:ext>
                  </a:extLst>
                </a:gridCol>
              </a:tblGrid>
              <a:tr h="393012">
                <a:tc>
                  <a:txBody>
                    <a:bodyPr/>
                    <a:lstStyle/>
                    <a:p>
                      <a:r>
                        <a:rPr lang="en-US" sz="2000" dirty="0">
                          <a:latin typeface="Open Sans Light" panose="020B0306030504020204"/>
                        </a:rPr>
                        <a:t>Recruitment Strategies</a:t>
                      </a:r>
                    </a:p>
                  </a:txBody>
                  <a:tcPr marL="88930" marR="88930" marT="45716" marB="45716">
                    <a:solidFill>
                      <a:srgbClr val="D0EB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Open Sans Light" panose="020B0306030504020204"/>
                        </a:rPr>
                        <a:t>Selection Strategies</a:t>
                      </a:r>
                    </a:p>
                  </a:txBody>
                  <a:tcPr marL="88930" marR="88930" marT="45716" marB="45716">
                    <a:solidFill>
                      <a:srgbClr val="48D1EC"/>
                    </a:solidFill>
                  </a:tcPr>
                </a:tc>
                <a:tc>
                  <a:txBody>
                    <a:bodyPr/>
                    <a:lstStyle/>
                    <a:p>
                      <a:r>
                        <a:rPr lang="en-US" sz="2000" dirty="0">
                          <a:latin typeface="Open Sans Light" panose="020B0306030504020204"/>
                        </a:rPr>
                        <a:t>Retention Strategies</a:t>
                      </a:r>
                    </a:p>
                  </a:txBody>
                  <a:tcPr marL="88930" marR="88930" marT="45716" marB="45716">
                    <a:solidFill>
                      <a:srgbClr val="5BBBD5"/>
                    </a:solidFill>
                  </a:tcPr>
                </a:tc>
                <a:extLst>
                  <a:ext uri="{0D108BD9-81ED-4DB2-BD59-A6C34878D82A}">
                    <a16:rowId xmlns:a16="http://schemas.microsoft.com/office/drawing/2014/main" val="935693494"/>
                  </a:ext>
                </a:extLst>
              </a:tr>
              <a:tr h="4716237">
                <a:tc>
                  <a:txBody>
                    <a:bodyPr/>
                    <a:lstStyle/>
                    <a:p>
                      <a:r>
                        <a:rPr lang="en-US" sz="2000" dirty="0">
                          <a:latin typeface="Open Sans Light" panose="020B0306030504020204"/>
                        </a:rPr>
                        <a:t>Effective Marketing</a:t>
                      </a:r>
                    </a:p>
                    <a:p>
                      <a:pPr marL="285750" lvl="0" indent="-285750">
                        <a:buFont typeface="Arial" panose="020B0604020202020204" pitchFamily="34" charset="0"/>
                        <a:buChar char="•"/>
                      </a:pPr>
                      <a:r>
                        <a:rPr lang="en-US" sz="2000" kern="1200" dirty="0">
                          <a:effectLst/>
                          <a:latin typeface="Open Sans Light" panose="020B0306030504020204"/>
                        </a:rPr>
                        <a:t>Public service announcements (PSA)</a:t>
                      </a:r>
                    </a:p>
                    <a:p>
                      <a:pPr marL="285750" lvl="0" indent="-285750">
                        <a:buFont typeface="Arial" panose="020B0604020202020204" pitchFamily="34" charset="0"/>
                        <a:buChar char="•"/>
                      </a:pPr>
                      <a:r>
                        <a:rPr lang="en-US" sz="2000" kern="1200" dirty="0">
                          <a:effectLst/>
                          <a:latin typeface="Open Sans Light" panose="020B0306030504020204"/>
                        </a:rPr>
                        <a:t>Targeted marketing</a:t>
                      </a:r>
                    </a:p>
                    <a:p>
                      <a:pPr marL="285750" lvl="0" indent="-285750">
                        <a:buFont typeface="Arial" panose="020B0604020202020204" pitchFamily="34" charset="0"/>
                        <a:buChar char="•"/>
                      </a:pPr>
                      <a:r>
                        <a:rPr lang="en-US" sz="2000" kern="1200" dirty="0">
                          <a:effectLst/>
                          <a:latin typeface="Open Sans Light" panose="020B0306030504020204"/>
                        </a:rPr>
                        <a:t>Recruitment and hiring bonuses</a:t>
                      </a:r>
                    </a:p>
                    <a:p>
                      <a:pPr marL="285750" lvl="0" indent="-285750">
                        <a:buFont typeface="Arial" panose="020B0604020202020204" pitchFamily="34" charset="0"/>
                        <a:buChar char="•"/>
                      </a:pPr>
                      <a:r>
                        <a:rPr lang="en-US" sz="2000" kern="1200" dirty="0">
                          <a:effectLst/>
                          <a:latin typeface="Open Sans Light" panose="020B0306030504020204"/>
                        </a:rPr>
                        <a:t>Recruitments sources</a:t>
                      </a:r>
                    </a:p>
                    <a:p>
                      <a:endParaRPr lang="en-US" sz="2000" dirty="0">
                        <a:latin typeface="Open Sans Light" panose="020B0306030504020204"/>
                      </a:endParaRPr>
                    </a:p>
                    <a:p>
                      <a:endParaRPr lang="en-US" sz="2000" dirty="0">
                        <a:latin typeface="Open Sans Light" panose="020B0306030504020204"/>
                      </a:endParaRPr>
                    </a:p>
                  </a:txBody>
                  <a:tcPr marL="88930" marR="88930" marT="45716" marB="45716"/>
                </a:tc>
                <a:tc>
                  <a:txBody>
                    <a:bodyPr/>
                    <a:lstStyle/>
                    <a:p>
                      <a:pPr marL="285750" lvl="0" indent="-285750">
                        <a:buFont typeface="Arial" panose="020B0604020202020204" pitchFamily="34" charset="0"/>
                        <a:buChar char="•"/>
                      </a:pPr>
                      <a:r>
                        <a:rPr lang="en-US" sz="2000" kern="1200" dirty="0">
                          <a:effectLst/>
                          <a:latin typeface="Open Sans Light" panose="020B0306030504020204"/>
                        </a:rPr>
                        <a:t>Structured behavioral interviews</a:t>
                      </a:r>
                    </a:p>
                    <a:p>
                      <a:pPr marL="285750" lvl="0" indent="-285750">
                        <a:buFont typeface="Arial" panose="020B0604020202020204" pitchFamily="34" charset="0"/>
                        <a:buChar char="•"/>
                      </a:pPr>
                      <a:r>
                        <a:rPr lang="en-US" sz="2000" kern="1200" dirty="0">
                          <a:effectLst/>
                          <a:latin typeface="Open Sans Light" panose="020B0306030504020204"/>
                        </a:rPr>
                        <a:t>Realistic job preview</a:t>
                      </a:r>
                    </a:p>
                    <a:p>
                      <a:endParaRPr lang="en-US" sz="2000" dirty="0">
                        <a:latin typeface="Open Sans Light" panose="020B0306030504020204"/>
                      </a:endParaRPr>
                    </a:p>
                  </a:txBody>
                  <a:tcPr marL="88930" marR="88930" marT="45716" marB="45716"/>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dirty="0">
                          <a:effectLst/>
                          <a:latin typeface="Open Sans Light" panose="020B0306030504020204"/>
                        </a:rPr>
                        <a:t>Orientation and onboarding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Open Sans Light" panose="020B0306030504020204"/>
                          <a:ea typeface="+mn-ea"/>
                          <a:cs typeface="+mn-cs"/>
                        </a:rPr>
                        <a:t>Competency-based training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Open Sans Light" panose="020B0306030504020204"/>
                          <a:ea typeface="+mn-ea"/>
                          <a:cs typeface="+mn-cs"/>
                        </a:rPr>
                        <a:t>Employee Development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Open Sans Light" panose="020B0306030504020204"/>
                          <a:ea typeface="+mn-ea"/>
                          <a:cs typeface="+mn-cs"/>
                        </a:rPr>
                        <a:t>Job Analysis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Open Sans Light" panose="020B0306030504020204"/>
                          <a:ea typeface="+mn-ea"/>
                          <a:cs typeface="+mn-cs"/>
                        </a:rPr>
                        <a:t>Job Descriptions</a:t>
                      </a:r>
                    </a:p>
                    <a:p>
                      <a:pPr marL="285750" indent="-285750">
                        <a:buFont typeface="Arial" panose="020B0604020202020204" pitchFamily="34" charset="0"/>
                        <a:buChar char="•"/>
                      </a:pPr>
                      <a:r>
                        <a:rPr lang="en-US" sz="1800" kern="1200" dirty="0">
                          <a:effectLst/>
                          <a:latin typeface="Open Sans Light" panose="020B0306030504020204"/>
                        </a:rPr>
                        <a:t>Recognition Programs</a:t>
                      </a:r>
                    </a:p>
                    <a:p>
                      <a:pPr marL="285750" indent="-285750">
                        <a:buFont typeface="Arial" panose="020B0604020202020204" pitchFamily="34" charset="0"/>
                        <a:buChar char="•"/>
                      </a:pPr>
                      <a:r>
                        <a:rPr lang="en-US" sz="1800" kern="1200" dirty="0">
                          <a:effectLst/>
                          <a:latin typeface="Open Sans Light" panose="020B0306030504020204"/>
                        </a:rPr>
                        <a:t>Coaching &amp; Mentoring</a:t>
                      </a:r>
                    </a:p>
                    <a:p>
                      <a:pPr marL="742950" lvl="1" indent="-285750">
                        <a:buFont typeface="Arial" panose="020B0604020202020204" pitchFamily="34" charset="0"/>
                        <a:buChar char="•"/>
                      </a:pPr>
                      <a:r>
                        <a:rPr lang="en-US" sz="1800" kern="1200" dirty="0">
                          <a:effectLst/>
                          <a:latin typeface="Open Sans Light" panose="020B0306030504020204"/>
                        </a:rPr>
                        <a:t>Mentoring</a:t>
                      </a:r>
                    </a:p>
                    <a:p>
                      <a:pPr marL="742950" lvl="1" indent="-285750">
                        <a:buFont typeface="Arial" panose="020B0604020202020204" pitchFamily="34" charset="0"/>
                        <a:buChar char="•"/>
                      </a:pPr>
                      <a:r>
                        <a:rPr lang="en-US" sz="1800" kern="1200" dirty="0">
                          <a:effectLst/>
                          <a:latin typeface="Open Sans Light" panose="020B0306030504020204"/>
                        </a:rPr>
                        <a:t>Performance coaching</a:t>
                      </a:r>
                    </a:p>
                    <a:p>
                      <a:pPr marL="742950" lvl="1" indent="-285750">
                        <a:buFont typeface="Arial" panose="020B0604020202020204" pitchFamily="34" charset="0"/>
                        <a:buChar char="•"/>
                      </a:pPr>
                      <a:r>
                        <a:rPr lang="en-US" sz="1800" kern="1200" dirty="0">
                          <a:effectLst/>
                          <a:latin typeface="Open Sans Light" panose="020B0306030504020204"/>
                        </a:rPr>
                        <a:t>Networking</a:t>
                      </a:r>
                    </a:p>
                    <a:p>
                      <a:pPr marL="285750" indent="-285750">
                        <a:buFont typeface="Arial" panose="020B0604020202020204" pitchFamily="34" charset="0"/>
                        <a:buChar char="•"/>
                      </a:pPr>
                      <a:r>
                        <a:rPr lang="en-US" sz="1800" kern="1200" dirty="0">
                          <a:effectLst/>
                          <a:latin typeface="Open Sans Light" panose="020B0306030504020204"/>
                        </a:rPr>
                        <a:t>Employee Engagement &amp; Organizational Participation</a:t>
                      </a:r>
                    </a:p>
                    <a:p>
                      <a:pPr marL="285750" indent="-285750">
                        <a:buFont typeface="Arial" panose="020B0604020202020204" pitchFamily="34" charset="0"/>
                        <a:buChar char="•"/>
                      </a:pPr>
                      <a:r>
                        <a:rPr lang="en-US" sz="1800" kern="1200" dirty="0">
                          <a:effectLst/>
                          <a:latin typeface="Open Sans Light" panose="020B0306030504020204"/>
                        </a:rPr>
                        <a:t>Professional</a:t>
                      </a:r>
                      <a:r>
                        <a:rPr lang="en-US" sz="1800" kern="1200" baseline="0" dirty="0">
                          <a:effectLst/>
                          <a:latin typeface="Open Sans Light" panose="020B0306030504020204"/>
                        </a:rPr>
                        <a:t> Development </a:t>
                      </a:r>
                      <a:endParaRPr lang="en-US" sz="1800" kern="1200" dirty="0">
                        <a:effectLst/>
                        <a:latin typeface="Open Sans Light" panose="020B0306030504020204"/>
                      </a:endParaRPr>
                    </a:p>
                    <a:p>
                      <a:pPr marL="742950" lvl="1" indent="-285750">
                        <a:buFont typeface="Arial" panose="020B0604020202020204" pitchFamily="34" charset="0"/>
                        <a:buChar char="•"/>
                      </a:pPr>
                      <a:r>
                        <a:rPr lang="en-US" sz="1800" kern="1200" dirty="0">
                          <a:effectLst/>
                          <a:latin typeface="Open Sans Light" panose="020B0306030504020204"/>
                        </a:rPr>
                        <a:t>Developing career paths</a:t>
                      </a:r>
                    </a:p>
                    <a:p>
                      <a:pPr marL="742950" lvl="1" indent="-285750">
                        <a:buFont typeface="Arial" panose="020B0604020202020204" pitchFamily="34" charset="0"/>
                        <a:buChar char="•"/>
                      </a:pPr>
                      <a:r>
                        <a:rPr lang="en-US" sz="1800" kern="1200" dirty="0">
                          <a:effectLst/>
                          <a:latin typeface="Open Sans Light" panose="020B0306030504020204"/>
                        </a:rPr>
                        <a:t>Professionalizing DSP roles</a:t>
                      </a:r>
                    </a:p>
                    <a:p>
                      <a:pPr marL="742950" lvl="1" indent="-285750">
                        <a:buFont typeface="Arial" panose="020B0604020202020204" pitchFamily="34" charset="0"/>
                        <a:buChar char="•"/>
                      </a:pPr>
                      <a:r>
                        <a:rPr lang="en-US" sz="1800" kern="1200" dirty="0">
                          <a:effectLst/>
                          <a:latin typeface="Open Sans Light" panose="020B0306030504020204"/>
                        </a:rPr>
                        <a:t>Wage and Benefit</a:t>
                      </a:r>
                      <a:r>
                        <a:rPr lang="en-US" sz="1800" kern="1200" baseline="0" dirty="0">
                          <a:effectLst/>
                          <a:latin typeface="Open Sans Light" panose="020B0306030504020204"/>
                        </a:rPr>
                        <a:t> Policy Change</a:t>
                      </a:r>
                      <a:endParaRPr lang="en-US" sz="1800" kern="1200" dirty="0">
                        <a:effectLst/>
                        <a:latin typeface="Open Sans Light" panose="020B0306030504020204"/>
                      </a:endParaRPr>
                    </a:p>
                  </a:txBody>
                  <a:tcPr marL="88930" marR="88930" marT="45716" marB="45716"/>
                </a:tc>
                <a:extLst>
                  <a:ext uri="{0D108BD9-81ED-4DB2-BD59-A6C34878D82A}">
                    <a16:rowId xmlns:a16="http://schemas.microsoft.com/office/drawing/2014/main" val="635582646"/>
                  </a:ext>
                </a:extLst>
              </a:tr>
            </a:tbl>
          </a:graphicData>
        </a:graphic>
      </p:graphicFrame>
    </p:spTree>
    <p:extLst>
      <p:ext uri="{BB962C8B-B14F-4D97-AF65-F5344CB8AC3E}">
        <p14:creationId xmlns:p14="http://schemas.microsoft.com/office/powerpoint/2010/main" val="1712319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descr="Image show that there is movement from one stage to another starting with a plan, gathering data, analyzing data, action planning and a report -- time to celebrate! ">
            <a:extLst>
              <a:ext uri="{FF2B5EF4-FFF2-40B4-BE49-F238E27FC236}">
                <a16:creationId xmlns:a16="http://schemas.microsoft.com/office/drawing/2014/main" id="{67C7C3C5-8AB0-7644-A864-1F34A2395984}"/>
              </a:ext>
            </a:extLst>
          </p:cNvPr>
          <p:cNvGraphicFramePr>
            <a:graphicFrameLocks noGrp="1"/>
          </p:cNvGraphicFramePr>
          <p:nvPr>
            <p:ph idx="1"/>
            <p:extLst>
              <p:ext uri="{D42A27DB-BD31-4B8C-83A1-F6EECF244321}">
                <p14:modId xmlns:p14="http://schemas.microsoft.com/office/powerpoint/2010/main" val="3397663532"/>
              </p:ext>
            </p:extLst>
          </p:nvPr>
        </p:nvGraphicFramePr>
        <p:xfrm>
          <a:off x="897565" y="487184"/>
          <a:ext cx="10396870" cy="5883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E26274F-7F7E-48CB-B341-A091EA0D226B}"/>
              </a:ext>
            </a:extLst>
          </p:cNvPr>
          <p:cNvSpPr>
            <a:spLocks noGrp="1"/>
          </p:cNvSpPr>
          <p:nvPr>
            <p:ph type="title"/>
          </p:nvPr>
        </p:nvSpPr>
        <p:spPr/>
        <p:txBody>
          <a:bodyPr>
            <a:normAutofit/>
          </a:bodyPr>
          <a:lstStyle/>
          <a:p>
            <a:r>
              <a:rPr lang="en-US" sz="800" dirty="0">
                <a:solidFill>
                  <a:schemeClr val="bg1"/>
                </a:solidFill>
              </a:rPr>
              <a:t>Image of cycle</a:t>
            </a:r>
            <a:r>
              <a:rPr lang="en-US" sz="800" baseline="0" dirty="0">
                <a:solidFill>
                  <a:schemeClr val="bg1"/>
                </a:solidFill>
              </a:rPr>
              <a:t> first time</a:t>
            </a:r>
            <a:endParaRPr lang="en-US" sz="800" dirty="0">
              <a:solidFill>
                <a:schemeClr val="bg1"/>
              </a:solidFill>
            </a:endParaRPr>
          </a:p>
        </p:txBody>
      </p:sp>
    </p:spTree>
    <p:extLst>
      <p:ext uri="{BB962C8B-B14F-4D97-AF65-F5344CB8AC3E}">
        <p14:creationId xmlns:p14="http://schemas.microsoft.com/office/powerpoint/2010/main" val="478388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4C5E5F-69F4-C346-9CB6-51FD40557480}"/>
              </a:ext>
            </a:extLst>
          </p:cNvPr>
          <p:cNvSpPr>
            <a:spLocks noGrp="1"/>
          </p:cNvSpPr>
          <p:nvPr>
            <p:ph type="title"/>
          </p:nvPr>
        </p:nvSpPr>
        <p:spPr>
          <a:xfrm>
            <a:off x="838199" y="548464"/>
            <a:ext cx="3807187" cy="2228074"/>
          </a:xfrm>
        </p:spPr>
        <p:txBody>
          <a:bodyPr vert="horz" lIns="91440" tIns="45720" rIns="91440" bIns="45720" rtlCol="0" anchor="ctr">
            <a:normAutofit/>
          </a:bodyPr>
          <a:lstStyle/>
          <a:p>
            <a:r>
              <a:rPr lang="en-US" sz="4000" dirty="0"/>
              <a:t>Why do DSPs leave their job? </a:t>
            </a:r>
          </a:p>
        </p:txBody>
      </p:sp>
      <p:sp>
        <p:nvSpPr>
          <p:cNvPr id="3" name="Content Placeholder 2">
            <a:extLst>
              <a:ext uri="{FF2B5EF4-FFF2-40B4-BE49-F238E27FC236}">
                <a16:creationId xmlns:a16="http://schemas.microsoft.com/office/drawing/2014/main" id="{34F6B179-9E37-AA40-9324-4ABC5B1956BA}"/>
              </a:ext>
            </a:extLst>
          </p:cNvPr>
          <p:cNvSpPr>
            <a:spLocks noGrp="1"/>
          </p:cNvSpPr>
          <p:nvPr>
            <p:ph sz="half" idx="1"/>
          </p:nvPr>
        </p:nvSpPr>
        <p:spPr>
          <a:xfrm>
            <a:off x="838201" y="2962279"/>
            <a:ext cx="3799425" cy="3143241"/>
          </a:xfrm>
        </p:spPr>
        <p:txBody>
          <a:bodyPr vert="horz" lIns="91440" tIns="45720" rIns="91440" bIns="45720" rtlCol="0">
            <a:normAutofit/>
          </a:bodyPr>
          <a:lstStyle/>
          <a:p>
            <a:pPr marL="0" indent="0">
              <a:buNone/>
            </a:pPr>
            <a:r>
              <a:rPr lang="en-US" sz="1700" dirty="0"/>
              <a:t>Lack of respect from management </a:t>
            </a:r>
          </a:p>
          <a:p>
            <a:pPr marL="0" indent="0">
              <a:buNone/>
            </a:pPr>
            <a:r>
              <a:rPr lang="en-US" sz="1700" dirty="0"/>
              <a:t>Lack of respect from society</a:t>
            </a:r>
          </a:p>
          <a:p>
            <a:pPr marL="0" indent="0">
              <a:buNone/>
            </a:pPr>
            <a:r>
              <a:rPr lang="en-US" sz="1700" dirty="0"/>
              <a:t>Poor management</a:t>
            </a:r>
          </a:p>
          <a:p>
            <a:pPr marL="0" indent="0">
              <a:buNone/>
            </a:pPr>
            <a:r>
              <a:rPr lang="en-US" sz="1700" dirty="0"/>
              <a:t>Work or family conflicts </a:t>
            </a:r>
          </a:p>
          <a:p>
            <a:pPr marL="0" indent="0">
              <a:buNone/>
            </a:pPr>
            <a:r>
              <a:rPr lang="en-US" sz="1700" dirty="0"/>
              <a:t>Long job hours </a:t>
            </a:r>
          </a:p>
          <a:p>
            <a:pPr marL="0" indent="0">
              <a:buNone/>
            </a:pPr>
            <a:r>
              <a:rPr lang="en-US" sz="1700" dirty="0"/>
              <a:t>Job site is a long distance from home</a:t>
            </a:r>
          </a:p>
          <a:p>
            <a:pPr marL="0" indent="0">
              <a:buNone/>
            </a:pPr>
            <a:r>
              <a:rPr lang="en-US" sz="1700" dirty="0"/>
              <a:t>Difficulty of the work </a:t>
            </a:r>
          </a:p>
          <a:p>
            <a:pPr marL="0" indent="0">
              <a:buNone/>
            </a:pPr>
            <a:r>
              <a:rPr lang="en-US" sz="1700" dirty="0"/>
              <a:t>Low pay and lack of benefits  </a:t>
            </a:r>
          </a:p>
        </p:txBody>
      </p:sp>
      <p:pic>
        <p:nvPicPr>
          <p:cNvPr id="6" name="Content Placeholder 5" descr="Two people  - one appears to be an athelete in Special Olympics based upon the athletic number sign on his chest and the other appears to be a person who is supporting him, because they are wearing a Special Olympics Minnesota Hoodie. &#10;">
            <a:extLst>
              <a:ext uri="{FF2B5EF4-FFF2-40B4-BE49-F238E27FC236}">
                <a16:creationId xmlns:a16="http://schemas.microsoft.com/office/drawing/2014/main" id="{288D68C4-091C-C143-8E1B-3F6C68DF50B9}"/>
              </a:ext>
            </a:extLst>
          </p:cNvPr>
          <p:cNvPicPr>
            <a:picLocks noGrp="1" noChangeAspect="1"/>
          </p:cNvPicPr>
          <p:nvPr>
            <p:ph sz="half" idx="2"/>
          </p:nvPr>
        </p:nvPicPr>
        <p:blipFill rotWithShape="1">
          <a:blip r:embed="rId3"/>
          <a:srcRect l="15127" r="25969"/>
          <a:stretch/>
        </p:blipFill>
        <p:spPr>
          <a:xfrm>
            <a:off x="5010386" y="10"/>
            <a:ext cx="7181613" cy="6857990"/>
          </a:xfrm>
          <a:prstGeom prst="rect">
            <a:avLst/>
          </a:prstGeom>
          <a:effectLst/>
        </p:spPr>
      </p:pic>
      <p:sp>
        <p:nvSpPr>
          <p:cNvPr id="4" name="TextBox 3">
            <a:extLst>
              <a:ext uri="{FF2B5EF4-FFF2-40B4-BE49-F238E27FC236}">
                <a16:creationId xmlns:a16="http://schemas.microsoft.com/office/drawing/2014/main" id="{89852F38-A000-674C-AA37-2D9C6C06C75C}"/>
              </a:ext>
            </a:extLst>
          </p:cNvPr>
          <p:cNvSpPr txBox="1"/>
          <p:nvPr/>
        </p:nvSpPr>
        <p:spPr>
          <a:xfrm>
            <a:off x="5010386" y="6172201"/>
            <a:ext cx="7181613" cy="685799"/>
          </a:xfrm>
          <a:prstGeom prst="rect">
            <a:avLst/>
          </a:prstGeom>
          <a:solidFill>
            <a:srgbClr val="000000">
              <a:alpha val="50000"/>
            </a:srgbClr>
          </a:solidFill>
          <a:ln>
            <a:noFill/>
          </a:ln>
        </p:spPr>
        <p:txBody>
          <a:bodyPr wrap="square" rtlCol="0">
            <a:noAutofit/>
          </a:bodyPr>
          <a:lstStyle/>
          <a:p>
            <a:pPr algn="ctr">
              <a:spcAft>
                <a:spcPts val="600"/>
              </a:spcAft>
            </a:pPr>
            <a:r>
              <a:rPr lang="en-US" sz="1300" dirty="0">
                <a:solidFill>
                  <a:srgbClr val="FFFFFF"/>
                </a:solidFill>
              </a:rPr>
              <a:t>(Mittal et al., 2009; Hewitt et al., 2018)</a:t>
            </a:r>
          </a:p>
        </p:txBody>
      </p:sp>
    </p:spTree>
    <p:extLst>
      <p:ext uri="{BB962C8B-B14F-4D97-AF65-F5344CB8AC3E}">
        <p14:creationId xmlns:p14="http://schemas.microsoft.com/office/powerpoint/2010/main" val="1207135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9D6EC-BAE6-B64C-8C43-A4C69F4E96CA}"/>
              </a:ext>
            </a:extLst>
          </p:cNvPr>
          <p:cNvSpPr>
            <a:spLocks noGrp="1"/>
          </p:cNvSpPr>
          <p:nvPr>
            <p:ph type="title"/>
          </p:nvPr>
        </p:nvSpPr>
        <p:spPr>
          <a:xfrm>
            <a:off x="830439" y="171946"/>
            <a:ext cx="10693690" cy="903819"/>
          </a:xfrm>
        </p:spPr>
        <p:txBody>
          <a:bodyPr>
            <a:normAutofit/>
          </a:bodyPr>
          <a:lstStyle/>
          <a:p>
            <a:r>
              <a:rPr lang="en-US" sz="4000" dirty="0"/>
              <a:t>And, related to COVID-19 Pandemic?</a:t>
            </a:r>
          </a:p>
        </p:txBody>
      </p:sp>
      <p:sp useBgFill="1">
        <p:nvSpPr>
          <p:cNvPr id="12" name="Rectangle 9" hidden="1">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EBCBBDA-F090-004A-836B-AB88740E280F}"/>
              </a:ext>
            </a:extLst>
          </p:cNvPr>
          <p:cNvSpPr>
            <a:spLocks noGrp="1"/>
          </p:cNvSpPr>
          <p:nvPr>
            <p:ph idx="1"/>
          </p:nvPr>
        </p:nvSpPr>
        <p:spPr>
          <a:xfrm>
            <a:off x="1206957" y="1479176"/>
            <a:ext cx="3411070" cy="2003612"/>
          </a:xfrm>
        </p:spPr>
        <p:txBody>
          <a:bodyPr>
            <a:normAutofit/>
          </a:bodyPr>
          <a:lstStyle/>
          <a:p>
            <a:pPr marL="0" indent="0">
              <a:buNone/>
            </a:pPr>
            <a:r>
              <a:rPr lang="en-US" sz="2400" dirty="0"/>
              <a:t>55% of DSPs knew 1+ colleagues who left due to the pandemic</a:t>
            </a:r>
          </a:p>
          <a:p>
            <a:pPr marL="0" indent="0">
              <a:buNone/>
            </a:pPr>
            <a:endParaRPr lang="en-US" sz="2000" dirty="0"/>
          </a:p>
          <a:p>
            <a:pPr marL="0" indent="0">
              <a:buNone/>
            </a:pPr>
            <a:r>
              <a:rPr lang="en-US" sz="2400" u="sng" dirty="0">
                <a:hlinkClick r:id="rId3"/>
              </a:rPr>
              <a:t>z.umn.edu/dsp-covid19</a:t>
            </a:r>
            <a:r>
              <a:rPr lang="en-US" sz="2400" dirty="0"/>
              <a:t>  </a:t>
            </a:r>
          </a:p>
          <a:p>
            <a:pPr marL="0" indent="0">
              <a:buNone/>
            </a:pPr>
            <a:endParaRPr lang="en-US" sz="2000" dirty="0"/>
          </a:p>
        </p:txBody>
      </p:sp>
      <p:pic>
        <p:nvPicPr>
          <p:cNvPr id="5" name="Picture 4" descr="Two men walking together. One appears to be providing support to the other person. &#10;">
            <a:extLst>
              <a:ext uri="{FF2B5EF4-FFF2-40B4-BE49-F238E27FC236}">
                <a16:creationId xmlns:a16="http://schemas.microsoft.com/office/drawing/2014/main" id="{C921B2F9-D391-8949-A239-32542D5D71D0}"/>
              </a:ext>
            </a:extLst>
          </p:cNvPr>
          <p:cNvPicPr>
            <a:picLocks noChangeAspect="1"/>
          </p:cNvPicPr>
          <p:nvPr/>
        </p:nvPicPr>
        <p:blipFill rotWithShape="1">
          <a:blip r:embed="rId4"/>
          <a:srcRect l="32672" r="8423"/>
          <a:stretch/>
        </p:blipFill>
        <p:spPr>
          <a:xfrm>
            <a:off x="4725430" y="1479176"/>
            <a:ext cx="7463521" cy="5378824"/>
          </a:xfrm>
          <a:prstGeom prst="rect">
            <a:avLst/>
          </a:prstGeom>
          <a:effectLst/>
        </p:spPr>
      </p:pic>
    </p:spTree>
    <p:extLst>
      <p:ext uri="{BB962C8B-B14F-4D97-AF65-F5344CB8AC3E}">
        <p14:creationId xmlns:p14="http://schemas.microsoft.com/office/powerpoint/2010/main" val="146405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3909</TotalTime>
  <Words>3241</Words>
  <Application>Microsoft Office PowerPoint</Application>
  <PresentationFormat>Widescreen</PresentationFormat>
  <Paragraphs>310</Paragraphs>
  <Slides>24</Slides>
  <Notes>24</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24</vt:i4>
      </vt:variant>
    </vt:vector>
  </HeadingPairs>
  <TitlesOfParts>
    <vt:vector size="35" baseType="lpstr">
      <vt:lpstr>.AppleSystemUIFont</vt:lpstr>
      <vt:lpstr>Arial</vt:lpstr>
      <vt:lpstr>Calibri</vt:lpstr>
      <vt:lpstr>Calibri Light</vt:lpstr>
      <vt:lpstr>Open Sans</vt:lpstr>
      <vt:lpstr>Open Sans Light</vt:lpstr>
      <vt:lpstr>Slack-Lato</vt:lpstr>
      <vt:lpstr>Wingdings</vt:lpstr>
      <vt:lpstr>Office Theme</vt:lpstr>
      <vt:lpstr>1_Office Theme</vt:lpstr>
      <vt:lpstr>2_Office Theme</vt:lpstr>
      <vt:lpstr>Presenter Prep Slide Only</vt:lpstr>
      <vt:lpstr> Employment and Community First CHOICES   Workforce QuILTSS Initiative  Learning Lab Collecting and Learning about Retention through DSP Feedback</vt:lpstr>
      <vt:lpstr>Using  Zoom</vt:lpstr>
      <vt:lpstr>Open Round</vt:lpstr>
      <vt:lpstr>Goals for the Staff Survey session</vt:lpstr>
      <vt:lpstr>Building  &amp; Strengthening the DSP Workforce </vt:lpstr>
      <vt:lpstr>Image of cycle first time</vt:lpstr>
      <vt:lpstr>Why do DSPs leave their job? </vt:lpstr>
      <vt:lpstr>And, related to COVID-19 Pandemic?</vt:lpstr>
      <vt:lpstr>"Survey Says."</vt:lpstr>
      <vt:lpstr>There are no perfect surveys…only useful ones</vt:lpstr>
      <vt:lpstr>Image of Cycle 2nd time</vt:lpstr>
      <vt:lpstr>Image of Thumbs up – plans comes together</vt:lpstr>
      <vt:lpstr>Consider Broad input from across your agency </vt:lpstr>
      <vt:lpstr>Image of the word DATA</vt:lpstr>
      <vt:lpstr>3rd</vt:lpstr>
      <vt:lpstr>Discussion + Questions</vt:lpstr>
      <vt:lpstr>Closing Round</vt:lpstr>
      <vt:lpstr>Resources</vt:lpstr>
      <vt:lpstr>Resources continued.</vt:lpstr>
      <vt:lpstr>Questions?</vt:lpstr>
      <vt:lpstr>Office Hours</vt:lpstr>
      <vt:lpstr>Upcoming Events</vt:lpstr>
      <vt:lpstr>Thank you</vt:lpstr>
    </vt:vector>
  </TitlesOfParts>
  <Company>University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Laurie "Chet" Tschetter</dc:creator>
  <cp:lastModifiedBy>tsch0042@ad.umn.edu</cp:lastModifiedBy>
  <cp:revision>794</cp:revision>
  <dcterms:created xsi:type="dcterms:W3CDTF">2020-08-06T17:26:25Z</dcterms:created>
  <dcterms:modified xsi:type="dcterms:W3CDTF">2021-08-30T19:54:40Z</dcterms:modified>
</cp:coreProperties>
</file>