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 id="2147483671" r:id="rId3"/>
    <p:sldMasterId id="2147483683" r:id="rId4"/>
    <p:sldMasterId id="2147483695" r:id="rId5"/>
  </p:sldMasterIdLst>
  <p:notesMasterIdLst>
    <p:notesMasterId r:id="rId39"/>
  </p:notesMasterIdLst>
  <p:sldIdLst>
    <p:sldId id="772" r:id="rId6"/>
    <p:sldId id="258" r:id="rId7"/>
    <p:sldId id="259" r:id="rId8"/>
    <p:sldId id="261" r:id="rId9"/>
    <p:sldId id="788" r:id="rId10"/>
    <p:sldId id="312" r:id="rId11"/>
    <p:sldId id="313" r:id="rId12"/>
    <p:sldId id="782" r:id="rId13"/>
    <p:sldId id="775" r:id="rId14"/>
    <p:sldId id="324" r:id="rId15"/>
    <p:sldId id="790" r:id="rId16"/>
    <p:sldId id="783" r:id="rId17"/>
    <p:sldId id="784" r:id="rId18"/>
    <p:sldId id="785" r:id="rId19"/>
    <p:sldId id="786" r:id="rId20"/>
    <p:sldId id="787" r:id="rId21"/>
    <p:sldId id="472" r:id="rId22"/>
    <p:sldId id="260" r:id="rId23"/>
    <p:sldId id="765" r:id="rId24"/>
    <p:sldId id="263" r:id="rId25"/>
    <p:sldId id="264" r:id="rId26"/>
    <p:sldId id="791" r:id="rId27"/>
    <p:sldId id="792" r:id="rId28"/>
    <p:sldId id="270" r:id="rId29"/>
    <p:sldId id="271" r:id="rId30"/>
    <p:sldId id="276" r:id="rId31"/>
    <p:sldId id="272" r:id="rId32"/>
    <p:sldId id="273" r:id="rId33"/>
    <p:sldId id="771" r:id="rId34"/>
    <p:sldId id="793" r:id="rId35"/>
    <p:sldId id="503" r:id="rId36"/>
    <p:sldId id="794" r:id="rId37"/>
    <p:sldId id="795" r:id="rId38"/>
  </p:sldIdLst>
  <p:sldSz cx="18288000" cy="10287000"/>
  <p:notesSz cx="6858000" cy="9144000"/>
  <p:embeddedFontLst>
    <p:embeddedFont>
      <p:font typeface="Gill Sans MT" panose="020B0502020104020203" pitchFamily="34" charset="77"/>
      <p:regular r:id="rId40"/>
      <p:bold r:id="rId41"/>
      <p:italic r:id="rId42"/>
      <p:boldItalic r:id="rId43"/>
    </p:embeddedFont>
    <p:embeddedFont>
      <p:font typeface="Grotesque" panose="020B0504020202020204" pitchFamily="34" charset="0"/>
      <p:regular r:id="rId44"/>
      <p:bold r:id="rId45"/>
    </p:embeddedFont>
    <p:embeddedFont>
      <p:font typeface="HK Grotesk Bold" pitchFamily="2" charset="77"/>
      <p:regular r:id="rId46"/>
      <p:bold r:id="rId47"/>
    </p:embeddedFont>
    <p:embeddedFont>
      <p:font typeface="HK Grotesk Semi-Bold" pitchFamily="2" charset="77"/>
      <p:regular r:id="rId48"/>
      <p:bold r:id="rId49"/>
    </p:embeddedFont>
    <p:embeddedFont>
      <p:font typeface="Open Sans" panose="020B0606030504020204" pitchFamily="34" charset="0"/>
      <p:regular r:id="rId50"/>
      <p:bold r:id="rId51"/>
      <p:italic r:id="rId52"/>
      <p:boldItalic r:id="rId53"/>
    </p:embeddedFont>
    <p:embeddedFont>
      <p:font typeface="Open Sans SemiBold" panose="020B0606030504020204" pitchFamily="34" charset="0"/>
      <p:regular r:id="rId54"/>
      <p:bold r:id="rId55"/>
      <p:italic r:id="rId56"/>
      <p:boldItalic r:id="rId57"/>
    </p:embeddedFont>
    <p:embeddedFont>
      <p:font typeface="Poppins" pitchFamily="2" charset="77"/>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25" autoAdjust="0"/>
    <p:restoredTop sz="80408" autoAdjust="0"/>
  </p:normalViewPr>
  <p:slideViewPr>
    <p:cSldViewPr>
      <p:cViewPr varScale="1">
        <p:scale>
          <a:sx n="58" d="100"/>
          <a:sy n="58" d="100"/>
        </p:scale>
        <p:origin x="200" y="520"/>
      </p:cViewPr>
      <p:guideLst>
        <p:guide orient="horz" pos="2160"/>
        <p:guide pos="2880"/>
      </p:guideLst>
    </p:cSldViewPr>
  </p:slideViewPr>
  <p:outlineViewPr>
    <p:cViewPr>
      <p:scale>
        <a:sx n="45" d="100"/>
        <a:sy n="45" d="100"/>
      </p:scale>
      <p:origin x="0" y="-124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font" Target="fonts/font2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7DDE0-4F61-9247-9C6D-06D54698F95D}" type="datetimeFigureOut">
              <a:rPr lang="en-US" smtClean="0"/>
              <a:t>2/13/24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279FD-25BF-6F48-A13D-3254D9493238}" type="slidenum">
              <a:rPr lang="en-US" smtClean="0"/>
              <a:t>‹#›</a:t>
            </a:fld>
            <a:endParaRPr lang="en-US"/>
          </a:p>
        </p:txBody>
      </p:sp>
    </p:spTree>
    <p:extLst>
      <p:ext uri="{BB962C8B-B14F-4D97-AF65-F5344CB8AC3E}">
        <p14:creationId xmlns:p14="http://schemas.microsoft.com/office/powerpoint/2010/main" val="3682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279FD-25BF-6F48-A13D-3254D9493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2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1A92E-9FE5-F849-9D7F-71D16BA022B2}" type="slidenum">
              <a:rPr lang="en-US" smtClean="0"/>
              <a:t>10</a:t>
            </a:fld>
            <a:endParaRPr lang="en-US"/>
          </a:p>
        </p:txBody>
      </p:sp>
    </p:spTree>
    <p:extLst>
      <p:ext uri="{BB962C8B-B14F-4D97-AF65-F5344CB8AC3E}">
        <p14:creationId xmlns:p14="http://schemas.microsoft.com/office/powerpoint/2010/main" val="190423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09573-66AE-360E-B52B-3E0A99725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6495B-CAA7-0C00-F3AD-9F3F8EED0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D4B17-A216-A9BB-4FD0-148269E51F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AA47F3-D753-A25C-48EE-CA12ABEDA6B1}"/>
              </a:ext>
            </a:extLst>
          </p:cNvPr>
          <p:cNvSpPr>
            <a:spLocks noGrp="1"/>
          </p:cNvSpPr>
          <p:nvPr>
            <p:ph type="sldNum" sz="quarter" idx="5"/>
          </p:nvPr>
        </p:nvSpPr>
        <p:spPr/>
        <p:txBody>
          <a:bodyPr/>
          <a:lstStyle/>
          <a:p>
            <a:fld id="{A9F1A92E-9FE5-F849-9D7F-71D16BA022B2}" type="slidenum">
              <a:rPr lang="en-US" smtClean="0"/>
              <a:t>11</a:t>
            </a:fld>
            <a:endParaRPr lang="en-US"/>
          </a:p>
        </p:txBody>
      </p:sp>
    </p:spTree>
    <p:extLst>
      <p:ext uri="{BB962C8B-B14F-4D97-AF65-F5344CB8AC3E}">
        <p14:creationId xmlns:p14="http://schemas.microsoft.com/office/powerpoint/2010/main" val="236706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372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73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6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80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7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a:t>
            </a:r>
          </a:p>
          <a:p>
            <a:endParaRPr lang="en-US" dirty="0"/>
          </a:p>
          <a:p>
            <a:endParaRPr lang="en-US" dirty="0"/>
          </a:p>
        </p:txBody>
      </p:sp>
      <p:sp>
        <p:nvSpPr>
          <p:cNvPr id="4" name="Slide Number Placeholder 3"/>
          <p:cNvSpPr>
            <a:spLocks noGrp="1"/>
          </p:cNvSpPr>
          <p:nvPr>
            <p:ph type="sldNum" sz="quarter" idx="5"/>
          </p:nvPr>
        </p:nvSpPr>
        <p:spPr/>
        <p:txBody>
          <a:bodyPr/>
          <a:lstStyle/>
          <a:p>
            <a:fld id="{A9F1A92E-9FE5-F849-9D7F-71D16BA022B2}" type="slidenum">
              <a:rPr lang="en-US" smtClean="0"/>
              <a:t>17</a:t>
            </a:fld>
            <a:endParaRPr lang="en-US"/>
          </a:p>
        </p:txBody>
      </p:sp>
    </p:spTree>
    <p:extLst>
      <p:ext uri="{BB962C8B-B14F-4D97-AF65-F5344CB8AC3E}">
        <p14:creationId xmlns:p14="http://schemas.microsoft.com/office/powerpoint/2010/main" val="3111860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18</a:t>
            </a:fld>
            <a:endParaRPr lang="en-US"/>
          </a:p>
        </p:txBody>
      </p:sp>
    </p:spTree>
    <p:extLst>
      <p:ext uri="{BB962C8B-B14F-4D97-AF65-F5344CB8AC3E}">
        <p14:creationId xmlns:p14="http://schemas.microsoft.com/office/powerpoint/2010/main" val="4224404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279FD-25BF-6F48-A13D-3254D9493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7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0279FD-25BF-6F48-A13D-3254D9493238}" type="slidenum">
              <a:rPr lang="en-US" smtClean="0"/>
              <a:t>2</a:t>
            </a:fld>
            <a:endParaRPr lang="en-US"/>
          </a:p>
        </p:txBody>
      </p:sp>
    </p:spTree>
    <p:extLst>
      <p:ext uri="{BB962C8B-B14F-4D97-AF65-F5344CB8AC3E}">
        <p14:creationId xmlns:p14="http://schemas.microsoft.com/office/powerpoint/2010/main" val="275743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20</a:t>
            </a:fld>
            <a:endParaRPr lang="en-US"/>
          </a:p>
        </p:txBody>
      </p:sp>
    </p:spTree>
    <p:extLst>
      <p:ext uri="{BB962C8B-B14F-4D97-AF65-F5344CB8AC3E}">
        <p14:creationId xmlns:p14="http://schemas.microsoft.com/office/powerpoint/2010/main" val="124423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21</a:t>
            </a:fld>
            <a:endParaRPr lang="en-US"/>
          </a:p>
        </p:txBody>
      </p:sp>
    </p:spTree>
    <p:extLst>
      <p:ext uri="{BB962C8B-B14F-4D97-AF65-F5344CB8AC3E}">
        <p14:creationId xmlns:p14="http://schemas.microsoft.com/office/powerpoint/2010/main" val="153485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51FC8-4CA1-0342-E61C-CE41C7C47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0D7AC-8C19-D31F-5A84-526FA237E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49B4C-D741-05FB-1076-B8DC8EC310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Grotesque" panose="020F0502020204030204" pitchFamily="34" charset="0"/>
                <a:cs typeface="Grotesque" panose="020F0502020204030204" pitchFamily="34" charset="0"/>
              </a:rPr>
              <a:t>www.iheacouncil.org</a:t>
            </a:r>
          </a:p>
          <a:p>
            <a:endParaRPr lang="en-US" dirty="0"/>
          </a:p>
        </p:txBody>
      </p:sp>
      <p:sp>
        <p:nvSpPr>
          <p:cNvPr id="4" name="Slide Number Placeholder 3">
            <a:extLst>
              <a:ext uri="{FF2B5EF4-FFF2-40B4-BE49-F238E27FC236}">
                <a16:creationId xmlns:a16="http://schemas.microsoft.com/office/drawing/2014/main" id="{54ACACC6-E542-48F0-1E07-0E77B11D040C}"/>
              </a:ext>
            </a:extLst>
          </p:cNvPr>
          <p:cNvSpPr>
            <a:spLocks noGrp="1"/>
          </p:cNvSpPr>
          <p:nvPr>
            <p:ph type="sldNum" sz="quarter" idx="5"/>
          </p:nvPr>
        </p:nvSpPr>
        <p:spPr/>
        <p:txBody>
          <a:bodyPr/>
          <a:lstStyle/>
          <a:p>
            <a:fld id="{4E0279FD-25BF-6F48-A13D-3254D9493238}" type="slidenum">
              <a:rPr lang="en-US" smtClean="0"/>
              <a:t>22</a:t>
            </a:fld>
            <a:endParaRPr lang="en-US"/>
          </a:p>
        </p:txBody>
      </p:sp>
    </p:spTree>
    <p:extLst>
      <p:ext uri="{BB962C8B-B14F-4D97-AF65-F5344CB8AC3E}">
        <p14:creationId xmlns:p14="http://schemas.microsoft.com/office/powerpoint/2010/main" val="58137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960C4-F63E-3A36-2F28-753519592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8B882-4039-7025-3DAD-B76ABC10A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61518-73D5-27B7-CFEA-8797BB0CD0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860C31-7015-6683-3223-3FFFAE9841EF}"/>
              </a:ext>
            </a:extLst>
          </p:cNvPr>
          <p:cNvSpPr>
            <a:spLocks noGrp="1"/>
          </p:cNvSpPr>
          <p:nvPr>
            <p:ph type="sldNum" sz="quarter" idx="5"/>
          </p:nvPr>
        </p:nvSpPr>
        <p:spPr/>
        <p:txBody>
          <a:bodyPr/>
          <a:lstStyle/>
          <a:p>
            <a:fld id="{4E0279FD-25BF-6F48-A13D-3254D9493238}" type="slidenum">
              <a:rPr lang="en-US" smtClean="0"/>
              <a:t>23</a:t>
            </a:fld>
            <a:endParaRPr lang="en-US"/>
          </a:p>
        </p:txBody>
      </p:sp>
    </p:spTree>
    <p:extLst>
      <p:ext uri="{BB962C8B-B14F-4D97-AF65-F5344CB8AC3E}">
        <p14:creationId xmlns:p14="http://schemas.microsoft.com/office/powerpoint/2010/main" val="270317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0279FD-25BF-6F48-A13D-3254D9493238}" type="slidenum">
              <a:rPr lang="en-US" smtClean="0"/>
              <a:t>24</a:t>
            </a:fld>
            <a:endParaRPr lang="en-US"/>
          </a:p>
        </p:txBody>
      </p:sp>
    </p:spTree>
    <p:extLst>
      <p:ext uri="{BB962C8B-B14F-4D97-AF65-F5344CB8AC3E}">
        <p14:creationId xmlns:p14="http://schemas.microsoft.com/office/powerpoint/2010/main" val="345834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Grotesque" panose="020F0502020204030204" pitchFamily="34" charset="0"/>
                <a:cs typeface="Grotesque" panose="020F0502020204030204" pitchFamily="34" charset="0"/>
              </a:rPr>
              <a:t>www.iheacouncil.org </a:t>
            </a:r>
          </a:p>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25</a:t>
            </a:fld>
            <a:endParaRPr lang="en-US"/>
          </a:p>
        </p:txBody>
      </p:sp>
    </p:spTree>
    <p:extLst>
      <p:ext uri="{BB962C8B-B14F-4D97-AF65-F5344CB8AC3E}">
        <p14:creationId xmlns:p14="http://schemas.microsoft.com/office/powerpoint/2010/main" val="234718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26</a:t>
            </a:fld>
            <a:endParaRPr lang="en-US"/>
          </a:p>
        </p:txBody>
      </p:sp>
    </p:spTree>
    <p:extLst>
      <p:ext uri="{BB962C8B-B14F-4D97-AF65-F5344CB8AC3E}">
        <p14:creationId xmlns:p14="http://schemas.microsoft.com/office/powerpoint/2010/main" val="149992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0279FD-25BF-6F48-A13D-3254D9493238}" type="slidenum">
              <a:rPr lang="en-US" smtClean="0"/>
              <a:t>27</a:t>
            </a:fld>
            <a:endParaRPr lang="en-US"/>
          </a:p>
        </p:txBody>
      </p:sp>
    </p:spTree>
    <p:extLst>
      <p:ext uri="{BB962C8B-B14F-4D97-AF65-F5344CB8AC3E}">
        <p14:creationId xmlns:p14="http://schemas.microsoft.com/office/powerpoint/2010/main" val="3384092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https://</a:t>
            </a:r>
            <a:r>
              <a:rPr lang="en-US" sz="3600" dirty="0" err="1"/>
              <a:t>thinkcollege.net</a:t>
            </a:r>
            <a:r>
              <a:rPr lang="en-US" sz="3600" dirty="0"/>
              <a:t>/resources/resources-by-topic/accreditation </a:t>
            </a:r>
          </a:p>
        </p:txBody>
      </p:sp>
      <p:sp>
        <p:nvSpPr>
          <p:cNvPr id="4" name="Slide Number Placeholder 3"/>
          <p:cNvSpPr>
            <a:spLocks noGrp="1"/>
          </p:cNvSpPr>
          <p:nvPr>
            <p:ph type="sldNum" sz="quarter" idx="5"/>
          </p:nvPr>
        </p:nvSpPr>
        <p:spPr/>
        <p:txBody>
          <a:bodyPr/>
          <a:lstStyle/>
          <a:p>
            <a:fld id="{4E0279FD-25BF-6F48-A13D-3254D9493238}" type="slidenum">
              <a:rPr lang="en-US" smtClean="0"/>
              <a:t>28</a:t>
            </a:fld>
            <a:endParaRPr lang="en-US"/>
          </a:p>
        </p:txBody>
      </p:sp>
    </p:spTree>
    <p:extLst>
      <p:ext uri="{BB962C8B-B14F-4D97-AF65-F5344CB8AC3E}">
        <p14:creationId xmlns:p14="http://schemas.microsoft.com/office/powerpoint/2010/main" val="380054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https://</a:t>
            </a:r>
            <a:r>
              <a:rPr lang="en-US" sz="3200" dirty="0" err="1"/>
              <a:t>thinkcollege.net</a:t>
            </a:r>
            <a:r>
              <a:rPr lang="en-US" sz="3200" dirty="0"/>
              <a:t>/think-college-news/tools-for-preparing-for-program-accreditation </a:t>
            </a:r>
          </a:p>
        </p:txBody>
      </p:sp>
      <p:sp>
        <p:nvSpPr>
          <p:cNvPr id="4" name="Slide Number Placeholder 3"/>
          <p:cNvSpPr>
            <a:spLocks noGrp="1"/>
          </p:cNvSpPr>
          <p:nvPr>
            <p:ph type="sldNum" sz="quarter" idx="5"/>
          </p:nvPr>
        </p:nvSpPr>
        <p:spPr/>
        <p:txBody>
          <a:bodyPr/>
          <a:lstStyle/>
          <a:p>
            <a:fld id="{4E0279FD-25BF-6F48-A13D-3254D9493238}" type="slidenum">
              <a:rPr lang="en-US" smtClean="0"/>
              <a:t>29</a:t>
            </a:fld>
            <a:endParaRPr lang="en-US"/>
          </a:p>
        </p:txBody>
      </p:sp>
    </p:spTree>
    <p:extLst>
      <p:ext uri="{BB962C8B-B14F-4D97-AF65-F5344CB8AC3E}">
        <p14:creationId xmlns:p14="http://schemas.microsoft.com/office/powerpoint/2010/main" val="197796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3600" dirty="0"/>
              <a:t>https://</a:t>
            </a:r>
            <a:r>
              <a:rPr lang="en-US" sz="3600" dirty="0" err="1"/>
              <a:t>www.insidehighered.com</a:t>
            </a:r>
            <a:r>
              <a:rPr lang="en-US" sz="3600" dirty="0"/>
              <a:t>/news/2023/03/27/accreditor-emerging-intellectual-disabilities-programs</a:t>
            </a:r>
          </a:p>
          <a:p>
            <a:endParaRPr lang="en-US" sz="2000" dirty="0"/>
          </a:p>
        </p:txBody>
      </p:sp>
      <p:sp>
        <p:nvSpPr>
          <p:cNvPr id="4" name="Slide Number Placeholder 3"/>
          <p:cNvSpPr>
            <a:spLocks noGrp="1"/>
          </p:cNvSpPr>
          <p:nvPr>
            <p:ph type="sldNum" sz="quarter" idx="5"/>
          </p:nvPr>
        </p:nvSpPr>
        <p:spPr/>
        <p:txBody>
          <a:bodyPr/>
          <a:lstStyle/>
          <a:p>
            <a:fld id="{4E0279FD-25BF-6F48-A13D-3254D9493238}" type="slidenum">
              <a:rPr lang="en-US" smtClean="0"/>
              <a:t>3</a:t>
            </a:fld>
            <a:endParaRPr lang="en-US"/>
          </a:p>
        </p:txBody>
      </p:sp>
    </p:spTree>
    <p:extLst>
      <p:ext uri="{BB962C8B-B14F-4D97-AF65-F5344CB8AC3E}">
        <p14:creationId xmlns:p14="http://schemas.microsoft.com/office/powerpoint/2010/main" val="3536294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F2163-3642-6E1D-91DD-209C2A3AE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3314E-6B9B-CF40-E32F-422356819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40E23-6374-4131-CB21-11CAAA34DEB6}"/>
              </a:ext>
            </a:extLst>
          </p:cNvPr>
          <p:cNvSpPr>
            <a:spLocks noGrp="1"/>
          </p:cNvSpPr>
          <p:nvPr>
            <p:ph type="body" idx="1"/>
          </p:nvPr>
        </p:nvSpPr>
        <p:spPr/>
        <p:txBody>
          <a:bodyPr/>
          <a:lstStyle/>
          <a:p>
            <a:r>
              <a:rPr lang="en-US" sz="3600" dirty="0"/>
              <a:t>https://</a:t>
            </a:r>
            <a:r>
              <a:rPr lang="en-US" sz="3600" dirty="0" err="1"/>
              <a:t>docs.communityinclusion.org</a:t>
            </a:r>
            <a:r>
              <a:rPr lang="en-US" sz="3600" dirty="0"/>
              <a:t>/guide-to-accreditation-for-higher-ed-programs/overview/table-of-contents  </a:t>
            </a:r>
          </a:p>
        </p:txBody>
      </p:sp>
      <p:sp>
        <p:nvSpPr>
          <p:cNvPr id="4" name="Slide Number Placeholder 3">
            <a:extLst>
              <a:ext uri="{FF2B5EF4-FFF2-40B4-BE49-F238E27FC236}">
                <a16:creationId xmlns:a16="http://schemas.microsoft.com/office/drawing/2014/main" id="{074FBC57-BA66-4327-7189-3211BA1E60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F1A92E-9FE5-F849-9D7F-71D16BA022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246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CB5A2-B0A4-C042-A4C1-A3A39ED57357}" type="slidenum">
              <a:rPr lang="en-US" smtClean="0"/>
              <a:t>31</a:t>
            </a:fld>
            <a:endParaRPr lang="en-US"/>
          </a:p>
        </p:txBody>
      </p:sp>
    </p:spTree>
    <p:extLst>
      <p:ext uri="{BB962C8B-B14F-4D97-AF65-F5344CB8AC3E}">
        <p14:creationId xmlns:p14="http://schemas.microsoft.com/office/powerpoint/2010/main" val="2882546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BB74-7E58-4CB0-42AE-4D3467C93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2A93D-26EB-117B-D0BE-E74A356F3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97C15-CB4F-2283-3670-B6F07163A7FD}"/>
              </a:ext>
            </a:extLst>
          </p:cNvPr>
          <p:cNvSpPr>
            <a:spLocks noGrp="1"/>
          </p:cNvSpPr>
          <p:nvPr>
            <p:ph type="body" idx="1"/>
          </p:nvPr>
        </p:nvSpPr>
        <p:spPr/>
        <p:txBody>
          <a:bodyPr/>
          <a:lstStyle/>
          <a:p>
            <a:r>
              <a:rPr lang="en-US" sz="3600" dirty="0"/>
              <a:t>https://</a:t>
            </a:r>
            <a:r>
              <a:rPr lang="en-US" sz="3600" dirty="0" err="1"/>
              <a:t>elearning.communityinclusion.org</a:t>
            </a:r>
            <a:r>
              <a:rPr lang="en-US" sz="3600" dirty="0"/>
              <a:t>/browse/</a:t>
            </a:r>
            <a:r>
              <a:rPr lang="en-US" sz="3600" dirty="0" err="1"/>
              <a:t>thinkcollege</a:t>
            </a:r>
            <a:r>
              <a:rPr lang="en-US" sz="3600" dirty="0"/>
              <a:t>/courses/think-college-accreditation</a:t>
            </a:r>
          </a:p>
        </p:txBody>
      </p:sp>
      <p:sp>
        <p:nvSpPr>
          <p:cNvPr id="4" name="Slide Number Placeholder 3">
            <a:extLst>
              <a:ext uri="{FF2B5EF4-FFF2-40B4-BE49-F238E27FC236}">
                <a16:creationId xmlns:a16="http://schemas.microsoft.com/office/drawing/2014/main" id="{01E9263F-B137-5BEE-2483-08A031156DB5}"/>
              </a:ext>
            </a:extLst>
          </p:cNvPr>
          <p:cNvSpPr>
            <a:spLocks noGrp="1"/>
          </p:cNvSpPr>
          <p:nvPr>
            <p:ph type="sldNum" sz="quarter" idx="5"/>
          </p:nvPr>
        </p:nvSpPr>
        <p:spPr/>
        <p:txBody>
          <a:bodyPr/>
          <a:lstStyle/>
          <a:p>
            <a:fld id="{4E0279FD-25BF-6F48-A13D-3254D9493238}" type="slidenum">
              <a:rPr lang="en-US" smtClean="0"/>
              <a:t>32</a:t>
            </a:fld>
            <a:endParaRPr lang="en-US"/>
          </a:p>
        </p:txBody>
      </p:sp>
    </p:spTree>
    <p:extLst>
      <p:ext uri="{BB962C8B-B14F-4D97-AF65-F5344CB8AC3E}">
        <p14:creationId xmlns:p14="http://schemas.microsoft.com/office/powerpoint/2010/main" val="1084763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83194-2B4C-C88D-69C4-4097C0A3A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0E7BF-DDDA-0A2A-BABB-2EF1475EB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15EA6-2FF9-A6F6-C7FD-83D73769DFF6}"/>
              </a:ext>
            </a:extLst>
          </p:cNvPr>
          <p:cNvSpPr>
            <a:spLocks noGrp="1"/>
          </p:cNvSpPr>
          <p:nvPr>
            <p:ph type="body" idx="1"/>
          </p:nvPr>
        </p:nvSpPr>
        <p:spPr/>
        <p:txBody>
          <a:bodyPr/>
          <a:lstStyle/>
          <a:p>
            <a:r>
              <a:rPr lang="en-US" sz="3600" dirty="0"/>
              <a:t> </a:t>
            </a:r>
            <a:r>
              <a:rPr lang="en-US" sz="3600" dirty="0" err="1"/>
              <a:t>mmock@ur.Rochester.edu</a:t>
            </a:r>
            <a:r>
              <a:rPr lang="en-US" sz="3600" dirty="0"/>
              <a:t> </a:t>
            </a:r>
          </a:p>
          <a:p>
            <a:endParaRPr lang="en-US" sz="3600" dirty="0"/>
          </a:p>
          <a:p>
            <a:r>
              <a:rPr lang="en-US" sz="3600" dirty="0" err="1"/>
              <a:t>mjudge@ur.Rochester.edu</a:t>
            </a:r>
            <a:r>
              <a:rPr lang="en-US" sz="3600" dirty="0"/>
              <a:t> </a:t>
            </a:r>
          </a:p>
        </p:txBody>
      </p:sp>
      <p:sp>
        <p:nvSpPr>
          <p:cNvPr id="4" name="Slide Number Placeholder 3">
            <a:extLst>
              <a:ext uri="{FF2B5EF4-FFF2-40B4-BE49-F238E27FC236}">
                <a16:creationId xmlns:a16="http://schemas.microsoft.com/office/drawing/2014/main" id="{D83AFCE8-948A-8F54-CBB0-5845010D98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279FD-25BF-6F48-A13D-3254D9493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4E0279FD-25BF-6F48-A13D-3254D9493238}" type="slidenum">
              <a:rPr lang="en-US" smtClean="0"/>
              <a:t>4</a:t>
            </a:fld>
            <a:endParaRPr lang="en-US"/>
          </a:p>
        </p:txBody>
      </p:sp>
    </p:spTree>
    <p:extLst>
      <p:ext uri="{BB962C8B-B14F-4D97-AF65-F5344CB8AC3E}">
        <p14:creationId xmlns:p14="http://schemas.microsoft.com/office/powerpoint/2010/main" val="68307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707FB-D45C-13C5-399A-7F8B8EAB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5FBCF-A457-CEA8-4C54-10164119D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47387-C55B-68FA-36E9-D19D69851117}"/>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F9EAD804-97C0-9B12-C3F7-312B8B55A62C}"/>
              </a:ext>
            </a:extLst>
          </p:cNvPr>
          <p:cNvSpPr>
            <a:spLocks noGrp="1"/>
          </p:cNvSpPr>
          <p:nvPr>
            <p:ph type="sldNum" sz="quarter" idx="5"/>
          </p:nvPr>
        </p:nvSpPr>
        <p:spPr/>
        <p:txBody>
          <a:bodyPr/>
          <a:lstStyle/>
          <a:p>
            <a:fld id="{4E0279FD-25BF-6F48-A13D-3254D9493238}" type="slidenum">
              <a:rPr lang="en-US" smtClean="0"/>
              <a:t>5</a:t>
            </a:fld>
            <a:endParaRPr lang="en-US"/>
          </a:p>
        </p:txBody>
      </p:sp>
    </p:spTree>
    <p:extLst>
      <p:ext uri="{BB962C8B-B14F-4D97-AF65-F5344CB8AC3E}">
        <p14:creationId xmlns:p14="http://schemas.microsoft.com/office/powerpoint/2010/main" val="208377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000" dirty="0"/>
          </a:p>
        </p:txBody>
      </p:sp>
      <p:sp>
        <p:nvSpPr>
          <p:cNvPr id="4" name="Slide Number Placeholder 3"/>
          <p:cNvSpPr>
            <a:spLocks noGrp="1"/>
          </p:cNvSpPr>
          <p:nvPr>
            <p:ph type="sldNum" sz="quarter" idx="5"/>
          </p:nvPr>
        </p:nvSpPr>
        <p:spPr/>
        <p:txBody>
          <a:bodyPr/>
          <a:lstStyle/>
          <a:p>
            <a:fld id="{A9F1A92E-9FE5-F849-9D7F-71D16BA022B2}" type="slidenum">
              <a:rPr lang="en-US" smtClean="0"/>
              <a:t>6</a:t>
            </a:fld>
            <a:endParaRPr lang="en-US"/>
          </a:p>
        </p:txBody>
      </p:sp>
    </p:spTree>
    <p:extLst>
      <p:ext uri="{BB962C8B-B14F-4D97-AF65-F5344CB8AC3E}">
        <p14:creationId xmlns:p14="http://schemas.microsoft.com/office/powerpoint/2010/main" val="81688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1A92E-9FE5-F849-9D7F-71D16BA022B2}" type="slidenum">
              <a:rPr lang="en-US" smtClean="0"/>
              <a:t>7</a:t>
            </a:fld>
            <a:endParaRPr lang="en-US"/>
          </a:p>
        </p:txBody>
      </p:sp>
    </p:spTree>
    <p:extLst>
      <p:ext uri="{BB962C8B-B14F-4D97-AF65-F5344CB8AC3E}">
        <p14:creationId xmlns:p14="http://schemas.microsoft.com/office/powerpoint/2010/main" val="1192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279FD-25BF-6F48-A13D-3254D9493238}" type="slidenum">
              <a:rPr lang="en-US" smtClean="0"/>
              <a:t>8</a:t>
            </a:fld>
            <a:endParaRPr lang="en-US"/>
          </a:p>
        </p:txBody>
      </p:sp>
    </p:spTree>
    <p:extLst>
      <p:ext uri="{BB962C8B-B14F-4D97-AF65-F5344CB8AC3E}">
        <p14:creationId xmlns:p14="http://schemas.microsoft.com/office/powerpoint/2010/main" val="61740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279FD-25BF-6F48-A13D-3254D9493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22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C39AF6-3705-0F46-9C3B-F2573B9D1F72}"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3DFDA0-BE21-7D40-A013-30705D6B1E27}"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9BE55-F7DA-1A49-86E6-D31780795229}"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CU Logo Sol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35CA01-567D-C5FC-1D4D-462D23346C1F}"/>
              </a:ext>
            </a:extLst>
          </p:cNvPr>
          <p:cNvSpPr>
            <a:spLocks noGrp="1"/>
          </p:cNvSpPr>
          <p:nvPr>
            <p:ph type="body" sz="quarter" idx="10" hasCustomPrompt="1"/>
          </p:nvPr>
        </p:nvSpPr>
        <p:spPr>
          <a:xfrm>
            <a:off x="717552" y="2988124"/>
            <a:ext cx="11123928" cy="2641152"/>
          </a:xfrm>
        </p:spPr>
        <p:txBody>
          <a:bodyPr>
            <a:noAutofit/>
          </a:bodyPr>
          <a:lstStyle>
            <a:lvl1pPr marL="0" indent="0">
              <a:buNone/>
              <a:defRPr sz="8200" b="1">
                <a:solidFill>
                  <a:schemeClr val="bg1"/>
                </a:solidFill>
                <a:latin typeface="+mj-lt"/>
              </a:defRPr>
            </a:lvl1pPr>
            <a:lvl2pPr>
              <a:defRPr sz="8200" b="1">
                <a:solidFill>
                  <a:schemeClr val="bg1"/>
                </a:solidFill>
                <a:latin typeface="+mj-lt"/>
              </a:defRPr>
            </a:lvl2pPr>
            <a:lvl3pPr>
              <a:defRPr sz="8200" b="1">
                <a:solidFill>
                  <a:schemeClr val="bg1"/>
                </a:solidFill>
                <a:latin typeface="+mj-lt"/>
              </a:defRPr>
            </a:lvl3pPr>
            <a:lvl4pPr>
              <a:defRPr sz="8200" b="1">
                <a:solidFill>
                  <a:schemeClr val="bg1"/>
                </a:solidFill>
                <a:latin typeface="+mj-lt"/>
              </a:defRPr>
            </a:lvl4pPr>
            <a:lvl5pPr>
              <a:defRPr sz="8200" b="1">
                <a:solidFill>
                  <a:schemeClr val="bg1"/>
                </a:solidFill>
                <a:latin typeface="+mj-lt"/>
              </a:defRPr>
            </a:lvl5pPr>
          </a:lstStyle>
          <a:p>
            <a:pPr lvl="0"/>
            <a:r>
              <a:rPr lang="en-US" dirty="0"/>
              <a:t>Presentation Title</a:t>
            </a:r>
            <a:br>
              <a:rPr lang="en-US" dirty="0"/>
            </a:br>
            <a:r>
              <a:rPr lang="en-US" dirty="0"/>
              <a:t>Two Lines Here</a:t>
            </a:r>
          </a:p>
        </p:txBody>
      </p:sp>
      <p:cxnSp>
        <p:nvCxnSpPr>
          <p:cNvPr id="9" name="Straight Connector 8">
            <a:extLst>
              <a:ext uri="{FF2B5EF4-FFF2-40B4-BE49-F238E27FC236}">
                <a16:creationId xmlns:a16="http://schemas.microsoft.com/office/drawing/2014/main" id="{02196D00-4D6D-7607-7B27-106372F4EC69}"/>
              </a:ext>
            </a:extLst>
          </p:cNvPr>
          <p:cNvCxnSpPr>
            <a:cxnSpLocks/>
          </p:cNvCxnSpPr>
          <p:nvPr userDrawn="1"/>
        </p:nvCxnSpPr>
        <p:spPr>
          <a:xfrm>
            <a:off x="957664" y="5830386"/>
            <a:ext cx="7759616" cy="0"/>
          </a:xfrm>
          <a:prstGeom prst="line">
            <a:avLst/>
          </a:prstGeom>
          <a:ln w="19050">
            <a:solidFill>
              <a:srgbClr val="C1A875"/>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BDC16C61-F91B-08C9-CEFF-C55639ABB2D1}"/>
              </a:ext>
            </a:extLst>
          </p:cNvPr>
          <p:cNvSpPr>
            <a:spLocks noGrp="1"/>
          </p:cNvSpPr>
          <p:nvPr>
            <p:ph type="body" sz="quarter" idx="11" hasCustomPrompt="1"/>
          </p:nvPr>
        </p:nvSpPr>
        <p:spPr>
          <a:xfrm>
            <a:off x="717553" y="6092458"/>
            <a:ext cx="7858126" cy="891540"/>
          </a:xfrm>
        </p:spPr>
        <p:txBody>
          <a:bodyPr>
            <a:normAutofit/>
          </a:bodyPr>
          <a:lstStyle>
            <a:lvl1pPr marL="0" indent="0">
              <a:buNone/>
              <a:defRPr sz="3800">
                <a:solidFill>
                  <a:schemeClr val="bg1"/>
                </a:solidFill>
                <a:latin typeface="+mj-lt"/>
              </a:defRPr>
            </a:lvl1pPr>
          </a:lstStyle>
          <a:p>
            <a:pPr lvl="0"/>
            <a:r>
              <a:rPr lang="en-US" sz="3800" dirty="0">
                <a:latin typeface="+mj-lt"/>
              </a:rPr>
              <a:t>Presentation Subhead Here</a:t>
            </a:r>
            <a:endParaRPr lang="en-US" dirty="0"/>
          </a:p>
        </p:txBody>
      </p:sp>
    </p:spTree>
    <p:extLst>
      <p:ext uri="{BB962C8B-B14F-4D97-AF65-F5344CB8AC3E}">
        <p14:creationId xmlns:p14="http://schemas.microsoft.com/office/powerpoint/2010/main" val="299082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itle - 2 Column">
    <p:spTree>
      <p:nvGrpSpPr>
        <p:cNvPr id="1" name=""/>
        <p:cNvGrpSpPr/>
        <p:nvPr/>
      </p:nvGrpSpPr>
      <p:grpSpPr>
        <a:xfrm>
          <a:off x="0" y="0"/>
          <a:ext cx="0" cy="0"/>
          <a:chOff x="0" y="0"/>
          <a:chExt cx="0" cy="0"/>
        </a:xfrm>
      </p:grpSpPr>
      <p:cxnSp>
        <p:nvCxnSpPr>
          <p:cNvPr id="4" name="Google Shape;63;p14">
            <a:extLst>
              <a:ext uri="{FF2B5EF4-FFF2-40B4-BE49-F238E27FC236}">
                <a16:creationId xmlns:a16="http://schemas.microsoft.com/office/drawing/2014/main" id="{1D6EE71E-6114-A695-B632-F257D6B18AA2}"/>
              </a:ext>
            </a:extLst>
          </p:cNvPr>
          <p:cNvCxnSpPr/>
          <p:nvPr userDrawn="1"/>
        </p:nvCxnSpPr>
        <p:spPr>
          <a:xfrm>
            <a:off x="516650" y="9542900"/>
            <a:ext cx="17094600" cy="0"/>
          </a:xfrm>
          <a:prstGeom prst="straightConnector1">
            <a:avLst/>
          </a:prstGeom>
          <a:noFill/>
          <a:ln w="9525" cap="flat" cmpd="sng">
            <a:solidFill>
              <a:srgbClr val="592D88"/>
            </a:solidFill>
            <a:prstDash val="solid"/>
            <a:round/>
            <a:headEnd type="none" w="med" len="med"/>
            <a:tailEnd type="none" w="med" len="med"/>
          </a:ln>
        </p:spPr>
      </p:cxnSp>
      <p:pic>
        <p:nvPicPr>
          <p:cNvPr id="7" name="Google Shape;65;p14">
            <a:extLst>
              <a:ext uri="{FF2B5EF4-FFF2-40B4-BE49-F238E27FC236}">
                <a16:creationId xmlns:a16="http://schemas.microsoft.com/office/drawing/2014/main" id="{DB3BB8B3-049E-9247-EA7F-97A3EBAC29DE}"/>
              </a:ext>
            </a:extLst>
          </p:cNvPr>
          <p:cNvPicPr preferRelativeResize="0"/>
          <p:nvPr userDrawn="1"/>
        </p:nvPicPr>
        <p:blipFill>
          <a:blip r:embed="rId2">
            <a:alphaModFix/>
          </a:blip>
          <a:stretch>
            <a:fillRect/>
          </a:stretch>
        </p:blipFill>
        <p:spPr>
          <a:xfrm>
            <a:off x="707701" y="511450"/>
            <a:ext cx="186350" cy="726800"/>
          </a:xfrm>
          <a:prstGeom prst="rect">
            <a:avLst/>
          </a:prstGeom>
          <a:noFill/>
          <a:ln>
            <a:noFill/>
          </a:ln>
        </p:spPr>
      </p:pic>
      <p:cxnSp>
        <p:nvCxnSpPr>
          <p:cNvPr id="10" name="Google Shape;70;p14">
            <a:extLst>
              <a:ext uri="{FF2B5EF4-FFF2-40B4-BE49-F238E27FC236}">
                <a16:creationId xmlns:a16="http://schemas.microsoft.com/office/drawing/2014/main" id="{DD7367FA-400D-F6F7-9C1E-F4A3C09221A3}"/>
              </a:ext>
            </a:extLst>
          </p:cNvPr>
          <p:cNvCxnSpPr/>
          <p:nvPr userDrawn="1"/>
        </p:nvCxnSpPr>
        <p:spPr>
          <a:xfrm>
            <a:off x="8877250" y="3882350"/>
            <a:ext cx="0" cy="4177800"/>
          </a:xfrm>
          <a:prstGeom prst="straightConnector1">
            <a:avLst/>
          </a:prstGeom>
          <a:noFill/>
          <a:ln w="9525" cap="flat" cmpd="sng">
            <a:solidFill>
              <a:srgbClr val="C0A772"/>
            </a:solidFill>
            <a:prstDash val="solid"/>
            <a:round/>
            <a:headEnd type="none" w="med" len="med"/>
            <a:tailEnd type="none" w="med" len="med"/>
          </a:ln>
        </p:spPr>
      </p:cxnSp>
      <p:sp>
        <p:nvSpPr>
          <p:cNvPr id="16" name="Text Placeholder 15">
            <a:extLst>
              <a:ext uri="{FF2B5EF4-FFF2-40B4-BE49-F238E27FC236}">
                <a16:creationId xmlns:a16="http://schemas.microsoft.com/office/drawing/2014/main" id="{16ED6135-2048-82AD-B150-0BA95366AD5B}"/>
              </a:ext>
            </a:extLst>
          </p:cNvPr>
          <p:cNvSpPr>
            <a:spLocks noGrp="1"/>
          </p:cNvSpPr>
          <p:nvPr>
            <p:ph type="body" sz="quarter" idx="10" hasCustomPrompt="1"/>
          </p:nvPr>
        </p:nvSpPr>
        <p:spPr>
          <a:xfrm>
            <a:off x="810816" y="549343"/>
            <a:ext cx="3657600" cy="727074"/>
          </a:xfrm>
          <a:ln>
            <a:noFill/>
          </a:ln>
        </p:spPr>
        <p:txBody>
          <a:bodyPr>
            <a:normAutofit/>
          </a:bodyPr>
          <a:lstStyle>
            <a:lvl1pPr marL="0" indent="0">
              <a:buNone/>
              <a:defRPr sz="3400" b="1">
                <a:solidFill>
                  <a:srgbClr val="592D88"/>
                </a:solidFill>
                <a:latin typeface="+mj-lt"/>
              </a:defRPr>
            </a:lvl1pPr>
          </a:lstStyle>
          <a:p>
            <a:pPr lvl="0"/>
            <a:r>
              <a:rPr lang="en-US" b="1" dirty="0"/>
              <a:t>Slide Title Here</a:t>
            </a:r>
            <a:endParaRPr lang="en-US" dirty="0"/>
          </a:p>
        </p:txBody>
      </p:sp>
      <p:sp>
        <p:nvSpPr>
          <p:cNvPr id="18" name="Text Placeholder 17">
            <a:extLst>
              <a:ext uri="{FF2B5EF4-FFF2-40B4-BE49-F238E27FC236}">
                <a16:creationId xmlns:a16="http://schemas.microsoft.com/office/drawing/2014/main" id="{6FD45F06-3F73-4459-A3F3-42ECB9C77B43}"/>
              </a:ext>
            </a:extLst>
          </p:cNvPr>
          <p:cNvSpPr>
            <a:spLocks noGrp="1"/>
          </p:cNvSpPr>
          <p:nvPr>
            <p:ph type="body" sz="quarter" idx="11" hasCustomPrompt="1"/>
          </p:nvPr>
        </p:nvSpPr>
        <p:spPr>
          <a:xfrm>
            <a:off x="778161" y="1681392"/>
            <a:ext cx="15337234" cy="1524000"/>
          </a:xfrm>
        </p:spPr>
        <p:txBody>
          <a:bodyPr>
            <a:normAutofit/>
          </a:bodyPr>
          <a:lstStyle>
            <a:lvl1pPr marL="0" indent="0">
              <a:buNone/>
              <a:defRPr sz="2200">
                <a:latin typeface="+mj-lt"/>
              </a:defRPr>
            </a:lvl1pPr>
          </a:lstStyle>
          <a:p>
            <a:pPr lvl="0"/>
            <a:r>
              <a:rPr lang="en-US" dirty="0"/>
              <a:t>Enter text here</a:t>
            </a:r>
          </a:p>
        </p:txBody>
      </p:sp>
      <p:sp>
        <p:nvSpPr>
          <p:cNvPr id="20" name="Text Placeholder 19">
            <a:extLst>
              <a:ext uri="{FF2B5EF4-FFF2-40B4-BE49-F238E27FC236}">
                <a16:creationId xmlns:a16="http://schemas.microsoft.com/office/drawing/2014/main" id="{8C68A6B2-A95F-B220-FD28-366E7A8C4949}"/>
              </a:ext>
            </a:extLst>
          </p:cNvPr>
          <p:cNvSpPr>
            <a:spLocks noGrp="1"/>
          </p:cNvSpPr>
          <p:nvPr>
            <p:ph type="body" sz="quarter" idx="12" hasCustomPrompt="1"/>
          </p:nvPr>
        </p:nvSpPr>
        <p:spPr>
          <a:xfrm>
            <a:off x="825954" y="3889832"/>
            <a:ext cx="3657600" cy="650876"/>
          </a:xfrm>
        </p:spPr>
        <p:txBody>
          <a:bodyPr>
            <a:normAutofit/>
          </a:bodyPr>
          <a:lstStyle>
            <a:lvl1pPr marL="0" indent="0">
              <a:buNone/>
              <a:defRPr sz="2800" b="1">
                <a:solidFill>
                  <a:srgbClr val="C1A875"/>
                </a:solidFill>
                <a:latin typeface="+mj-lt"/>
              </a:defRPr>
            </a:lvl1pPr>
          </a:lstStyle>
          <a:p>
            <a:pPr lvl="0"/>
            <a:r>
              <a:rPr lang="en-US" sz="2800" b="1" dirty="0">
                <a:latin typeface="+mj-lt"/>
              </a:rPr>
              <a:t>Column One</a:t>
            </a:r>
            <a:endParaRPr lang="en-US" dirty="0"/>
          </a:p>
        </p:txBody>
      </p:sp>
      <p:sp>
        <p:nvSpPr>
          <p:cNvPr id="21" name="Text Placeholder 19">
            <a:extLst>
              <a:ext uri="{FF2B5EF4-FFF2-40B4-BE49-F238E27FC236}">
                <a16:creationId xmlns:a16="http://schemas.microsoft.com/office/drawing/2014/main" id="{1591514D-929A-3493-EF52-37F398111756}"/>
              </a:ext>
            </a:extLst>
          </p:cNvPr>
          <p:cNvSpPr>
            <a:spLocks noGrp="1"/>
          </p:cNvSpPr>
          <p:nvPr>
            <p:ph type="body" sz="quarter" idx="13" hasCustomPrompt="1"/>
          </p:nvPr>
        </p:nvSpPr>
        <p:spPr>
          <a:xfrm>
            <a:off x="9324876" y="3898678"/>
            <a:ext cx="3657600" cy="650876"/>
          </a:xfrm>
        </p:spPr>
        <p:txBody>
          <a:bodyPr>
            <a:normAutofit/>
          </a:bodyPr>
          <a:lstStyle>
            <a:lvl1pPr marL="0" indent="0">
              <a:buNone/>
              <a:defRPr sz="2800" b="1">
                <a:solidFill>
                  <a:srgbClr val="C1A875"/>
                </a:solidFill>
                <a:latin typeface="+mj-lt"/>
              </a:defRPr>
            </a:lvl1pPr>
          </a:lstStyle>
          <a:p>
            <a:pPr lvl="0"/>
            <a:r>
              <a:rPr lang="en-US" sz="2800" b="1" dirty="0">
                <a:latin typeface="+mj-lt"/>
              </a:rPr>
              <a:t>Column Two</a:t>
            </a:r>
            <a:endParaRPr lang="en-US" dirty="0"/>
          </a:p>
        </p:txBody>
      </p:sp>
      <p:sp>
        <p:nvSpPr>
          <p:cNvPr id="23" name="Text Placeholder 22">
            <a:extLst>
              <a:ext uri="{FF2B5EF4-FFF2-40B4-BE49-F238E27FC236}">
                <a16:creationId xmlns:a16="http://schemas.microsoft.com/office/drawing/2014/main" id="{B385DD73-E3BC-375B-37F5-D86E378F5D8B}"/>
              </a:ext>
            </a:extLst>
          </p:cNvPr>
          <p:cNvSpPr>
            <a:spLocks noGrp="1"/>
          </p:cNvSpPr>
          <p:nvPr>
            <p:ph type="body" sz="quarter" idx="14" hasCustomPrompt="1"/>
          </p:nvPr>
        </p:nvSpPr>
        <p:spPr>
          <a:xfrm>
            <a:off x="773338" y="4705804"/>
            <a:ext cx="7656284" cy="4177792"/>
          </a:xfrm>
        </p:spPr>
        <p:txBody>
          <a:bodyPr anchor="t">
            <a:normAutofit/>
          </a:bodyPr>
          <a:lstStyle>
            <a:lvl1pPr marL="182880" indent="-182880">
              <a:spcBef>
                <a:spcPts val="0"/>
              </a:spcBef>
              <a:buSzPct val="150000"/>
              <a:buFont typeface="Arial" panose="020B0604020202020204" pitchFamily="34" charset="0"/>
              <a:buChar char="•"/>
              <a:defRPr sz="2200">
                <a:latin typeface="+mj-lt"/>
              </a:defRPr>
            </a:lvl1pPr>
          </a:lstStyle>
          <a:p>
            <a:pPr marL="182880" lvl="0" indent="-231140" algn="l" rtl="0">
              <a:lnSpc>
                <a:spcPct val="115000"/>
              </a:lnSpc>
              <a:spcBef>
                <a:spcPts val="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Aquid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utem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quibus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Esequiscim</a:t>
            </a:r>
            <a:r>
              <a:rPr lang="en-US" sz="2200" dirty="0">
                <a:solidFill>
                  <a:schemeClr val="dk1"/>
                </a:solidFill>
                <a:latin typeface="Poppins"/>
                <a:ea typeface="Poppins"/>
                <a:cs typeface="Poppins"/>
                <a:sym typeface="Poppins"/>
              </a:rPr>
              <a:t> fugit </a:t>
            </a:r>
            <a:r>
              <a:rPr lang="en-US" sz="2200" dirty="0" err="1">
                <a:solidFill>
                  <a:schemeClr val="dk1"/>
                </a:solidFill>
                <a:latin typeface="Poppins"/>
                <a:ea typeface="Poppins"/>
                <a:cs typeface="Poppins"/>
                <a:sym typeface="Poppins"/>
              </a:rPr>
              <a:t>omniet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faccae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alictat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urendis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genisinis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eiusapitam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voloreptat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earum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explit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ratur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officae</a:t>
            </a:r>
            <a:r>
              <a:rPr lang="en-US" sz="2200" dirty="0">
                <a:solidFill>
                  <a:schemeClr val="dk1"/>
                </a:solidFill>
                <a:latin typeface="Poppins"/>
                <a:ea typeface="Poppins"/>
                <a:cs typeface="Poppins"/>
                <a:sym typeface="Poppins"/>
              </a:rPr>
              <a:t> ma et </a:t>
            </a:r>
            <a:r>
              <a:rPr lang="en-US" sz="2200" dirty="0" err="1">
                <a:solidFill>
                  <a:schemeClr val="dk1"/>
                </a:solidFill>
                <a:latin typeface="Poppins"/>
                <a:ea typeface="Poppins"/>
                <a:cs typeface="Poppins"/>
                <a:sym typeface="Poppins"/>
              </a:rPr>
              <a:t>faccus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2000"/>
              </a:spcAft>
              <a:buClr>
                <a:schemeClr val="dk1"/>
              </a:buClr>
              <a:buSzPts val="1100"/>
              <a:buFont typeface="Poppins"/>
              <a:buChar char="●"/>
            </a:pPr>
            <a:r>
              <a:rPr lang="en-US" sz="2200" dirty="0">
                <a:solidFill>
                  <a:schemeClr val="dk1"/>
                </a:solidFill>
                <a:latin typeface="Poppins"/>
                <a:ea typeface="Poppins"/>
                <a:cs typeface="Poppins"/>
                <a:sym typeface="Poppins"/>
              </a:rPr>
              <a:t>Arum </a:t>
            </a:r>
            <a:r>
              <a:rPr lang="en-US" sz="2200" dirty="0" err="1">
                <a:solidFill>
                  <a:schemeClr val="dk1"/>
                </a:solidFill>
                <a:latin typeface="Poppins"/>
                <a:ea typeface="Poppins"/>
                <a:cs typeface="Poppins"/>
                <a:sym typeface="Poppins"/>
              </a:rPr>
              <a:t>quia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verspitas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alibus</a:t>
            </a:r>
            <a:r>
              <a:rPr lang="en-US" sz="2200" dirty="0">
                <a:solidFill>
                  <a:schemeClr val="dk1"/>
                </a:solidFill>
                <a:latin typeface="Poppins"/>
                <a:ea typeface="Poppins"/>
                <a:cs typeface="Poppins"/>
                <a:sym typeface="Poppins"/>
              </a:rPr>
              <a:t> nobis </a:t>
            </a:r>
            <a:r>
              <a:rPr lang="en-US" sz="2200" dirty="0" err="1">
                <a:solidFill>
                  <a:schemeClr val="dk1"/>
                </a:solidFill>
                <a:latin typeface="Poppins"/>
                <a:ea typeface="Poppins"/>
                <a:cs typeface="Poppins"/>
                <a:sym typeface="Poppins"/>
              </a:rPr>
              <a:t>dolupti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corrovi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debisimet</a:t>
            </a:r>
            <a:r>
              <a:rPr lang="en-US" sz="2200" dirty="0">
                <a:solidFill>
                  <a:schemeClr val="dk1"/>
                </a:solidFill>
                <a:latin typeface="Poppins"/>
                <a:ea typeface="Poppins"/>
                <a:cs typeface="Poppins"/>
                <a:sym typeface="Poppins"/>
              </a:rPr>
              <a:t> prem </a:t>
            </a:r>
            <a:r>
              <a:rPr lang="en-US" sz="2200" dirty="0" err="1">
                <a:solidFill>
                  <a:schemeClr val="dk1"/>
                </a:solidFill>
                <a:latin typeface="Poppins"/>
                <a:ea typeface="Poppins"/>
                <a:cs typeface="Poppins"/>
                <a:sym typeface="Poppins"/>
              </a:rPr>
              <a:t>enihita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dolorro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blam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asita</a:t>
            </a:r>
            <a:r>
              <a:rPr lang="en-US" sz="2200" dirty="0">
                <a:solidFill>
                  <a:schemeClr val="dk1"/>
                </a:solidFill>
                <a:latin typeface="Poppins"/>
                <a:ea typeface="Poppins"/>
                <a:cs typeface="Poppins"/>
                <a:sym typeface="Poppins"/>
              </a:rPr>
              <a:t> de </a:t>
            </a:r>
            <a:r>
              <a:rPr lang="en-US" sz="2200" dirty="0" err="1">
                <a:solidFill>
                  <a:schemeClr val="dk1"/>
                </a:solidFill>
                <a:latin typeface="Poppins"/>
                <a:ea typeface="Poppins"/>
                <a:cs typeface="Poppins"/>
                <a:sym typeface="Poppins"/>
              </a:rPr>
              <a:t>optur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Dus</a:t>
            </a:r>
            <a:r>
              <a:rPr lang="en-US" sz="2200" dirty="0">
                <a:solidFill>
                  <a:schemeClr val="dk1"/>
                </a:solidFill>
                <a:latin typeface="Poppins"/>
                <a:ea typeface="Poppins"/>
                <a:cs typeface="Poppins"/>
                <a:sym typeface="Poppins"/>
              </a:rPr>
              <a:t> prat.</a:t>
            </a:r>
          </a:p>
        </p:txBody>
      </p:sp>
      <p:sp>
        <p:nvSpPr>
          <p:cNvPr id="24" name="Text Placeholder 22">
            <a:extLst>
              <a:ext uri="{FF2B5EF4-FFF2-40B4-BE49-F238E27FC236}">
                <a16:creationId xmlns:a16="http://schemas.microsoft.com/office/drawing/2014/main" id="{0CF2E31B-8320-FFEC-2519-250F9DC08CB8}"/>
              </a:ext>
            </a:extLst>
          </p:cNvPr>
          <p:cNvSpPr>
            <a:spLocks noGrp="1"/>
          </p:cNvSpPr>
          <p:nvPr>
            <p:ph type="body" sz="quarter" idx="15" hasCustomPrompt="1"/>
          </p:nvPr>
        </p:nvSpPr>
        <p:spPr>
          <a:xfrm>
            <a:off x="9324877" y="4702269"/>
            <a:ext cx="7656834" cy="4177786"/>
          </a:xfrm>
        </p:spPr>
        <p:txBody>
          <a:bodyPr anchor="t">
            <a:normAutofit/>
          </a:bodyPr>
          <a:lstStyle>
            <a:lvl1pPr marL="182880" indent="-182880">
              <a:spcBef>
                <a:spcPts val="0"/>
              </a:spcBef>
              <a:buSzPct val="150000"/>
              <a:buFont typeface="Arial" panose="020B0604020202020204" pitchFamily="34" charset="0"/>
              <a:buChar char="•"/>
              <a:defRPr sz="2200">
                <a:latin typeface="+mj-lt"/>
              </a:defRPr>
            </a:lvl1pPr>
          </a:lstStyle>
          <a:p>
            <a:pPr marL="182880" lvl="0" indent="-231140" algn="l" rtl="0">
              <a:lnSpc>
                <a:spcPct val="115000"/>
              </a:lnSpc>
              <a:spcBef>
                <a:spcPts val="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Aquid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utem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quibus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Esequiscim</a:t>
            </a:r>
            <a:r>
              <a:rPr lang="en-US" sz="2200" dirty="0">
                <a:solidFill>
                  <a:schemeClr val="dk1"/>
                </a:solidFill>
                <a:latin typeface="Poppins"/>
                <a:ea typeface="Poppins"/>
                <a:cs typeface="Poppins"/>
                <a:sym typeface="Poppins"/>
              </a:rPr>
              <a:t> fugit </a:t>
            </a:r>
            <a:r>
              <a:rPr lang="en-US" sz="2200" dirty="0" err="1">
                <a:solidFill>
                  <a:schemeClr val="dk1"/>
                </a:solidFill>
                <a:latin typeface="Poppins"/>
                <a:ea typeface="Poppins"/>
                <a:cs typeface="Poppins"/>
                <a:sym typeface="Poppins"/>
              </a:rPr>
              <a:t>omniet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faccae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alictat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urendis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genisinis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eiusapitam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voloreptat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earum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explit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ratur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officae</a:t>
            </a:r>
            <a:r>
              <a:rPr lang="en-US" sz="2200" dirty="0">
                <a:solidFill>
                  <a:schemeClr val="dk1"/>
                </a:solidFill>
                <a:latin typeface="Poppins"/>
                <a:ea typeface="Poppins"/>
                <a:cs typeface="Poppins"/>
                <a:sym typeface="Poppins"/>
              </a:rPr>
              <a:t> ma et </a:t>
            </a:r>
            <a:r>
              <a:rPr lang="en-US" sz="2200" dirty="0" err="1">
                <a:solidFill>
                  <a:schemeClr val="dk1"/>
                </a:solidFill>
                <a:latin typeface="Poppins"/>
                <a:ea typeface="Poppins"/>
                <a:cs typeface="Poppins"/>
                <a:sym typeface="Poppins"/>
              </a:rPr>
              <a:t>faccus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2000"/>
              </a:spcAft>
              <a:buClr>
                <a:schemeClr val="dk1"/>
              </a:buClr>
              <a:buSzPts val="1100"/>
              <a:buFont typeface="Poppins"/>
              <a:buChar char="●"/>
            </a:pPr>
            <a:r>
              <a:rPr lang="en-US" sz="2200" dirty="0">
                <a:solidFill>
                  <a:schemeClr val="dk1"/>
                </a:solidFill>
                <a:latin typeface="Poppins"/>
                <a:ea typeface="Poppins"/>
                <a:cs typeface="Poppins"/>
                <a:sym typeface="Poppins"/>
              </a:rPr>
              <a:t>Arum </a:t>
            </a:r>
            <a:r>
              <a:rPr lang="en-US" sz="2200" dirty="0" err="1">
                <a:solidFill>
                  <a:schemeClr val="dk1"/>
                </a:solidFill>
                <a:latin typeface="Poppins"/>
                <a:ea typeface="Poppins"/>
                <a:cs typeface="Poppins"/>
                <a:sym typeface="Poppins"/>
              </a:rPr>
              <a:t>quia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verspitas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alibus</a:t>
            </a:r>
            <a:r>
              <a:rPr lang="en-US" sz="2200" dirty="0">
                <a:solidFill>
                  <a:schemeClr val="dk1"/>
                </a:solidFill>
                <a:latin typeface="Poppins"/>
                <a:ea typeface="Poppins"/>
                <a:cs typeface="Poppins"/>
                <a:sym typeface="Poppins"/>
              </a:rPr>
              <a:t> nobis </a:t>
            </a:r>
            <a:r>
              <a:rPr lang="en-US" sz="2200" dirty="0" err="1">
                <a:solidFill>
                  <a:schemeClr val="dk1"/>
                </a:solidFill>
                <a:latin typeface="Poppins"/>
                <a:ea typeface="Poppins"/>
                <a:cs typeface="Poppins"/>
                <a:sym typeface="Poppins"/>
              </a:rPr>
              <a:t>dolupti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corrovi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debisimet</a:t>
            </a:r>
            <a:r>
              <a:rPr lang="en-US" sz="2200" dirty="0">
                <a:solidFill>
                  <a:schemeClr val="dk1"/>
                </a:solidFill>
                <a:latin typeface="Poppins"/>
                <a:ea typeface="Poppins"/>
                <a:cs typeface="Poppins"/>
                <a:sym typeface="Poppins"/>
              </a:rPr>
              <a:t> prem </a:t>
            </a:r>
            <a:r>
              <a:rPr lang="en-US" sz="2200" dirty="0" err="1">
                <a:solidFill>
                  <a:schemeClr val="dk1"/>
                </a:solidFill>
                <a:latin typeface="Poppins"/>
                <a:ea typeface="Poppins"/>
                <a:cs typeface="Poppins"/>
                <a:sym typeface="Poppins"/>
              </a:rPr>
              <a:t>enihita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dolorro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blam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asita</a:t>
            </a:r>
            <a:r>
              <a:rPr lang="en-US" sz="2200" dirty="0">
                <a:solidFill>
                  <a:schemeClr val="dk1"/>
                </a:solidFill>
                <a:latin typeface="Poppins"/>
                <a:ea typeface="Poppins"/>
                <a:cs typeface="Poppins"/>
                <a:sym typeface="Poppins"/>
              </a:rPr>
              <a:t> de </a:t>
            </a:r>
            <a:r>
              <a:rPr lang="en-US" sz="2200" dirty="0" err="1">
                <a:solidFill>
                  <a:schemeClr val="dk1"/>
                </a:solidFill>
                <a:latin typeface="Poppins"/>
                <a:ea typeface="Poppins"/>
                <a:cs typeface="Poppins"/>
                <a:sym typeface="Poppins"/>
              </a:rPr>
              <a:t>optur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Dus</a:t>
            </a:r>
            <a:r>
              <a:rPr lang="en-US" sz="2200" dirty="0">
                <a:solidFill>
                  <a:schemeClr val="dk1"/>
                </a:solidFill>
                <a:latin typeface="Poppins"/>
                <a:ea typeface="Poppins"/>
                <a:cs typeface="Poppins"/>
                <a:sym typeface="Poppins"/>
              </a:rPr>
              <a:t> prat.</a:t>
            </a:r>
          </a:p>
        </p:txBody>
      </p:sp>
      <p:pic>
        <p:nvPicPr>
          <p:cNvPr id="25" name="Google Shape;66;p14">
            <a:extLst>
              <a:ext uri="{FF2B5EF4-FFF2-40B4-BE49-F238E27FC236}">
                <a16:creationId xmlns:a16="http://schemas.microsoft.com/office/drawing/2014/main" id="{356955DD-D037-D8D1-CCE7-26C1230ACE18}"/>
              </a:ext>
            </a:extLst>
          </p:cNvPr>
          <p:cNvPicPr preferRelativeResize="0"/>
          <p:nvPr userDrawn="1"/>
        </p:nvPicPr>
        <p:blipFill>
          <a:blip r:embed="rId2">
            <a:alphaModFix/>
          </a:blip>
          <a:stretch>
            <a:fillRect/>
          </a:stretch>
        </p:blipFill>
        <p:spPr>
          <a:xfrm flipH="1">
            <a:off x="4410601" y="511450"/>
            <a:ext cx="186350" cy="726800"/>
          </a:xfrm>
          <a:prstGeom prst="rect">
            <a:avLst/>
          </a:prstGeom>
          <a:noFill/>
          <a:ln>
            <a:noFill/>
          </a:ln>
        </p:spPr>
      </p:pic>
      <p:sp>
        <p:nvSpPr>
          <p:cNvPr id="33" name="Footer Placeholder 23">
            <a:extLst>
              <a:ext uri="{FF2B5EF4-FFF2-40B4-BE49-F238E27FC236}">
                <a16:creationId xmlns:a16="http://schemas.microsoft.com/office/drawing/2014/main" id="{EA85C297-22B8-D3ED-11CF-C4B2E92B85B5}"/>
              </a:ext>
            </a:extLst>
          </p:cNvPr>
          <p:cNvSpPr>
            <a:spLocks noGrp="1"/>
          </p:cNvSpPr>
          <p:nvPr>
            <p:ph type="ftr" sz="quarter" idx="17"/>
          </p:nvPr>
        </p:nvSpPr>
        <p:spPr>
          <a:xfrm>
            <a:off x="318344" y="9595144"/>
            <a:ext cx="5791200" cy="547688"/>
          </a:xfrm>
        </p:spPr>
        <p:txBody>
          <a:bodyPr/>
          <a:lstStyle>
            <a:lvl1pPr>
              <a:defRPr sz="1400"/>
            </a:lvl1pPr>
          </a:lstStyle>
          <a:p>
            <a:pPr algn="l"/>
            <a:endParaRPr lang="en-US" dirty="0">
              <a:solidFill>
                <a:srgbClr val="592D88"/>
              </a:solidFill>
              <a:latin typeface="Poppins"/>
              <a:ea typeface="Poppins"/>
              <a:cs typeface="Poppins"/>
              <a:sym typeface="Poppins"/>
            </a:endParaRPr>
          </a:p>
        </p:txBody>
      </p:sp>
      <p:sp>
        <p:nvSpPr>
          <p:cNvPr id="34" name="Slide Number Placeholder 24">
            <a:extLst>
              <a:ext uri="{FF2B5EF4-FFF2-40B4-BE49-F238E27FC236}">
                <a16:creationId xmlns:a16="http://schemas.microsoft.com/office/drawing/2014/main" id="{612FB1EA-3A6C-22C4-3B97-BAD958E5EC27}"/>
              </a:ext>
            </a:extLst>
          </p:cNvPr>
          <p:cNvSpPr>
            <a:spLocks noGrp="1"/>
          </p:cNvSpPr>
          <p:nvPr>
            <p:ph type="sldNum" sz="quarter" idx="18"/>
          </p:nvPr>
        </p:nvSpPr>
        <p:spPr>
          <a:xfrm>
            <a:off x="13547256" y="9599840"/>
            <a:ext cx="4267200" cy="547688"/>
          </a:xfrm>
        </p:spPr>
        <p:txBody>
          <a:bodyPr/>
          <a:lstStyle>
            <a:lvl1pPr>
              <a:defRPr lang="en-US" sz="1400" kern="1200" smtClean="0">
                <a:solidFill>
                  <a:srgbClr val="592D88"/>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359795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er Slide Title - Two Colum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4196341" y="8231569"/>
            <a:ext cx="3354070" cy="1375410"/>
          </a:xfrm>
          <a:prstGeom prst="rect">
            <a:avLst/>
          </a:prstGeom>
        </p:spPr>
      </p:pic>
      <p:cxnSp>
        <p:nvCxnSpPr>
          <p:cNvPr id="4" name="Google Shape;63;p14">
            <a:extLst>
              <a:ext uri="{FF2B5EF4-FFF2-40B4-BE49-F238E27FC236}">
                <a16:creationId xmlns:a16="http://schemas.microsoft.com/office/drawing/2014/main" id="{1D6EE71E-6114-A695-B632-F257D6B18AA2}"/>
              </a:ext>
            </a:extLst>
          </p:cNvPr>
          <p:cNvCxnSpPr/>
          <p:nvPr userDrawn="1"/>
        </p:nvCxnSpPr>
        <p:spPr>
          <a:xfrm>
            <a:off x="516650" y="9542900"/>
            <a:ext cx="17094600" cy="0"/>
          </a:xfrm>
          <a:prstGeom prst="straightConnector1">
            <a:avLst/>
          </a:prstGeom>
          <a:noFill/>
          <a:ln w="9525" cap="flat" cmpd="sng">
            <a:solidFill>
              <a:srgbClr val="592D88"/>
            </a:solidFill>
            <a:prstDash val="solid"/>
            <a:round/>
            <a:headEnd type="none" w="med" len="med"/>
            <a:tailEnd type="none" w="med" len="med"/>
          </a:ln>
        </p:spPr>
      </p:cxnSp>
      <p:pic>
        <p:nvPicPr>
          <p:cNvPr id="7" name="Google Shape;65;p14">
            <a:extLst>
              <a:ext uri="{FF2B5EF4-FFF2-40B4-BE49-F238E27FC236}">
                <a16:creationId xmlns:a16="http://schemas.microsoft.com/office/drawing/2014/main" id="{DB3BB8B3-049E-9247-EA7F-97A3EBAC29DE}"/>
              </a:ext>
            </a:extLst>
          </p:cNvPr>
          <p:cNvPicPr preferRelativeResize="0"/>
          <p:nvPr userDrawn="1"/>
        </p:nvPicPr>
        <p:blipFill>
          <a:blip r:embed="rId3">
            <a:alphaModFix/>
          </a:blip>
          <a:stretch>
            <a:fillRect/>
          </a:stretch>
        </p:blipFill>
        <p:spPr>
          <a:xfrm>
            <a:off x="707701" y="511450"/>
            <a:ext cx="186350" cy="726800"/>
          </a:xfrm>
          <a:prstGeom prst="rect">
            <a:avLst/>
          </a:prstGeom>
          <a:noFill/>
          <a:ln>
            <a:noFill/>
          </a:ln>
        </p:spPr>
      </p:pic>
      <p:cxnSp>
        <p:nvCxnSpPr>
          <p:cNvPr id="10" name="Google Shape;70;p14">
            <a:extLst>
              <a:ext uri="{FF2B5EF4-FFF2-40B4-BE49-F238E27FC236}">
                <a16:creationId xmlns:a16="http://schemas.microsoft.com/office/drawing/2014/main" id="{DD7367FA-400D-F6F7-9C1E-F4A3C09221A3}"/>
              </a:ext>
            </a:extLst>
          </p:cNvPr>
          <p:cNvCxnSpPr/>
          <p:nvPr userDrawn="1"/>
        </p:nvCxnSpPr>
        <p:spPr>
          <a:xfrm>
            <a:off x="8877250" y="3882350"/>
            <a:ext cx="0" cy="4177800"/>
          </a:xfrm>
          <a:prstGeom prst="straightConnector1">
            <a:avLst/>
          </a:prstGeom>
          <a:noFill/>
          <a:ln w="9525" cap="flat" cmpd="sng">
            <a:solidFill>
              <a:srgbClr val="C0A772"/>
            </a:solidFill>
            <a:prstDash val="solid"/>
            <a:round/>
            <a:headEnd type="none" w="med" len="med"/>
            <a:tailEnd type="none" w="med" len="med"/>
          </a:ln>
        </p:spPr>
      </p:cxnSp>
      <p:sp>
        <p:nvSpPr>
          <p:cNvPr id="16" name="Text Placeholder 15">
            <a:extLst>
              <a:ext uri="{FF2B5EF4-FFF2-40B4-BE49-F238E27FC236}">
                <a16:creationId xmlns:a16="http://schemas.microsoft.com/office/drawing/2014/main" id="{16ED6135-2048-82AD-B150-0BA95366AD5B}"/>
              </a:ext>
            </a:extLst>
          </p:cNvPr>
          <p:cNvSpPr>
            <a:spLocks noGrp="1"/>
          </p:cNvSpPr>
          <p:nvPr>
            <p:ph type="body" sz="quarter" idx="10" hasCustomPrompt="1"/>
          </p:nvPr>
        </p:nvSpPr>
        <p:spPr>
          <a:xfrm>
            <a:off x="810816" y="549343"/>
            <a:ext cx="5304696" cy="727074"/>
          </a:xfrm>
          <a:ln>
            <a:noFill/>
          </a:ln>
        </p:spPr>
        <p:txBody>
          <a:bodyPr>
            <a:normAutofit/>
          </a:bodyPr>
          <a:lstStyle>
            <a:lvl1pPr marL="0" indent="0">
              <a:buNone/>
              <a:defRPr sz="3400" b="1">
                <a:solidFill>
                  <a:srgbClr val="592D88"/>
                </a:solidFill>
                <a:latin typeface="+mj-lt"/>
              </a:defRPr>
            </a:lvl1pPr>
          </a:lstStyle>
          <a:p>
            <a:pPr lvl="0"/>
            <a:r>
              <a:rPr lang="en-US" b="1" dirty="0"/>
              <a:t>Longer Slide Title Here</a:t>
            </a:r>
            <a:endParaRPr lang="en-US" dirty="0"/>
          </a:p>
        </p:txBody>
      </p:sp>
      <p:sp>
        <p:nvSpPr>
          <p:cNvPr id="18" name="Text Placeholder 17">
            <a:extLst>
              <a:ext uri="{FF2B5EF4-FFF2-40B4-BE49-F238E27FC236}">
                <a16:creationId xmlns:a16="http://schemas.microsoft.com/office/drawing/2014/main" id="{6FD45F06-3F73-4459-A3F3-42ECB9C77B43}"/>
              </a:ext>
            </a:extLst>
          </p:cNvPr>
          <p:cNvSpPr>
            <a:spLocks noGrp="1"/>
          </p:cNvSpPr>
          <p:nvPr>
            <p:ph type="body" sz="quarter" idx="11" hasCustomPrompt="1"/>
          </p:nvPr>
        </p:nvSpPr>
        <p:spPr>
          <a:xfrm>
            <a:off x="778161" y="1681392"/>
            <a:ext cx="15337234" cy="1524000"/>
          </a:xfrm>
        </p:spPr>
        <p:txBody>
          <a:bodyPr>
            <a:normAutofit/>
          </a:bodyPr>
          <a:lstStyle>
            <a:lvl1pPr marL="0" indent="0">
              <a:buNone/>
              <a:defRPr sz="2200">
                <a:latin typeface="+mj-lt"/>
              </a:defRPr>
            </a:lvl1pPr>
          </a:lstStyle>
          <a:p>
            <a:pPr lvl="0"/>
            <a:r>
              <a:rPr lang="en-US" dirty="0"/>
              <a:t>Enter text here</a:t>
            </a:r>
          </a:p>
        </p:txBody>
      </p:sp>
      <p:sp>
        <p:nvSpPr>
          <p:cNvPr id="20" name="Text Placeholder 19">
            <a:extLst>
              <a:ext uri="{FF2B5EF4-FFF2-40B4-BE49-F238E27FC236}">
                <a16:creationId xmlns:a16="http://schemas.microsoft.com/office/drawing/2014/main" id="{8C68A6B2-A95F-B220-FD28-366E7A8C4949}"/>
              </a:ext>
            </a:extLst>
          </p:cNvPr>
          <p:cNvSpPr>
            <a:spLocks noGrp="1"/>
          </p:cNvSpPr>
          <p:nvPr>
            <p:ph type="body" sz="quarter" idx="12" hasCustomPrompt="1"/>
          </p:nvPr>
        </p:nvSpPr>
        <p:spPr>
          <a:xfrm>
            <a:off x="825954" y="3889832"/>
            <a:ext cx="3657600" cy="650876"/>
          </a:xfrm>
        </p:spPr>
        <p:txBody>
          <a:bodyPr>
            <a:normAutofit/>
          </a:bodyPr>
          <a:lstStyle>
            <a:lvl1pPr marL="0" indent="0">
              <a:buNone/>
              <a:defRPr sz="2800" b="1">
                <a:solidFill>
                  <a:srgbClr val="C1A875"/>
                </a:solidFill>
                <a:latin typeface="+mj-lt"/>
              </a:defRPr>
            </a:lvl1pPr>
          </a:lstStyle>
          <a:p>
            <a:pPr lvl="0"/>
            <a:r>
              <a:rPr lang="en-US" sz="2800" b="1" dirty="0">
                <a:latin typeface="+mj-lt"/>
              </a:rPr>
              <a:t>Column One</a:t>
            </a:r>
            <a:endParaRPr lang="en-US" dirty="0"/>
          </a:p>
        </p:txBody>
      </p:sp>
      <p:sp>
        <p:nvSpPr>
          <p:cNvPr id="21" name="Text Placeholder 19">
            <a:extLst>
              <a:ext uri="{FF2B5EF4-FFF2-40B4-BE49-F238E27FC236}">
                <a16:creationId xmlns:a16="http://schemas.microsoft.com/office/drawing/2014/main" id="{1591514D-929A-3493-EF52-37F398111756}"/>
              </a:ext>
            </a:extLst>
          </p:cNvPr>
          <p:cNvSpPr>
            <a:spLocks noGrp="1"/>
          </p:cNvSpPr>
          <p:nvPr>
            <p:ph type="body" sz="quarter" idx="13" hasCustomPrompt="1"/>
          </p:nvPr>
        </p:nvSpPr>
        <p:spPr>
          <a:xfrm>
            <a:off x="9324876" y="3898678"/>
            <a:ext cx="3657600" cy="650876"/>
          </a:xfrm>
        </p:spPr>
        <p:txBody>
          <a:bodyPr>
            <a:normAutofit/>
          </a:bodyPr>
          <a:lstStyle>
            <a:lvl1pPr marL="0" indent="0">
              <a:buNone/>
              <a:defRPr sz="2800" b="1">
                <a:solidFill>
                  <a:srgbClr val="C1A875"/>
                </a:solidFill>
                <a:latin typeface="+mj-lt"/>
              </a:defRPr>
            </a:lvl1pPr>
          </a:lstStyle>
          <a:p>
            <a:pPr lvl="0"/>
            <a:r>
              <a:rPr lang="en-US" sz="2800" b="1" dirty="0">
                <a:latin typeface="+mj-lt"/>
              </a:rPr>
              <a:t>Column Two</a:t>
            </a:r>
            <a:endParaRPr lang="en-US" dirty="0"/>
          </a:p>
        </p:txBody>
      </p:sp>
      <p:sp>
        <p:nvSpPr>
          <p:cNvPr id="23" name="Text Placeholder 22">
            <a:extLst>
              <a:ext uri="{FF2B5EF4-FFF2-40B4-BE49-F238E27FC236}">
                <a16:creationId xmlns:a16="http://schemas.microsoft.com/office/drawing/2014/main" id="{B385DD73-E3BC-375B-37F5-D86E378F5D8B}"/>
              </a:ext>
            </a:extLst>
          </p:cNvPr>
          <p:cNvSpPr>
            <a:spLocks noGrp="1"/>
          </p:cNvSpPr>
          <p:nvPr>
            <p:ph type="body" sz="quarter" idx="14" hasCustomPrompt="1"/>
          </p:nvPr>
        </p:nvSpPr>
        <p:spPr>
          <a:xfrm>
            <a:off x="773338" y="4705804"/>
            <a:ext cx="7656284" cy="4177792"/>
          </a:xfrm>
        </p:spPr>
        <p:txBody>
          <a:bodyPr anchor="t">
            <a:normAutofit/>
          </a:bodyPr>
          <a:lstStyle>
            <a:lvl1pPr marL="182880" indent="-182880">
              <a:spcBef>
                <a:spcPts val="0"/>
              </a:spcBef>
              <a:buSzPct val="150000"/>
              <a:buFont typeface="Arial" panose="020B0604020202020204" pitchFamily="34" charset="0"/>
              <a:buChar char="•"/>
              <a:defRPr sz="2200">
                <a:latin typeface="+mj-lt"/>
              </a:defRPr>
            </a:lvl1pPr>
          </a:lstStyle>
          <a:p>
            <a:pPr marL="182880" lvl="0" indent="-231140" algn="l" rtl="0">
              <a:lnSpc>
                <a:spcPct val="115000"/>
              </a:lnSpc>
              <a:spcBef>
                <a:spcPts val="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Aquid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utem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quibus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Esequiscim</a:t>
            </a:r>
            <a:r>
              <a:rPr lang="en-US" sz="2200" dirty="0">
                <a:solidFill>
                  <a:schemeClr val="dk1"/>
                </a:solidFill>
                <a:latin typeface="Poppins"/>
                <a:ea typeface="Poppins"/>
                <a:cs typeface="Poppins"/>
                <a:sym typeface="Poppins"/>
              </a:rPr>
              <a:t> fugit </a:t>
            </a:r>
            <a:r>
              <a:rPr lang="en-US" sz="2200" dirty="0" err="1">
                <a:solidFill>
                  <a:schemeClr val="dk1"/>
                </a:solidFill>
                <a:latin typeface="Poppins"/>
                <a:ea typeface="Poppins"/>
                <a:cs typeface="Poppins"/>
                <a:sym typeface="Poppins"/>
              </a:rPr>
              <a:t>omniet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faccae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alictat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urendis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genisinis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eiusapitam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voloreptat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earum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explit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ratur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officae</a:t>
            </a:r>
            <a:r>
              <a:rPr lang="en-US" sz="2200" dirty="0">
                <a:solidFill>
                  <a:schemeClr val="dk1"/>
                </a:solidFill>
                <a:latin typeface="Poppins"/>
                <a:ea typeface="Poppins"/>
                <a:cs typeface="Poppins"/>
                <a:sym typeface="Poppins"/>
              </a:rPr>
              <a:t> ma et </a:t>
            </a:r>
            <a:r>
              <a:rPr lang="en-US" sz="2200" dirty="0" err="1">
                <a:solidFill>
                  <a:schemeClr val="dk1"/>
                </a:solidFill>
                <a:latin typeface="Poppins"/>
                <a:ea typeface="Poppins"/>
                <a:cs typeface="Poppins"/>
                <a:sym typeface="Poppins"/>
              </a:rPr>
              <a:t>faccus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2000"/>
              </a:spcAft>
              <a:buClr>
                <a:schemeClr val="dk1"/>
              </a:buClr>
              <a:buSzPts val="1100"/>
              <a:buFont typeface="Poppins"/>
              <a:buChar char="●"/>
            </a:pPr>
            <a:r>
              <a:rPr lang="en-US" sz="2200" dirty="0">
                <a:solidFill>
                  <a:schemeClr val="dk1"/>
                </a:solidFill>
                <a:latin typeface="Poppins"/>
                <a:ea typeface="Poppins"/>
                <a:cs typeface="Poppins"/>
                <a:sym typeface="Poppins"/>
              </a:rPr>
              <a:t>Arum </a:t>
            </a:r>
            <a:r>
              <a:rPr lang="en-US" sz="2200" dirty="0" err="1">
                <a:solidFill>
                  <a:schemeClr val="dk1"/>
                </a:solidFill>
                <a:latin typeface="Poppins"/>
                <a:ea typeface="Poppins"/>
                <a:cs typeface="Poppins"/>
                <a:sym typeface="Poppins"/>
              </a:rPr>
              <a:t>quia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verspitas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alibus</a:t>
            </a:r>
            <a:r>
              <a:rPr lang="en-US" sz="2200" dirty="0">
                <a:solidFill>
                  <a:schemeClr val="dk1"/>
                </a:solidFill>
                <a:latin typeface="Poppins"/>
                <a:ea typeface="Poppins"/>
                <a:cs typeface="Poppins"/>
                <a:sym typeface="Poppins"/>
              </a:rPr>
              <a:t> nobis </a:t>
            </a:r>
            <a:r>
              <a:rPr lang="en-US" sz="2200" dirty="0" err="1">
                <a:solidFill>
                  <a:schemeClr val="dk1"/>
                </a:solidFill>
                <a:latin typeface="Poppins"/>
                <a:ea typeface="Poppins"/>
                <a:cs typeface="Poppins"/>
                <a:sym typeface="Poppins"/>
              </a:rPr>
              <a:t>dolupti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corrovi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debisimet</a:t>
            </a:r>
            <a:r>
              <a:rPr lang="en-US" sz="2200" dirty="0">
                <a:solidFill>
                  <a:schemeClr val="dk1"/>
                </a:solidFill>
                <a:latin typeface="Poppins"/>
                <a:ea typeface="Poppins"/>
                <a:cs typeface="Poppins"/>
                <a:sym typeface="Poppins"/>
              </a:rPr>
              <a:t> prem </a:t>
            </a:r>
            <a:r>
              <a:rPr lang="en-US" sz="2200" dirty="0" err="1">
                <a:solidFill>
                  <a:schemeClr val="dk1"/>
                </a:solidFill>
                <a:latin typeface="Poppins"/>
                <a:ea typeface="Poppins"/>
                <a:cs typeface="Poppins"/>
                <a:sym typeface="Poppins"/>
              </a:rPr>
              <a:t>enihita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dolorro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blam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asita</a:t>
            </a:r>
            <a:r>
              <a:rPr lang="en-US" sz="2200" dirty="0">
                <a:solidFill>
                  <a:schemeClr val="dk1"/>
                </a:solidFill>
                <a:latin typeface="Poppins"/>
                <a:ea typeface="Poppins"/>
                <a:cs typeface="Poppins"/>
                <a:sym typeface="Poppins"/>
              </a:rPr>
              <a:t> de </a:t>
            </a:r>
            <a:r>
              <a:rPr lang="en-US" sz="2200" dirty="0" err="1">
                <a:solidFill>
                  <a:schemeClr val="dk1"/>
                </a:solidFill>
                <a:latin typeface="Poppins"/>
                <a:ea typeface="Poppins"/>
                <a:cs typeface="Poppins"/>
                <a:sym typeface="Poppins"/>
              </a:rPr>
              <a:t>optur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Dus</a:t>
            </a:r>
            <a:r>
              <a:rPr lang="en-US" sz="2200" dirty="0">
                <a:solidFill>
                  <a:schemeClr val="dk1"/>
                </a:solidFill>
                <a:latin typeface="Poppins"/>
                <a:ea typeface="Poppins"/>
                <a:cs typeface="Poppins"/>
                <a:sym typeface="Poppins"/>
              </a:rPr>
              <a:t> prat.</a:t>
            </a:r>
          </a:p>
        </p:txBody>
      </p:sp>
      <p:sp>
        <p:nvSpPr>
          <p:cNvPr id="24" name="Text Placeholder 22">
            <a:extLst>
              <a:ext uri="{FF2B5EF4-FFF2-40B4-BE49-F238E27FC236}">
                <a16:creationId xmlns:a16="http://schemas.microsoft.com/office/drawing/2014/main" id="{0CF2E31B-8320-FFEC-2519-250F9DC08CB8}"/>
              </a:ext>
            </a:extLst>
          </p:cNvPr>
          <p:cNvSpPr>
            <a:spLocks noGrp="1"/>
          </p:cNvSpPr>
          <p:nvPr>
            <p:ph type="body" sz="quarter" idx="15" hasCustomPrompt="1"/>
          </p:nvPr>
        </p:nvSpPr>
        <p:spPr>
          <a:xfrm>
            <a:off x="9324877" y="4702269"/>
            <a:ext cx="7656834" cy="4177786"/>
          </a:xfrm>
        </p:spPr>
        <p:txBody>
          <a:bodyPr anchor="t">
            <a:normAutofit/>
          </a:bodyPr>
          <a:lstStyle>
            <a:lvl1pPr marL="182880" indent="-182880">
              <a:spcBef>
                <a:spcPts val="0"/>
              </a:spcBef>
              <a:buSzPct val="150000"/>
              <a:buFont typeface="Arial" panose="020B0604020202020204" pitchFamily="34" charset="0"/>
              <a:buChar char="•"/>
              <a:defRPr sz="2200">
                <a:latin typeface="+mj-lt"/>
              </a:defRPr>
            </a:lvl1pPr>
          </a:lstStyle>
          <a:p>
            <a:pPr marL="182880" lvl="0" indent="-231140" algn="l" rtl="0">
              <a:lnSpc>
                <a:spcPct val="115000"/>
              </a:lnSpc>
              <a:spcBef>
                <a:spcPts val="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Aquid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utem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quibus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Esequiscim</a:t>
            </a:r>
            <a:r>
              <a:rPr lang="en-US" sz="2200" dirty="0">
                <a:solidFill>
                  <a:schemeClr val="dk1"/>
                </a:solidFill>
                <a:latin typeface="Poppins"/>
                <a:ea typeface="Poppins"/>
                <a:cs typeface="Poppins"/>
                <a:sym typeface="Poppins"/>
              </a:rPr>
              <a:t> fugit </a:t>
            </a:r>
            <a:r>
              <a:rPr lang="en-US" sz="2200" dirty="0" err="1">
                <a:solidFill>
                  <a:schemeClr val="dk1"/>
                </a:solidFill>
                <a:latin typeface="Poppins"/>
                <a:ea typeface="Poppins"/>
                <a:cs typeface="Poppins"/>
                <a:sym typeface="Poppins"/>
              </a:rPr>
              <a:t>omniet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faccae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alictat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urendis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genisinis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eiusapitam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voloreptat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earum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explit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ratur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officae</a:t>
            </a:r>
            <a:r>
              <a:rPr lang="en-US" sz="2200" dirty="0">
                <a:solidFill>
                  <a:schemeClr val="dk1"/>
                </a:solidFill>
                <a:latin typeface="Poppins"/>
                <a:ea typeface="Poppins"/>
                <a:cs typeface="Poppins"/>
                <a:sym typeface="Poppins"/>
              </a:rPr>
              <a:t> ma et </a:t>
            </a:r>
            <a:r>
              <a:rPr lang="en-US" sz="2200" dirty="0" err="1">
                <a:solidFill>
                  <a:schemeClr val="dk1"/>
                </a:solidFill>
                <a:latin typeface="Poppins"/>
                <a:ea typeface="Poppins"/>
                <a:cs typeface="Poppins"/>
                <a:sym typeface="Poppins"/>
              </a:rPr>
              <a:t>faccus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2000"/>
              </a:spcAft>
              <a:buClr>
                <a:schemeClr val="dk1"/>
              </a:buClr>
              <a:buSzPts val="1100"/>
              <a:buFont typeface="Poppins"/>
              <a:buChar char="●"/>
            </a:pPr>
            <a:r>
              <a:rPr lang="en-US" sz="2200" dirty="0">
                <a:solidFill>
                  <a:schemeClr val="dk1"/>
                </a:solidFill>
                <a:latin typeface="Poppins"/>
                <a:ea typeface="Poppins"/>
                <a:cs typeface="Poppins"/>
                <a:sym typeface="Poppins"/>
              </a:rPr>
              <a:t>Arum </a:t>
            </a:r>
            <a:r>
              <a:rPr lang="en-US" sz="2200" dirty="0" err="1">
                <a:solidFill>
                  <a:schemeClr val="dk1"/>
                </a:solidFill>
                <a:latin typeface="Poppins"/>
                <a:ea typeface="Poppins"/>
                <a:cs typeface="Poppins"/>
                <a:sym typeface="Poppins"/>
              </a:rPr>
              <a:t>quia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verspitas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alibus</a:t>
            </a:r>
            <a:r>
              <a:rPr lang="en-US" sz="2200" dirty="0">
                <a:solidFill>
                  <a:schemeClr val="dk1"/>
                </a:solidFill>
                <a:latin typeface="Poppins"/>
                <a:ea typeface="Poppins"/>
                <a:cs typeface="Poppins"/>
                <a:sym typeface="Poppins"/>
              </a:rPr>
              <a:t> nobis </a:t>
            </a:r>
            <a:r>
              <a:rPr lang="en-US" sz="2200" dirty="0" err="1">
                <a:solidFill>
                  <a:schemeClr val="dk1"/>
                </a:solidFill>
                <a:latin typeface="Poppins"/>
                <a:ea typeface="Poppins"/>
                <a:cs typeface="Poppins"/>
                <a:sym typeface="Poppins"/>
              </a:rPr>
              <a:t>dolupti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corrovi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debisimet</a:t>
            </a:r>
            <a:r>
              <a:rPr lang="en-US" sz="2200" dirty="0">
                <a:solidFill>
                  <a:schemeClr val="dk1"/>
                </a:solidFill>
                <a:latin typeface="Poppins"/>
                <a:ea typeface="Poppins"/>
                <a:cs typeface="Poppins"/>
                <a:sym typeface="Poppins"/>
              </a:rPr>
              <a:t> prem </a:t>
            </a:r>
            <a:r>
              <a:rPr lang="en-US" sz="2200" dirty="0" err="1">
                <a:solidFill>
                  <a:schemeClr val="dk1"/>
                </a:solidFill>
                <a:latin typeface="Poppins"/>
                <a:ea typeface="Poppins"/>
                <a:cs typeface="Poppins"/>
                <a:sym typeface="Poppins"/>
              </a:rPr>
              <a:t>enihita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dolorro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blam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asita</a:t>
            </a:r>
            <a:r>
              <a:rPr lang="en-US" sz="2200" dirty="0">
                <a:solidFill>
                  <a:schemeClr val="dk1"/>
                </a:solidFill>
                <a:latin typeface="Poppins"/>
                <a:ea typeface="Poppins"/>
                <a:cs typeface="Poppins"/>
                <a:sym typeface="Poppins"/>
              </a:rPr>
              <a:t> de </a:t>
            </a:r>
            <a:r>
              <a:rPr lang="en-US" sz="2200" dirty="0" err="1">
                <a:solidFill>
                  <a:schemeClr val="dk1"/>
                </a:solidFill>
                <a:latin typeface="Poppins"/>
                <a:ea typeface="Poppins"/>
                <a:cs typeface="Poppins"/>
                <a:sym typeface="Poppins"/>
              </a:rPr>
              <a:t>optur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Dus</a:t>
            </a:r>
            <a:r>
              <a:rPr lang="en-US" sz="2200" dirty="0">
                <a:solidFill>
                  <a:schemeClr val="dk1"/>
                </a:solidFill>
                <a:latin typeface="Poppins"/>
                <a:ea typeface="Poppins"/>
                <a:cs typeface="Poppins"/>
                <a:sym typeface="Poppins"/>
              </a:rPr>
              <a:t> prat.</a:t>
            </a:r>
          </a:p>
        </p:txBody>
      </p:sp>
      <p:pic>
        <p:nvPicPr>
          <p:cNvPr id="25" name="Google Shape;66;p14">
            <a:extLst>
              <a:ext uri="{FF2B5EF4-FFF2-40B4-BE49-F238E27FC236}">
                <a16:creationId xmlns:a16="http://schemas.microsoft.com/office/drawing/2014/main" id="{356955DD-D037-D8D1-CCE7-26C1230ACE18}"/>
              </a:ext>
            </a:extLst>
          </p:cNvPr>
          <p:cNvPicPr preferRelativeResize="0"/>
          <p:nvPr userDrawn="1"/>
        </p:nvPicPr>
        <p:blipFill>
          <a:blip r:embed="rId3">
            <a:alphaModFix/>
          </a:blip>
          <a:stretch>
            <a:fillRect/>
          </a:stretch>
        </p:blipFill>
        <p:spPr>
          <a:xfrm flipH="1">
            <a:off x="5929161" y="511450"/>
            <a:ext cx="186350" cy="726800"/>
          </a:xfrm>
          <a:prstGeom prst="rect">
            <a:avLst/>
          </a:prstGeom>
          <a:noFill/>
          <a:ln>
            <a:noFill/>
          </a:ln>
        </p:spPr>
      </p:pic>
      <p:sp>
        <p:nvSpPr>
          <p:cNvPr id="11" name="Footer Placeholder 23">
            <a:extLst>
              <a:ext uri="{FF2B5EF4-FFF2-40B4-BE49-F238E27FC236}">
                <a16:creationId xmlns:a16="http://schemas.microsoft.com/office/drawing/2014/main" id="{3D59CBA8-B37A-1543-4266-094FE764140B}"/>
              </a:ext>
            </a:extLst>
          </p:cNvPr>
          <p:cNvSpPr>
            <a:spLocks noGrp="1"/>
          </p:cNvSpPr>
          <p:nvPr>
            <p:ph type="ftr" sz="quarter" idx="17"/>
          </p:nvPr>
        </p:nvSpPr>
        <p:spPr>
          <a:xfrm>
            <a:off x="318344" y="9595144"/>
            <a:ext cx="5791200" cy="547688"/>
          </a:xfrm>
        </p:spPr>
        <p:txBody>
          <a:bodyPr/>
          <a:lstStyle>
            <a:lvl1pPr>
              <a:defRPr sz="1400"/>
            </a:lvl1pPr>
          </a:lstStyle>
          <a:p>
            <a:pPr algn="l"/>
            <a:endParaRPr lang="en-US" dirty="0">
              <a:solidFill>
                <a:srgbClr val="592D88"/>
              </a:solidFill>
              <a:latin typeface="Poppins"/>
              <a:ea typeface="Poppins"/>
              <a:cs typeface="Poppins"/>
              <a:sym typeface="Poppins"/>
            </a:endParaRPr>
          </a:p>
        </p:txBody>
      </p:sp>
      <p:sp>
        <p:nvSpPr>
          <p:cNvPr id="12" name="Slide Number Placeholder 24">
            <a:extLst>
              <a:ext uri="{FF2B5EF4-FFF2-40B4-BE49-F238E27FC236}">
                <a16:creationId xmlns:a16="http://schemas.microsoft.com/office/drawing/2014/main" id="{78A87620-B725-5E07-4148-CAB705D909AD}"/>
              </a:ext>
            </a:extLst>
          </p:cNvPr>
          <p:cNvSpPr>
            <a:spLocks noGrp="1"/>
          </p:cNvSpPr>
          <p:nvPr>
            <p:ph type="sldNum" sz="quarter" idx="18"/>
          </p:nvPr>
        </p:nvSpPr>
        <p:spPr>
          <a:xfrm>
            <a:off x="13547256" y="9599840"/>
            <a:ext cx="4267200" cy="547688"/>
          </a:xfrm>
        </p:spPr>
        <p:txBody>
          <a:bodyPr/>
          <a:lstStyle>
            <a:lvl1pPr>
              <a:defRPr lang="en-US" sz="1400" kern="1200" smtClean="0">
                <a:solidFill>
                  <a:srgbClr val="592D88"/>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285646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sp>
        <p:nvSpPr>
          <p:cNvPr id="5" name="TextBox 4"/>
          <p:cNvSpPr txBox="1"/>
          <p:nvPr userDrawn="1"/>
        </p:nvSpPr>
        <p:spPr>
          <a:xfrm>
            <a:off x="8947355" y="11684000"/>
            <a:ext cx="184731" cy="881780"/>
          </a:xfrm>
          <a:prstGeom prst="rect">
            <a:avLst/>
          </a:prstGeom>
          <a:noFill/>
        </p:spPr>
        <p:txBody>
          <a:bodyPr wrap="none" rtlCol="0">
            <a:spAutoFit/>
          </a:bodyPr>
          <a:lstStyle/>
          <a:p>
            <a:pPr marL="0" marR="0" indent="0" algn="l" defTabSz="1828800" rtl="0" eaLnBrk="1" fontAlgn="auto" latinLnBrk="0" hangingPunct="1">
              <a:lnSpc>
                <a:spcPts val="6800"/>
              </a:lnSpc>
              <a:spcBef>
                <a:spcPts val="0"/>
              </a:spcBef>
              <a:spcAft>
                <a:spcPts val="0"/>
              </a:spcAft>
              <a:buClrTx/>
              <a:buSzTx/>
              <a:buFontTx/>
              <a:buNone/>
              <a:tabLst/>
            </a:pPr>
            <a:endParaRPr kumimoji="0" lang="en-US" sz="4000" b="0" i="0" u="none" strike="noStrike" kern="1200" cap="all" spc="0" normalizeH="0" baseline="0" noProof="0" dirty="0">
              <a:ln>
                <a:noFill/>
              </a:ln>
              <a:solidFill>
                <a:prstClr val="white"/>
              </a:solidFill>
              <a:effectLst/>
              <a:uLnTx/>
              <a:uFillTx/>
              <a:latin typeface="FreightSans Pro Semibold"/>
              <a:ea typeface="+mn-ea"/>
              <a:cs typeface="FreightSans Pro Semibold"/>
            </a:endParaRPr>
          </a:p>
        </p:txBody>
      </p:sp>
      <p:pic>
        <p:nvPicPr>
          <p:cNvPr id="2" name="Google Shape;86;p15">
            <a:extLst>
              <a:ext uri="{FF2B5EF4-FFF2-40B4-BE49-F238E27FC236}">
                <a16:creationId xmlns:a16="http://schemas.microsoft.com/office/drawing/2014/main" id="{ABD0DA8C-B655-5807-0506-B0EBEEEB7583}"/>
              </a:ext>
            </a:extLst>
          </p:cNvPr>
          <p:cNvPicPr preferRelativeResize="0"/>
          <p:nvPr userDrawn="1"/>
        </p:nvPicPr>
        <p:blipFill rotWithShape="1">
          <a:blip r:embed="rId2">
            <a:alphaModFix/>
          </a:blip>
          <a:srcRect b="90730"/>
          <a:stretch/>
        </p:blipFill>
        <p:spPr>
          <a:xfrm>
            <a:off x="0" y="1"/>
            <a:ext cx="15430500" cy="953550"/>
          </a:xfrm>
          <a:prstGeom prst="rect">
            <a:avLst/>
          </a:prstGeom>
          <a:noFill/>
          <a:ln>
            <a:noFill/>
          </a:ln>
        </p:spPr>
      </p:pic>
      <p:pic>
        <p:nvPicPr>
          <p:cNvPr id="8" name="Google Shape;87;p15">
            <a:extLst>
              <a:ext uri="{FF2B5EF4-FFF2-40B4-BE49-F238E27FC236}">
                <a16:creationId xmlns:a16="http://schemas.microsoft.com/office/drawing/2014/main" id="{8ACF57AE-320E-E926-B78D-D6E1929F6A68}"/>
              </a:ext>
            </a:extLst>
          </p:cNvPr>
          <p:cNvPicPr preferRelativeResize="0"/>
          <p:nvPr userDrawn="1"/>
        </p:nvPicPr>
        <p:blipFill rotWithShape="1">
          <a:blip r:embed="rId2">
            <a:alphaModFix/>
          </a:blip>
          <a:srcRect r="81481" b="90730"/>
          <a:stretch/>
        </p:blipFill>
        <p:spPr>
          <a:xfrm>
            <a:off x="15430501" y="1"/>
            <a:ext cx="2857502" cy="953550"/>
          </a:xfrm>
          <a:prstGeom prst="rect">
            <a:avLst/>
          </a:prstGeom>
          <a:noFill/>
          <a:ln>
            <a:noFill/>
          </a:ln>
        </p:spPr>
      </p:pic>
      <p:pic>
        <p:nvPicPr>
          <p:cNvPr id="9" name="Google Shape;82;p15">
            <a:extLst>
              <a:ext uri="{FF2B5EF4-FFF2-40B4-BE49-F238E27FC236}">
                <a16:creationId xmlns:a16="http://schemas.microsoft.com/office/drawing/2014/main" id="{3C49E69B-81C3-C05A-52C9-1F054DBA3360}"/>
              </a:ext>
            </a:extLst>
          </p:cNvPr>
          <p:cNvPicPr preferRelativeResize="0"/>
          <p:nvPr userDrawn="1"/>
        </p:nvPicPr>
        <p:blipFill>
          <a:blip r:embed="rId3">
            <a:alphaModFix/>
          </a:blip>
          <a:stretch>
            <a:fillRect/>
          </a:stretch>
        </p:blipFill>
        <p:spPr>
          <a:xfrm>
            <a:off x="2209100" y="1406001"/>
            <a:ext cx="320600" cy="7526350"/>
          </a:xfrm>
          <a:prstGeom prst="rect">
            <a:avLst/>
          </a:prstGeom>
          <a:noFill/>
          <a:ln>
            <a:noFill/>
          </a:ln>
        </p:spPr>
      </p:pic>
      <p:pic>
        <p:nvPicPr>
          <p:cNvPr id="10" name="Google Shape;83;p15">
            <a:extLst>
              <a:ext uri="{FF2B5EF4-FFF2-40B4-BE49-F238E27FC236}">
                <a16:creationId xmlns:a16="http://schemas.microsoft.com/office/drawing/2014/main" id="{E442BA40-CEFC-6796-8806-15CCEEDDF6E9}"/>
              </a:ext>
            </a:extLst>
          </p:cNvPr>
          <p:cNvPicPr preferRelativeResize="0"/>
          <p:nvPr userDrawn="1"/>
        </p:nvPicPr>
        <p:blipFill>
          <a:blip r:embed="rId3">
            <a:alphaModFix/>
          </a:blip>
          <a:stretch>
            <a:fillRect/>
          </a:stretch>
        </p:blipFill>
        <p:spPr>
          <a:xfrm flipH="1">
            <a:off x="15740600" y="1406001"/>
            <a:ext cx="320600" cy="7526350"/>
          </a:xfrm>
          <a:prstGeom prst="rect">
            <a:avLst/>
          </a:prstGeom>
          <a:noFill/>
          <a:ln>
            <a:noFill/>
          </a:ln>
        </p:spPr>
      </p:pic>
      <p:sp>
        <p:nvSpPr>
          <p:cNvPr id="12" name="Text Placeholder 11">
            <a:extLst>
              <a:ext uri="{FF2B5EF4-FFF2-40B4-BE49-F238E27FC236}">
                <a16:creationId xmlns:a16="http://schemas.microsoft.com/office/drawing/2014/main" id="{9BB802C4-C32F-DAF1-97B8-50A62FBC673E}"/>
              </a:ext>
            </a:extLst>
          </p:cNvPr>
          <p:cNvSpPr>
            <a:spLocks noGrp="1"/>
          </p:cNvSpPr>
          <p:nvPr>
            <p:ph type="body" sz="quarter" idx="10" hasCustomPrompt="1"/>
          </p:nvPr>
        </p:nvSpPr>
        <p:spPr>
          <a:xfrm>
            <a:off x="7201358" y="1517651"/>
            <a:ext cx="3721100" cy="784226"/>
          </a:xfrm>
        </p:spPr>
        <p:txBody>
          <a:bodyPr>
            <a:normAutofit/>
          </a:bodyPr>
          <a:lstStyle>
            <a:lvl1pPr marL="0" indent="0" algn="ctr">
              <a:buNone/>
              <a:defRPr sz="3600" b="1">
                <a:solidFill>
                  <a:srgbClr val="C1A875"/>
                </a:solidFill>
                <a:latin typeface="+mj-lt"/>
              </a:defRPr>
            </a:lvl1pPr>
          </a:lstStyle>
          <a:p>
            <a:pPr lvl="0"/>
            <a:r>
              <a:rPr lang="en-US" dirty="0"/>
              <a:t>BIG IDEA:</a:t>
            </a:r>
          </a:p>
        </p:txBody>
      </p:sp>
      <p:sp>
        <p:nvSpPr>
          <p:cNvPr id="24" name="Text Placeholder 23">
            <a:extLst>
              <a:ext uri="{FF2B5EF4-FFF2-40B4-BE49-F238E27FC236}">
                <a16:creationId xmlns:a16="http://schemas.microsoft.com/office/drawing/2014/main" id="{C7B7778F-30DA-B081-7051-99D23A9BAB7A}"/>
              </a:ext>
            </a:extLst>
          </p:cNvPr>
          <p:cNvSpPr>
            <a:spLocks noGrp="1"/>
          </p:cNvSpPr>
          <p:nvPr>
            <p:ph type="body" sz="quarter" idx="11" hasCustomPrompt="1"/>
          </p:nvPr>
        </p:nvSpPr>
        <p:spPr>
          <a:xfrm>
            <a:off x="2546805" y="3111947"/>
            <a:ext cx="13046074" cy="5591174"/>
          </a:xfrm>
        </p:spPr>
        <p:txBody>
          <a:bodyPr>
            <a:normAutofit/>
          </a:bodyPr>
          <a:lstStyle>
            <a:lvl1pPr marL="0" indent="0" algn="ctr">
              <a:buNone/>
              <a:defRPr lang="en" sz="5200" b="1" kern="1200" dirty="0" smtClean="0">
                <a:solidFill>
                  <a:srgbClr val="592D88"/>
                </a:solidFill>
                <a:latin typeface="Poppins"/>
                <a:ea typeface="Poppins"/>
                <a:cs typeface="Poppins"/>
                <a:sym typeface="Poppins"/>
              </a:defRPr>
            </a:lvl1pPr>
          </a:lstStyle>
          <a:p>
            <a:pPr lvl="0"/>
            <a:r>
              <a:rPr lang="en-US" sz="5200" b="1" dirty="0">
                <a:latin typeface="+mj-lt"/>
              </a:rPr>
              <a:t>Nam </a:t>
            </a:r>
            <a:r>
              <a:rPr lang="en-US" sz="5200" b="1" dirty="0" err="1">
                <a:latin typeface="+mj-lt"/>
              </a:rPr>
              <a:t>aut</a:t>
            </a:r>
            <a:r>
              <a:rPr lang="en-US" sz="5200" b="1" dirty="0">
                <a:latin typeface="+mj-lt"/>
              </a:rPr>
              <a:t> </a:t>
            </a:r>
            <a:r>
              <a:rPr lang="en-US" sz="5200" b="1" dirty="0" err="1">
                <a:latin typeface="+mj-lt"/>
              </a:rPr>
              <a:t>vollab</a:t>
            </a:r>
            <a:r>
              <a:rPr lang="en-US" sz="5200" b="1" dirty="0">
                <a:latin typeface="+mj-lt"/>
              </a:rPr>
              <a:t> </a:t>
            </a:r>
            <a:r>
              <a:rPr lang="en-US" sz="5200" b="1" dirty="0" err="1">
                <a:latin typeface="+mj-lt"/>
              </a:rPr>
              <a:t>invendus</a:t>
            </a:r>
            <a:r>
              <a:rPr lang="en-US" sz="5200" b="1" dirty="0">
                <a:latin typeface="+mj-lt"/>
              </a:rPr>
              <a:t> </a:t>
            </a:r>
            <a:r>
              <a:rPr lang="en-US" sz="5200" b="1" dirty="0" err="1">
                <a:latin typeface="+mj-lt"/>
              </a:rPr>
              <a:t>essita</a:t>
            </a:r>
            <a:r>
              <a:rPr lang="en" sz="5200" b="1" dirty="0">
                <a:solidFill>
                  <a:srgbClr val="592D88"/>
                </a:solidFill>
                <a:latin typeface="Poppins"/>
                <a:ea typeface="Poppins"/>
                <a:cs typeface="Poppins"/>
                <a:sym typeface="Poppins"/>
              </a:rPr>
              <a:t> velloribus, commoluptat offictatiate et hicidem ilicias dolluptatur repedi rest, cuptae ma poritat issimagnat ex excessit?</a:t>
            </a:r>
            <a:endParaRPr lang="en-US" dirty="0"/>
          </a:p>
        </p:txBody>
      </p:sp>
      <p:cxnSp>
        <p:nvCxnSpPr>
          <p:cNvPr id="25" name="Google Shape;63;p14">
            <a:extLst>
              <a:ext uri="{FF2B5EF4-FFF2-40B4-BE49-F238E27FC236}">
                <a16:creationId xmlns:a16="http://schemas.microsoft.com/office/drawing/2014/main" id="{01F21CD6-652C-2DDD-47DC-59904CCB4DBF}"/>
              </a:ext>
            </a:extLst>
          </p:cNvPr>
          <p:cNvCxnSpPr/>
          <p:nvPr userDrawn="1"/>
        </p:nvCxnSpPr>
        <p:spPr>
          <a:xfrm>
            <a:off x="516650" y="9542900"/>
            <a:ext cx="17094600" cy="0"/>
          </a:xfrm>
          <a:prstGeom prst="straightConnector1">
            <a:avLst/>
          </a:prstGeom>
          <a:noFill/>
          <a:ln w="9525" cap="flat" cmpd="sng">
            <a:solidFill>
              <a:srgbClr val="592D88"/>
            </a:solidFill>
            <a:prstDash val="solid"/>
            <a:round/>
            <a:headEnd type="none" w="med" len="med"/>
            <a:tailEnd type="none" w="med" len="med"/>
          </a:ln>
        </p:spPr>
      </p:cxnSp>
      <p:sp>
        <p:nvSpPr>
          <p:cNvPr id="31" name="Footer Placeholder 23">
            <a:extLst>
              <a:ext uri="{FF2B5EF4-FFF2-40B4-BE49-F238E27FC236}">
                <a16:creationId xmlns:a16="http://schemas.microsoft.com/office/drawing/2014/main" id="{EFBC3D47-31EB-A7FC-E5ED-A55FB51B8607}"/>
              </a:ext>
            </a:extLst>
          </p:cNvPr>
          <p:cNvSpPr>
            <a:spLocks noGrp="1"/>
          </p:cNvSpPr>
          <p:nvPr>
            <p:ph type="ftr" sz="quarter" idx="17"/>
          </p:nvPr>
        </p:nvSpPr>
        <p:spPr>
          <a:xfrm>
            <a:off x="318344" y="9595144"/>
            <a:ext cx="5791200" cy="547688"/>
          </a:xfrm>
        </p:spPr>
        <p:txBody>
          <a:bodyPr/>
          <a:lstStyle>
            <a:lvl1pPr>
              <a:defRPr sz="1400"/>
            </a:lvl1pPr>
          </a:lstStyle>
          <a:p>
            <a:pPr algn="l"/>
            <a:endParaRPr lang="en-US" dirty="0">
              <a:solidFill>
                <a:srgbClr val="592D88"/>
              </a:solidFill>
              <a:latin typeface="Poppins"/>
              <a:ea typeface="Poppins"/>
              <a:cs typeface="Poppins"/>
              <a:sym typeface="Poppins"/>
            </a:endParaRPr>
          </a:p>
        </p:txBody>
      </p:sp>
      <p:sp>
        <p:nvSpPr>
          <p:cNvPr id="32" name="Slide Number Placeholder 24">
            <a:extLst>
              <a:ext uri="{FF2B5EF4-FFF2-40B4-BE49-F238E27FC236}">
                <a16:creationId xmlns:a16="http://schemas.microsoft.com/office/drawing/2014/main" id="{BEF86E85-54C9-0632-DA69-3B91019B7735}"/>
              </a:ext>
            </a:extLst>
          </p:cNvPr>
          <p:cNvSpPr>
            <a:spLocks noGrp="1"/>
          </p:cNvSpPr>
          <p:nvPr>
            <p:ph type="sldNum" sz="quarter" idx="18"/>
          </p:nvPr>
        </p:nvSpPr>
        <p:spPr>
          <a:xfrm>
            <a:off x="13547256" y="9599840"/>
            <a:ext cx="4267200" cy="547688"/>
          </a:xfrm>
        </p:spPr>
        <p:txBody>
          <a:bodyPr/>
          <a:lstStyle>
            <a:lvl1pPr>
              <a:defRPr lang="en-US" sz="1400" kern="1200" smtClean="0">
                <a:solidFill>
                  <a:srgbClr val="592D88"/>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244613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507B00A-9875-4990-8D5D-6DCC2D4F11F1}"/>
              </a:ext>
            </a:extLst>
          </p:cNvPr>
          <p:cNvSpPr>
            <a:spLocks noGrp="1"/>
          </p:cNvSpPr>
          <p:nvPr>
            <p:ph type="pic" sz="quarter" idx="13"/>
          </p:nvPr>
        </p:nvSpPr>
        <p:spPr>
          <a:xfrm>
            <a:off x="0" y="3"/>
            <a:ext cx="18288000" cy="9576898"/>
          </a:xfrm>
        </p:spPr>
        <p:txBody>
          <a:bodyPr/>
          <a:lstStyle>
            <a:lvl1pPr marL="0" indent="0">
              <a:buNone/>
              <a:defRPr/>
            </a:lvl1pPr>
          </a:lstStyle>
          <a:p>
            <a:endParaRPr lang="en-US" dirty="0"/>
          </a:p>
        </p:txBody>
      </p:sp>
      <p:sp>
        <p:nvSpPr>
          <p:cNvPr id="6" name="Text Placeholder 5">
            <a:extLst>
              <a:ext uri="{FF2B5EF4-FFF2-40B4-BE49-F238E27FC236}">
                <a16:creationId xmlns:a16="http://schemas.microsoft.com/office/drawing/2014/main" id="{FE401387-8441-E4DC-F7EF-C927EFD56852}"/>
              </a:ext>
            </a:extLst>
          </p:cNvPr>
          <p:cNvSpPr>
            <a:spLocks noGrp="1"/>
          </p:cNvSpPr>
          <p:nvPr>
            <p:ph type="body" sz="quarter" idx="14" hasCustomPrompt="1"/>
          </p:nvPr>
        </p:nvSpPr>
        <p:spPr>
          <a:xfrm>
            <a:off x="5000687" y="806096"/>
            <a:ext cx="12393386" cy="6100892"/>
          </a:xfrm>
        </p:spPr>
        <p:txBody>
          <a:bodyPr>
            <a:noAutofit/>
          </a:bodyPr>
          <a:lstStyle>
            <a:lvl1pPr marL="0" indent="0" algn="r">
              <a:lnSpc>
                <a:spcPct val="114000"/>
              </a:lnSpc>
              <a:spcBef>
                <a:spcPts val="0"/>
              </a:spcBef>
              <a:buNone/>
              <a:defRPr sz="4200" b="1" kern="0" spc="0" baseline="0">
                <a:latin typeface="+mj-lt"/>
              </a:defRPr>
            </a:lvl1pPr>
            <a:lvl2pPr marL="822960" indent="0" algn="r">
              <a:buNone/>
              <a:defRPr sz="4200" b="1">
                <a:latin typeface="+mj-lt"/>
              </a:defRPr>
            </a:lvl2pPr>
            <a:lvl3pPr marL="1645920" indent="0" algn="r">
              <a:buNone/>
              <a:defRPr sz="4200" b="1">
                <a:latin typeface="+mj-lt"/>
              </a:defRPr>
            </a:lvl3pPr>
            <a:lvl4pPr marL="2468880" indent="0" algn="r">
              <a:buNone/>
              <a:defRPr sz="4200" b="1">
                <a:latin typeface="+mj-lt"/>
              </a:defRPr>
            </a:lvl4pPr>
            <a:lvl5pPr marL="3291840" indent="0" algn="r">
              <a:buNone/>
              <a:defRPr sz="4200" b="1">
                <a:latin typeface="+mj-lt"/>
              </a:defRPr>
            </a:lvl5pPr>
          </a:lstStyle>
          <a:p>
            <a:pPr lvl="0"/>
            <a:r>
              <a:rPr lang="en-US" dirty="0"/>
              <a:t>Enter your text here.</a:t>
            </a:r>
          </a:p>
        </p:txBody>
      </p:sp>
      <p:sp>
        <p:nvSpPr>
          <p:cNvPr id="11" name="Footer Placeholder 23">
            <a:extLst>
              <a:ext uri="{FF2B5EF4-FFF2-40B4-BE49-F238E27FC236}">
                <a16:creationId xmlns:a16="http://schemas.microsoft.com/office/drawing/2014/main" id="{9EC1DFA4-466B-E917-4F0C-228F04986032}"/>
              </a:ext>
            </a:extLst>
          </p:cNvPr>
          <p:cNvSpPr>
            <a:spLocks noGrp="1"/>
          </p:cNvSpPr>
          <p:nvPr>
            <p:ph type="ftr" sz="quarter" idx="17"/>
          </p:nvPr>
        </p:nvSpPr>
        <p:spPr>
          <a:xfrm>
            <a:off x="318344" y="9595144"/>
            <a:ext cx="5791200" cy="547688"/>
          </a:xfrm>
        </p:spPr>
        <p:txBody>
          <a:bodyPr/>
          <a:lstStyle>
            <a:lvl1pPr>
              <a:defRPr sz="1400"/>
            </a:lvl1pPr>
          </a:lstStyle>
          <a:p>
            <a:pPr algn="l"/>
            <a:endParaRPr lang="en-US" dirty="0">
              <a:solidFill>
                <a:srgbClr val="592D88"/>
              </a:solidFill>
              <a:latin typeface="Poppins"/>
              <a:ea typeface="Poppins"/>
              <a:cs typeface="Poppins"/>
              <a:sym typeface="Poppins"/>
            </a:endParaRPr>
          </a:p>
        </p:txBody>
      </p:sp>
      <p:sp>
        <p:nvSpPr>
          <p:cNvPr id="13" name="Slide Number Placeholder 24">
            <a:extLst>
              <a:ext uri="{FF2B5EF4-FFF2-40B4-BE49-F238E27FC236}">
                <a16:creationId xmlns:a16="http://schemas.microsoft.com/office/drawing/2014/main" id="{EAD542F0-1B3B-0596-688F-98608145AC0F}"/>
              </a:ext>
            </a:extLst>
          </p:cNvPr>
          <p:cNvSpPr>
            <a:spLocks noGrp="1"/>
          </p:cNvSpPr>
          <p:nvPr>
            <p:ph type="sldNum" sz="quarter" idx="18"/>
          </p:nvPr>
        </p:nvSpPr>
        <p:spPr>
          <a:xfrm>
            <a:off x="13547256" y="9599840"/>
            <a:ext cx="4267200" cy="547688"/>
          </a:xfrm>
        </p:spPr>
        <p:txBody>
          <a:bodyPr/>
          <a:lstStyle>
            <a:lvl1pPr>
              <a:defRPr lang="en-US" sz="1400" kern="1200" smtClean="0">
                <a:solidFill>
                  <a:srgbClr val="592D88"/>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327908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2" name="Google Shape;100;p17">
            <a:extLst>
              <a:ext uri="{FF2B5EF4-FFF2-40B4-BE49-F238E27FC236}">
                <a16:creationId xmlns:a16="http://schemas.microsoft.com/office/drawing/2014/main" id="{49801103-A5ED-DB57-DD76-1B7A472212B4}"/>
              </a:ext>
            </a:extLst>
          </p:cNvPr>
          <p:cNvPicPr preferRelativeResize="0"/>
          <p:nvPr userDrawn="1"/>
        </p:nvPicPr>
        <p:blipFill>
          <a:blip r:embed="rId2">
            <a:alphaModFix/>
          </a:blip>
          <a:stretch>
            <a:fillRect/>
          </a:stretch>
        </p:blipFill>
        <p:spPr>
          <a:xfrm>
            <a:off x="0" y="806001"/>
            <a:ext cx="18288000" cy="9480998"/>
          </a:xfrm>
          <a:prstGeom prst="rect">
            <a:avLst/>
          </a:prstGeom>
          <a:noFill/>
          <a:ln>
            <a:noFill/>
          </a:ln>
        </p:spPr>
      </p:pic>
      <p:sp>
        <p:nvSpPr>
          <p:cNvPr id="3" name="Text Placeholder 2">
            <a:extLst>
              <a:ext uri="{FF2B5EF4-FFF2-40B4-BE49-F238E27FC236}">
                <a16:creationId xmlns:a16="http://schemas.microsoft.com/office/drawing/2014/main" id="{FCD48310-0F9E-52C5-5705-61F74593C3AA}"/>
              </a:ext>
            </a:extLst>
          </p:cNvPr>
          <p:cNvSpPr>
            <a:spLocks noGrp="1"/>
          </p:cNvSpPr>
          <p:nvPr>
            <p:ph type="body" sz="quarter" idx="10" hasCustomPrompt="1"/>
          </p:nvPr>
        </p:nvSpPr>
        <p:spPr>
          <a:xfrm>
            <a:off x="717553" y="3984154"/>
            <a:ext cx="10565490" cy="2641152"/>
          </a:xfrm>
        </p:spPr>
        <p:txBody>
          <a:bodyPr>
            <a:noAutofit/>
          </a:bodyPr>
          <a:lstStyle>
            <a:lvl1pPr marL="0" indent="0">
              <a:buNone/>
              <a:defRPr sz="8200" b="1">
                <a:solidFill>
                  <a:schemeClr val="bg1"/>
                </a:solidFill>
                <a:latin typeface="+mj-lt"/>
              </a:defRPr>
            </a:lvl1pPr>
            <a:lvl2pPr>
              <a:defRPr sz="8200" b="1">
                <a:solidFill>
                  <a:schemeClr val="bg1"/>
                </a:solidFill>
                <a:latin typeface="+mj-lt"/>
              </a:defRPr>
            </a:lvl2pPr>
            <a:lvl3pPr>
              <a:defRPr sz="8200" b="1">
                <a:solidFill>
                  <a:schemeClr val="bg1"/>
                </a:solidFill>
                <a:latin typeface="+mj-lt"/>
              </a:defRPr>
            </a:lvl3pPr>
            <a:lvl4pPr>
              <a:defRPr sz="8200" b="1">
                <a:solidFill>
                  <a:schemeClr val="bg1"/>
                </a:solidFill>
                <a:latin typeface="+mj-lt"/>
              </a:defRPr>
            </a:lvl4pPr>
            <a:lvl5pPr>
              <a:defRPr sz="8200" b="1">
                <a:solidFill>
                  <a:schemeClr val="bg1"/>
                </a:solidFill>
                <a:latin typeface="+mj-lt"/>
              </a:defRPr>
            </a:lvl5pPr>
          </a:lstStyle>
          <a:p>
            <a:pPr lvl="0"/>
            <a:r>
              <a:rPr lang="en-US" dirty="0"/>
              <a:t>Presentation Title</a:t>
            </a:r>
            <a:br>
              <a:rPr lang="en-US" dirty="0"/>
            </a:br>
            <a:r>
              <a:rPr lang="en-US" dirty="0"/>
              <a:t>Two Lines Here</a:t>
            </a:r>
          </a:p>
        </p:txBody>
      </p:sp>
      <p:cxnSp>
        <p:nvCxnSpPr>
          <p:cNvPr id="4" name="Google Shape;102;p17">
            <a:extLst>
              <a:ext uri="{FF2B5EF4-FFF2-40B4-BE49-F238E27FC236}">
                <a16:creationId xmlns:a16="http://schemas.microsoft.com/office/drawing/2014/main" id="{CB99C25A-B6DD-F13D-F198-7E0B43D79B42}"/>
              </a:ext>
            </a:extLst>
          </p:cNvPr>
          <p:cNvCxnSpPr/>
          <p:nvPr userDrawn="1"/>
        </p:nvCxnSpPr>
        <p:spPr>
          <a:xfrm>
            <a:off x="516650" y="9542900"/>
            <a:ext cx="17094600" cy="0"/>
          </a:xfrm>
          <a:prstGeom prst="straightConnector1">
            <a:avLst/>
          </a:prstGeom>
          <a:noFill/>
          <a:ln w="9525" cap="flat" cmpd="sng">
            <a:solidFill>
              <a:schemeClr val="lt1"/>
            </a:solidFill>
            <a:prstDash val="solid"/>
            <a:round/>
            <a:headEnd type="none" w="med" len="med"/>
            <a:tailEnd type="none" w="med" len="med"/>
          </a:ln>
        </p:spPr>
      </p:cxnSp>
      <p:sp>
        <p:nvSpPr>
          <p:cNvPr id="5" name="Footer Placeholder 23">
            <a:extLst>
              <a:ext uri="{FF2B5EF4-FFF2-40B4-BE49-F238E27FC236}">
                <a16:creationId xmlns:a16="http://schemas.microsoft.com/office/drawing/2014/main" id="{0056EA4B-5142-8078-44F4-CA1C32331303}"/>
              </a:ext>
            </a:extLst>
          </p:cNvPr>
          <p:cNvSpPr>
            <a:spLocks noGrp="1"/>
          </p:cNvSpPr>
          <p:nvPr>
            <p:ph type="ftr" sz="quarter" idx="17"/>
          </p:nvPr>
        </p:nvSpPr>
        <p:spPr>
          <a:xfrm>
            <a:off x="318344" y="9595144"/>
            <a:ext cx="5791200" cy="547688"/>
          </a:xfrm>
        </p:spPr>
        <p:txBody>
          <a:bodyPr/>
          <a:lstStyle>
            <a:lvl1pPr>
              <a:defRPr sz="1400">
                <a:solidFill>
                  <a:schemeClr val="bg1"/>
                </a:solidFill>
              </a:defRPr>
            </a:lvl1pPr>
          </a:lstStyle>
          <a:p>
            <a:pPr algn="l"/>
            <a:endParaRPr lang="en-US" dirty="0">
              <a:latin typeface="Poppins"/>
              <a:ea typeface="Poppins"/>
              <a:cs typeface="Poppins"/>
              <a:sym typeface="Poppins"/>
            </a:endParaRPr>
          </a:p>
        </p:txBody>
      </p:sp>
      <p:sp>
        <p:nvSpPr>
          <p:cNvPr id="6" name="Slide Number Placeholder 24">
            <a:extLst>
              <a:ext uri="{FF2B5EF4-FFF2-40B4-BE49-F238E27FC236}">
                <a16:creationId xmlns:a16="http://schemas.microsoft.com/office/drawing/2014/main" id="{B4F79629-3470-7723-A4F0-4C96AFE3881B}"/>
              </a:ext>
            </a:extLst>
          </p:cNvPr>
          <p:cNvSpPr>
            <a:spLocks noGrp="1"/>
          </p:cNvSpPr>
          <p:nvPr>
            <p:ph type="sldNum" sz="quarter" idx="18"/>
          </p:nvPr>
        </p:nvSpPr>
        <p:spPr>
          <a:xfrm>
            <a:off x="13547256" y="9599840"/>
            <a:ext cx="4267200" cy="547688"/>
          </a:xfrm>
        </p:spPr>
        <p:txBody>
          <a:bodyPr/>
          <a:lstStyle>
            <a:lvl1pPr>
              <a:defRPr lang="en-US" sz="1400" kern="1200" smtClean="0">
                <a:solidFill>
                  <a:schemeClr val="bg1"/>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374786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nger Title - Text and Bullet Points">
    <p:spTree>
      <p:nvGrpSpPr>
        <p:cNvPr id="1" name=""/>
        <p:cNvGrpSpPr/>
        <p:nvPr/>
      </p:nvGrpSpPr>
      <p:grpSpPr>
        <a:xfrm>
          <a:off x="0" y="0"/>
          <a:ext cx="0" cy="0"/>
          <a:chOff x="0" y="0"/>
          <a:chExt cx="0" cy="0"/>
        </a:xfrm>
      </p:grpSpPr>
      <p:cxnSp>
        <p:nvCxnSpPr>
          <p:cNvPr id="4" name="Google Shape;109;p18">
            <a:extLst>
              <a:ext uri="{FF2B5EF4-FFF2-40B4-BE49-F238E27FC236}">
                <a16:creationId xmlns:a16="http://schemas.microsoft.com/office/drawing/2014/main" id="{78D48EF5-019C-349F-0F13-0FD740C0157F}"/>
              </a:ext>
            </a:extLst>
          </p:cNvPr>
          <p:cNvCxnSpPr/>
          <p:nvPr userDrawn="1"/>
        </p:nvCxnSpPr>
        <p:spPr>
          <a:xfrm>
            <a:off x="516650" y="9542900"/>
            <a:ext cx="17094600" cy="0"/>
          </a:xfrm>
          <a:prstGeom prst="straightConnector1">
            <a:avLst/>
          </a:prstGeom>
          <a:noFill/>
          <a:ln w="9525" cap="flat" cmpd="sng">
            <a:solidFill>
              <a:srgbClr val="592D88"/>
            </a:solidFill>
            <a:prstDash val="solid"/>
            <a:round/>
            <a:headEnd type="none" w="med" len="med"/>
            <a:tailEnd type="none" w="med" len="med"/>
          </a:ln>
        </p:spPr>
      </p:cxnSp>
      <p:pic>
        <p:nvPicPr>
          <p:cNvPr id="7" name="Google Shape;111;p18">
            <a:extLst>
              <a:ext uri="{FF2B5EF4-FFF2-40B4-BE49-F238E27FC236}">
                <a16:creationId xmlns:a16="http://schemas.microsoft.com/office/drawing/2014/main" id="{F4E0145C-BF1D-713E-FDFD-32A030C99442}"/>
              </a:ext>
            </a:extLst>
          </p:cNvPr>
          <p:cNvPicPr preferRelativeResize="0"/>
          <p:nvPr userDrawn="1"/>
        </p:nvPicPr>
        <p:blipFill>
          <a:blip r:embed="rId2">
            <a:alphaModFix/>
          </a:blip>
          <a:stretch>
            <a:fillRect/>
          </a:stretch>
        </p:blipFill>
        <p:spPr>
          <a:xfrm>
            <a:off x="707701" y="511450"/>
            <a:ext cx="186350" cy="726800"/>
          </a:xfrm>
          <a:prstGeom prst="rect">
            <a:avLst/>
          </a:prstGeom>
          <a:noFill/>
          <a:ln>
            <a:noFill/>
          </a:ln>
        </p:spPr>
      </p:pic>
      <p:pic>
        <p:nvPicPr>
          <p:cNvPr id="9" name="Google Shape;112;p18">
            <a:extLst>
              <a:ext uri="{FF2B5EF4-FFF2-40B4-BE49-F238E27FC236}">
                <a16:creationId xmlns:a16="http://schemas.microsoft.com/office/drawing/2014/main" id="{C3C822AC-56CA-DC1E-E8FB-03F0F08306B7}"/>
              </a:ext>
            </a:extLst>
          </p:cNvPr>
          <p:cNvPicPr preferRelativeResize="0"/>
          <p:nvPr userDrawn="1"/>
        </p:nvPicPr>
        <p:blipFill>
          <a:blip r:embed="rId2">
            <a:alphaModFix/>
          </a:blip>
          <a:stretch>
            <a:fillRect/>
          </a:stretch>
        </p:blipFill>
        <p:spPr>
          <a:xfrm flipH="1">
            <a:off x="8119651" y="511450"/>
            <a:ext cx="186350" cy="726800"/>
          </a:xfrm>
          <a:prstGeom prst="rect">
            <a:avLst/>
          </a:prstGeom>
          <a:noFill/>
          <a:ln>
            <a:noFill/>
          </a:ln>
        </p:spPr>
      </p:pic>
      <p:sp>
        <p:nvSpPr>
          <p:cNvPr id="17" name="Text Placeholder 15">
            <a:extLst>
              <a:ext uri="{FF2B5EF4-FFF2-40B4-BE49-F238E27FC236}">
                <a16:creationId xmlns:a16="http://schemas.microsoft.com/office/drawing/2014/main" id="{C7355059-663A-A5DF-08B5-29271665E618}"/>
              </a:ext>
            </a:extLst>
          </p:cNvPr>
          <p:cNvSpPr>
            <a:spLocks noGrp="1"/>
          </p:cNvSpPr>
          <p:nvPr>
            <p:ph type="body" sz="quarter" idx="10" hasCustomPrompt="1"/>
          </p:nvPr>
        </p:nvSpPr>
        <p:spPr>
          <a:xfrm>
            <a:off x="810815" y="549343"/>
            <a:ext cx="7308834" cy="727074"/>
          </a:xfrm>
          <a:ln>
            <a:noFill/>
          </a:ln>
        </p:spPr>
        <p:txBody>
          <a:bodyPr>
            <a:normAutofit/>
          </a:bodyPr>
          <a:lstStyle>
            <a:lvl1pPr marL="0" indent="0">
              <a:buNone/>
              <a:defRPr sz="3400" b="1">
                <a:solidFill>
                  <a:srgbClr val="592D88"/>
                </a:solidFill>
                <a:latin typeface="+mj-lt"/>
              </a:defRPr>
            </a:lvl1pPr>
          </a:lstStyle>
          <a:p>
            <a:pPr lvl="0"/>
            <a:r>
              <a:rPr lang="en-US" b="1" dirty="0"/>
              <a:t>Slide Title Here – Longer Option</a:t>
            </a:r>
            <a:endParaRPr lang="en-US" dirty="0"/>
          </a:p>
        </p:txBody>
      </p:sp>
      <p:sp>
        <p:nvSpPr>
          <p:cNvPr id="19" name="Text Placeholder 18">
            <a:extLst>
              <a:ext uri="{FF2B5EF4-FFF2-40B4-BE49-F238E27FC236}">
                <a16:creationId xmlns:a16="http://schemas.microsoft.com/office/drawing/2014/main" id="{B5D17515-6F8B-DF93-DB3E-08D2C42828AE}"/>
              </a:ext>
            </a:extLst>
          </p:cNvPr>
          <p:cNvSpPr>
            <a:spLocks noGrp="1"/>
          </p:cNvSpPr>
          <p:nvPr>
            <p:ph type="body" sz="quarter" idx="11" hasCustomPrompt="1"/>
          </p:nvPr>
        </p:nvSpPr>
        <p:spPr>
          <a:xfrm>
            <a:off x="773338" y="1648734"/>
            <a:ext cx="15735300" cy="1453696"/>
          </a:xfrm>
        </p:spPr>
        <p:txBody>
          <a:bodyPr>
            <a:normAutofit/>
          </a:bodyPr>
          <a:lstStyle>
            <a:lvl1pPr marL="0" indent="0">
              <a:buNone/>
              <a:defRPr sz="2200">
                <a:latin typeface="+mj-lt"/>
              </a:defRPr>
            </a:lvl1pPr>
          </a:lstStyle>
          <a:p>
            <a:pPr marL="0" lvl="0" indent="0" algn="l" rtl="0">
              <a:lnSpc>
                <a:spcPct val="115000"/>
              </a:lnSpc>
              <a:spcBef>
                <a:spcPts val="0"/>
              </a:spcBef>
              <a:spcAft>
                <a:spcPts val="0"/>
              </a:spcAft>
              <a:buNone/>
            </a:pPr>
            <a:r>
              <a:rPr lang="en-US" sz="2200" dirty="0">
                <a:solidFill>
                  <a:schemeClr val="dk1"/>
                </a:solidFill>
                <a:latin typeface="Poppins"/>
                <a:ea typeface="Poppins"/>
                <a:cs typeface="Poppins"/>
                <a:sym typeface="Poppins"/>
              </a:rPr>
              <a:t>Mus </a:t>
            </a:r>
            <a:r>
              <a:rPr lang="en-US" sz="2200" dirty="0" err="1">
                <a:solidFill>
                  <a:schemeClr val="dk1"/>
                </a:solidFill>
                <a:latin typeface="Poppins"/>
                <a:ea typeface="Poppins"/>
                <a:cs typeface="Poppins"/>
                <a:sym typeface="Poppins"/>
              </a:rPr>
              <a:t>vention</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nobitium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laborat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parcilitin</a:t>
            </a:r>
            <a:r>
              <a:rPr lang="en-US" sz="2200" dirty="0">
                <a:solidFill>
                  <a:schemeClr val="dk1"/>
                </a:solidFill>
                <a:latin typeface="Poppins"/>
                <a:ea typeface="Poppins"/>
                <a:cs typeface="Poppins"/>
                <a:sym typeface="Poppins"/>
              </a:rPr>
              <a:t> ped </a:t>
            </a:r>
            <a:r>
              <a:rPr lang="en-US" sz="2200" dirty="0" err="1">
                <a:solidFill>
                  <a:schemeClr val="dk1"/>
                </a:solidFill>
                <a:latin typeface="Poppins"/>
                <a:ea typeface="Poppins"/>
                <a:cs typeface="Poppins"/>
                <a:sym typeface="Poppins"/>
              </a:rPr>
              <a:t>mosapero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consequ</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ibustota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dempor</a:t>
            </a:r>
            <a:r>
              <a:rPr lang="en-US" sz="2200" dirty="0">
                <a:solidFill>
                  <a:schemeClr val="dk1"/>
                </a:solidFill>
                <a:latin typeface="Poppins"/>
                <a:ea typeface="Poppins"/>
                <a:cs typeface="Poppins"/>
                <a:sym typeface="Poppins"/>
              </a:rPr>
              <a:t> mi, con </a:t>
            </a:r>
            <a:r>
              <a:rPr lang="en-US" sz="2200" dirty="0" err="1">
                <a:solidFill>
                  <a:schemeClr val="dk1"/>
                </a:solidFill>
                <a:latin typeface="Poppins"/>
                <a:ea typeface="Poppins"/>
                <a:cs typeface="Poppins"/>
                <a:sym typeface="Poppins"/>
              </a:rPr>
              <a:t>cor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susam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cuptata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turiaer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itatur</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remque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pedit</a:t>
            </a:r>
            <a:r>
              <a:rPr lang="en-US" sz="2200" dirty="0">
                <a:solidFill>
                  <a:schemeClr val="dk1"/>
                </a:solidFill>
                <a:latin typeface="Poppins"/>
                <a:ea typeface="Poppins"/>
                <a:cs typeface="Poppins"/>
                <a:sym typeface="Poppins"/>
              </a:rPr>
              <a:t> abo. Pa sapid </a:t>
            </a:r>
            <a:r>
              <a:rPr lang="en-US" sz="2200" dirty="0" err="1">
                <a:solidFill>
                  <a:schemeClr val="dk1"/>
                </a:solidFill>
                <a:latin typeface="Poppins"/>
                <a:ea typeface="Poppins"/>
                <a:cs typeface="Poppins"/>
                <a:sym typeface="Poppins"/>
              </a:rPr>
              <a:t>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dolupta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sequi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tem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dellendam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quam</a:t>
            </a:r>
            <a:r>
              <a:rPr lang="en-US" sz="2200" dirty="0">
                <a:solidFill>
                  <a:schemeClr val="dk1"/>
                </a:solidFill>
                <a:latin typeface="Poppins"/>
                <a:ea typeface="Poppins"/>
                <a:cs typeface="Poppins"/>
                <a:sym typeface="Poppins"/>
              </a:rPr>
              <a:t>, tecum </a:t>
            </a:r>
            <a:r>
              <a:rPr lang="en-US" sz="2200" dirty="0" err="1">
                <a:solidFill>
                  <a:schemeClr val="dk1"/>
                </a:solidFill>
                <a:latin typeface="Poppins"/>
                <a:ea typeface="Poppins"/>
                <a:cs typeface="Poppins"/>
                <a:sym typeface="Poppins"/>
              </a:rPr>
              <a:t>rehenienimet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perro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dolupisque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cuptium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aligend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essundant</a:t>
            </a:r>
            <a:r>
              <a:rPr lang="en-US" sz="2200" dirty="0">
                <a:solidFill>
                  <a:schemeClr val="dk1"/>
                </a:solidFill>
                <a:latin typeface="Poppins"/>
                <a:ea typeface="Poppins"/>
                <a:cs typeface="Poppins"/>
                <a:sym typeface="Poppins"/>
              </a:rPr>
              <a:t>.</a:t>
            </a:r>
          </a:p>
        </p:txBody>
      </p:sp>
      <p:sp>
        <p:nvSpPr>
          <p:cNvPr id="20" name="Text Placeholder 22">
            <a:extLst>
              <a:ext uri="{FF2B5EF4-FFF2-40B4-BE49-F238E27FC236}">
                <a16:creationId xmlns:a16="http://schemas.microsoft.com/office/drawing/2014/main" id="{ADBAE8B7-3A2A-43D8-9ACF-2A132E81002A}"/>
              </a:ext>
            </a:extLst>
          </p:cNvPr>
          <p:cNvSpPr>
            <a:spLocks noGrp="1"/>
          </p:cNvSpPr>
          <p:nvPr>
            <p:ph type="body" sz="quarter" idx="14" hasCustomPrompt="1"/>
          </p:nvPr>
        </p:nvSpPr>
        <p:spPr>
          <a:xfrm>
            <a:off x="773338" y="4346576"/>
            <a:ext cx="7656284" cy="4177792"/>
          </a:xfrm>
        </p:spPr>
        <p:txBody>
          <a:bodyPr anchor="t">
            <a:normAutofit/>
          </a:bodyPr>
          <a:lstStyle>
            <a:lvl1pPr marL="182880" indent="-182880">
              <a:spcBef>
                <a:spcPts val="0"/>
              </a:spcBef>
              <a:buSzPct val="150000"/>
              <a:buFont typeface="Arial" panose="020B0604020202020204" pitchFamily="34" charset="0"/>
              <a:buChar char="•"/>
              <a:defRPr sz="2200">
                <a:latin typeface="+mj-lt"/>
              </a:defRPr>
            </a:lvl1pPr>
          </a:lstStyle>
          <a:p>
            <a:pPr marL="182880" lvl="0" indent="-231140" algn="l" rtl="0">
              <a:lnSpc>
                <a:spcPct val="115000"/>
              </a:lnSpc>
              <a:spcBef>
                <a:spcPts val="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Aquid</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utem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quibus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0"/>
              </a:spcAft>
              <a:buClr>
                <a:schemeClr val="dk1"/>
              </a:buClr>
              <a:buSzPts val="1100"/>
              <a:buFont typeface="Poppins"/>
              <a:buChar char="●"/>
            </a:pPr>
            <a:r>
              <a:rPr lang="en-US" sz="2200" dirty="0" err="1">
                <a:solidFill>
                  <a:schemeClr val="dk1"/>
                </a:solidFill>
                <a:latin typeface="Poppins"/>
                <a:ea typeface="Poppins"/>
                <a:cs typeface="Poppins"/>
                <a:sym typeface="Poppins"/>
              </a:rPr>
              <a:t>Esequiscim</a:t>
            </a:r>
            <a:r>
              <a:rPr lang="en-US" sz="2200" dirty="0">
                <a:solidFill>
                  <a:schemeClr val="dk1"/>
                </a:solidFill>
                <a:latin typeface="Poppins"/>
                <a:ea typeface="Poppins"/>
                <a:cs typeface="Poppins"/>
                <a:sym typeface="Poppins"/>
              </a:rPr>
              <a:t> fugit </a:t>
            </a:r>
            <a:r>
              <a:rPr lang="en-US" sz="2200" dirty="0" err="1">
                <a:solidFill>
                  <a:schemeClr val="dk1"/>
                </a:solidFill>
                <a:latin typeface="Poppins"/>
                <a:ea typeface="Poppins"/>
                <a:cs typeface="Poppins"/>
                <a:sym typeface="Poppins"/>
              </a:rPr>
              <a:t>omniet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est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faccae</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alictat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urendis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volendi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genisinis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eiusapitam</a:t>
            </a:r>
            <a:r>
              <a:rPr lang="en-US" sz="2200" dirty="0">
                <a:solidFill>
                  <a:schemeClr val="dk1"/>
                </a:solidFill>
                <a:latin typeface="Poppins"/>
                <a:ea typeface="Poppins"/>
                <a:cs typeface="Poppins"/>
                <a:sym typeface="Poppins"/>
              </a:rPr>
              <a:t> et </a:t>
            </a:r>
            <a:r>
              <a:rPr lang="en-US" sz="2200" dirty="0" err="1">
                <a:solidFill>
                  <a:schemeClr val="dk1"/>
                </a:solidFill>
                <a:latin typeface="Poppins"/>
                <a:ea typeface="Poppins"/>
                <a:cs typeface="Poppins"/>
                <a:sym typeface="Poppins"/>
              </a:rPr>
              <a:t>voloreptat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earum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explit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quas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ratur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officae</a:t>
            </a:r>
            <a:r>
              <a:rPr lang="en-US" sz="2200" dirty="0">
                <a:solidFill>
                  <a:schemeClr val="dk1"/>
                </a:solidFill>
                <a:latin typeface="Poppins"/>
                <a:ea typeface="Poppins"/>
                <a:cs typeface="Poppins"/>
                <a:sym typeface="Poppins"/>
              </a:rPr>
              <a:t> ma et </a:t>
            </a:r>
            <a:r>
              <a:rPr lang="en-US" sz="2200" dirty="0" err="1">
                <a:solidFill>
                  <a:schemeClr val="dk1"/>
                </a:solidFill>
                <a:latin typeface="Poppins"/>
                <a:ea typeface="Poppins"/>
                <a:cs typeface="Poppins"/>
                <a:sym typeface="Poppins"/>
              </a:rPr>
              <a:t>faccus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voluptas</a:t>
            </a:r>
            <a:r>
              <a:rPr lang="en-US" sz="2200" dirty="0">
                <a:solidFill>
                  <a:schemeClr val="dk1"/>
                </a:solidFill>
                <a:latin typeface="Poppins"/>
                <a:ea typeface="Poppins"/>
                <a:cs typeface="Poppins"/>
                <a:sym typeface="Poppins"/>
              </a:rPr>
              <a:t>. </a:t>
            </a:r>
          </a:p>
          <a:p>
            <a:pPr marL="182880" lvl="0" indent="-231140" algn="l" rtl="0">
              <a:lnSpc>
                <a:spcPct val="115000"/>
              </a:lnSpc>
              <a:spcBef>
                <a:spcPts val="2000"/>
              </a:spcBef>
              <a:spcAft>
                <a:spcPts val="2000"/>
              </a:spcAft>
              <a:buClr>
                <a:schemeClr val="dk1"/>
              </a:buClr>
              <a:buSzPts val="1100"/>
              <a:buFont typeface="Poppins"/>
              <a:buChar char="●"/>
            </a:pPr>
            <a:r>
              <a:rPr lang="en-US" sz="2200" dirty="0">
                <a:solidFill>
                  <a:schemeClr val="dk1"/>
                </a:solidFill>
                <a:latin typeface="Poppins"/>
                <a:ea typeface="Poppins"/>
                <a:cs typeface="Poppins"/>
                <a:sym typeface="Poppins"/>
              </a:rPr>
              <a:t>Arum </a:t>
            </a:r>
            <a:r>
              <a:rPr lang="en-US" sz="2200" dirty="0" err="1">
                <a:solidFill>
                  <a:schemeClr val="dk1"/>
                </a:solidFill>
                <a:latin typeface="Poppins"/>
                <a:ea typeface="Poppins"/>
                <a:cs typeface="Poppins"/>
                <a:sym typeface="Poppins"/>
              </a:rPr>
              <a:t>quia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verspitas</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alibus</a:t>
            </a:r>
            <a:r>
              <a:rPr lang="en-US" sz="2200" dirty="0">
                <a:solidFill>
                  <a:schemeClr val="dk1"/>
                </a:solidFill>
                <a:latin typeface="Poppins"/>
                <a:ea typeface="Poppins"/>
                <a:cs typeface="Poppins"/>
                <a:sym typeface="Poppins"/>
              </a:rPr>
              <a:t> nobis </a:t>
            </a:r>
            <a:r>
              <a:rPr lang="en-US" sz="2200" dirty="0" err="1">
                <a:solidFill>
                  <a:schemeClr val="dk1"/>
                </a:solidFill>
                <a:latin typeface="Poppins"/>
                <a:ea typeface="Poppins"/>
                <a:cs typeface="Poppins"/>
                <a:sym typeface="Poppins"/>
              </a:rPr>
              <a:t>dolupti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corrovi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debisimet</a:t>
            </a:r>
            <a:r>
              <a:rPr lang="en-US" sz="2200" dirty="0">
                <a:solidFill>
                  <a:schemeClr val="dk1"/>
                </a:solidFill>
                <a:latin typeface="Poppins"/>
                <a:ea typeface="Poppins"/>
                <a:cs typeface="Poppins"/>
                <a:sym typeface="Poppins"/>
              </a:rPr>
              <a:t> prem </a:t>
            </a:r>
            <a:r>
              <a:rPr lang="en-US" sz="2200" dirty="0" err="1">
                <a:solidFill>
                  <a:schemeClr val="dk1"/>
                </a:solidFill>
                <a:latin typeface="Poppins"/>
                <a:ea typeface="Poppins"/>
                <a:cs typeface="Poppins"/>
                <a:sym typeface="Poppins"/>
              </a:rPr>
              <a:t>enihita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dolorro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blam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asita</a:t>
            </a:r>
            <a:r>
              <a:rPr lang="en-US" sz="2200" dirty="0">
                <a:solidFill>
                  <a:schemeClr val="dk1"/>
                </a:solidFill>
                <a:latin typeface="Poppins"/>
                <a:ea typeface="Poppins"/>
                <a:cs typeface="Poppins"/>
                <a:sym typeface="Poppins"/>
              </a:rPr>
              <a:t> de </a:t>
            </a:r>
            <a:r>
              <a:rPr lang="en-US" sz="2200" dirty="0" err="1">
                <a:solidFill>
                  <a:schemeClr val="dk1"/>
                </a:solidFill>
                <a:latin typeface="Poppins"/>
                <a:ea typeface="Poppins"/>
                <a:cs typeface="Poppins"/>
                <a:sym typeface="Poppins"/>
              </a:rPr>
              <a:t>optur</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Dus</a:t>
            </a:r>
            <a:r>
              <a:rPr lang="en-US" sz="2200" dirty="0">
                <a:solidFill>
                  <a:schemeClr val="dk1"/>
                </a:solidFill>
                <a:latin typeface="Poppins"/>
                <a:ea typeface="Poppins"/>
                <a:cs typeface="Poppins"/>
                <a:sym typeface="Poppins"/>
              </a:rPr>
              <a:t> prat.</a:t>
            </a:r>
          </a:p>
        </p:txBody>
      </p:sp>
      <p:sp>
        <p:nvSpPr>
          <p:cNvPr id="22" name="Picture Placeholder 21">
            <a:extLst>
              <a:ext uri="{FF2B5EF4-FFF2-40B4-BE49-F238E27FC236}">
                <a16:creationId xmlns:a16="http://schemas.microsoft.com/office/drawing/2014/main" id="{940B816B-A504-1BDC-CB00-581F66967984}"/>
              </a:ext>
            </a:extLst>
          </p:cNvPr>
          <p:cNvSpPr>
            <a:spLocks noGrp="1"/>
          </p:cNvSpPr>
          <p:nvPr>
            <p:ph type="pic" sz="quarter" idx="15"/>
          </p:nvPr>
        </p:nvSpPr>
        <p:spPr>
          <a:xfrm>
            <a:off x="8670927" y="3378201"/>
            <a:ext cx="8718550" cy="5619750"/>
          </a:xfrm>
        </p:spPr>
        <p:txBody>
          <a:bodyPr/>
          <a:lstStyle/>
          <a:p>
            <a:endParaRPr lang="en-US"/>
          </a:p>
        </p:txBody>
      </p:sp>
      <p:sp>
        <p:nvSpPr>
          <p:cNvPr id="24" name="Footer Placeholder 23">
            <a:extLst>
              <a:ext uri="{FF2B5EF4-FFF2-40B4-BE49-F238E27FC236}">
                <a16:creationId xmlns:a16="http://schemas.microsoft.com/office/drawing/2014/main" id="{A1ADA08D-D800-9BB5-3F30-E01B2B316E9A}"/>
              </a:ext>
            </a:extLst>
          </p:cNvPr>
          <p:cNvSpPr>
            <a:spLocks noGrp="1"/>
          </p:cNvSpPr>
          <p:nvPr>
            <p:ph type="ftr" sz="quarter" idx="17"/>
          </p:nvPr>
        </p:nvSpPr>
        <p:spPr>
          <a:xfrm>
            <a:off x="318344" y="9595144"/>
            <a:ext cx="5791200" cy="547688"/>
          </a:xfrm>
        </p:spPr>
        <p:txBody>
          <a:bodyPr/>
          <a:lstStyle>
            <a:lvl1pPr>
              <a:defRPr sz="1400"/>
            </a:lvl1pPr>
          </a:lstStyle>
          <a:p>
            <a:pPr algn="l"/>
            <a:endParaRPr lang="en-US" dirty="0">
              <a:solidFill>
                <a:srgbClr val="592D88"/>
              </a:solidFill>
              <a:latin typeface="Poppins"/>
              <a:ea typeface="Poppins"/>
              <a:cs typeface="Poppins"/>
              <a:sym typeface="Poppins"/>
            </a:endParaRPr>
          </a:p>
        </p:txBody>
      </p:sp>
      <p:sp>
        <p:nvSpPr>
          <p:cNvPr id="25" name="Slide Number Placeholder 24">
            <a:extLst>
              <a:ext uri="{FF2B5EF4-FFF2-40B4-BE49-F238E27FC236}">
                <a16:creationId xmlns:a16="http://schemas.microsoft.com/office/drawing/2014/main" id="{0854CCEC-D6B1-5C09-B045-DC8ACD752735}"/>
              </a:ext>
            </a:extLst>
          </p:cNvPr>
          <p:cNvSpPr>
            <a:spLocks noGrp="1"/>
          </p:cNvSpPr>
          <p:nvPr>
            <p:ph type="sldNum" sz="quarter" idx="18"/>
          </p:nvPr>
        </p:nvSpPr>
        <p:spPr>
          <a:xfrm>
            <a:off x="13547256" y="9599840"/>
            <a:ext cx="4267200" cy="547688"/>
          </a:xfrm>
        </p:spPr>
        <p:txBody>
          <a:bodyPr/>
          <a:lstStyle>
            <a:lvl1pPr>
              <a:defRPr lang="en-US" sz="1400" kern="1200" smtClean="0">
                <a:solidFill>
                  <a:srgbClr val="592D88"/>
                </a:solidFill>
                <a:latin typeface="Poppins"/>
                <a:ea typeface="Poppins"/>
                <a:cs typeface="Poppins"/>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1227954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Google Shape;122;p19">
            <a:extLst>
              <a:ext uri="{FF2B5EF4-FFF2-40B4-BE49-F238E27FC236}">
                <a16:creationId xmlns:a16="http://schemas.microsoft.com/office/drawing/2014/main" id="{1A8DEA73-4654-3634-5491-4743E2C38BFD}"/>
              </a:ext>
            </a:extLst>
          </p:cNvPr>
          <p:cNvPicPr preferRelativeResize="0"/>
          <p:nvPr userDrawn="1"/>
        </p:nvPicPr>
        <p:blipFill rotWithShape="1">
          <a:blip r:embed="rId2">
            <a:alphaModFix/>
          </a:blip>
          <a:srcRect t="24998"/>
          <a:stretch/>
        </p:blipFill>
        <p:spPr>
          <a:xfrm>
            <a:off x="0" y="0"/>
            <a:ext cx="18288000" cy="10287000"/>
          </a:xfrm>
          <a:prstGeom prst="rect">
            <a:avLst/>
          </a:prstGeom>
          <a:noFill/>
          <a:ln>
            <a:noFill/>
          </a:ln>
        </p:spPr>
      </p:pic>
      <p:pic>
        <p:nvPicPr>
          <p:cNvPr id="6" name="Google Shape;123;p19">
            <a:extLst>
              <a:ext uri="{FF2B5EF4-FFF2-40B4-BE49-F238E27FC236}">
                <a16:creationId xmlns:a16="http://schemas.microsoft.com/office/drawing/2014/main" id="{C458AE90-EFC6-7C63-00DD-3EB4EF451EC5}"/>
              </a:ext>
            </a:extLst>
          </p:cNvPr>
          <p:cNvPicPr preferRelativeResize="0"/>
          <p:nvPr userDrawn="1"/>
        </p:nvPicPr>
        <p:blipFill>
          <a:blip r:embed="rId3">
            <a:alphaModFix/>
          </a:blip>
          <a:stretch>
            <a:fillRect/>
          </a:stretch>
        </p:blipFill>
        <p:spPr>
          <a:xfrm>
            <a:off x="7733525" y="4183750"/>
            <a:ext cx="2820950" cy="1150800"/>
          </a:xfrm>
          <a:prstGeom prst="rect">
            <a:avLst/>
          </a:prstGeom>
          <a:noFill/>
          <a:ln>
            <a:noFill/>
          </a:ln>
        </p:spPr>
      </p:pic>
    </p:spTree>
    <p:extLst>
      <p:ext uri="{BB962C8B-B14F-4D97-AF65-F5344CB8AC3E}">
        <p14:creationId xmlns:p14="http://schemas.microsoft.com/office/powerpoint/2010/main" val="427527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E6ACBC-5292-824A-8003-6C524EADAB5B}"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E4EE5-BE61-1A45-96AF-C7A469471B92}"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258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0DD2A-E365-D948-BEE5-4F60917B7211}"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899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1AF8E-0308-0947-9A6E-D97D34C45059}"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4165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704772-1D1B-7D41-AE09-225D6B7EEB87}"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8169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80F093-11FE-124D-A482-C97589B7BEB0}" type="datetime1">
              <a:rPr lang="en-US" smtClean="0"/>
              <a:t>2/13/24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198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46A21C-8968-7D45-908F-40506AA25B20}" type="datetime1">
              <a:rPr lang="en-US" smtClean="0"/>
              <a:t>2/13/24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1348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A1095-BC1E-664E-9CE1-E11267CEC00B}" type="datetime1">
              <a:rPr lang="en-US" smtClean="0"/>
              <a:t>2/13/24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6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256C18-3F29-4E42-8C9E-F3D21E755741}"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908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90C1F1-8AB7-5648-BF10-EB47FB6B3AF0}"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5879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6EFAD-81A8-A44F-AB4D-77204A08071A}"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124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92E46-3992-8846-97BA-8E313B4C36B5}"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6F14F-E6FF-4B41-9800-7558C802D5C8}" type="datetime1">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50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CFA7-2CA0-C9FA-A500-F22AEAEBC76D}"/>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CBE2C63-4D34-7E0F-A4ED-1C25F5941BE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B7D5571-D929-B366-ACF4-8EB8AE1271A0}"/>
              </a:ext>
            </a:extLst>
          </p:cNvPr>
          <p:cNvSpPr>
            <a:spLocks noGrp="1"/>
          </p:cNvSpPr>
          <p:nvPr>
            <p:ph type="dt" sz="half" idx="10"/>
          </p:nvPr>
        </p:nvSpPr>
        <p:spPr/>
        <p:txBody>
          <a:bodyPr/>
          <a:lstStyle/>
          <a:p>
            <a:fld id="{62987A44-36AC-2E48-92E3-1F1514A58B8D}" type="datetime1">
              <a:rPr lang="en-US" smtClean="0"/>
              <a:t>2/13/24</a:t>
            </a:fld>
            <a:endParaRPr lang="en-US"/>
          </a:p>
        </p:txBody>
      </p:sp>
      <p:sp>
        <p:nvSpPr>
          <p:cNvPr id="5" name="Footer Placeholder 4">
            <a:extLst>
              <a:ext uri="{FF2B5EF4-FFF2-40B4-BE49-F238E27FC236}">
                <a16:creationId xmlns:a16="http://schemas.microsoft.com/office/drawing/2014/main" id="{BAE821BF-7781-3AA6-4365-AFD9A9EAE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24D98-AC65-F6F9-649A-68D86162681A}"/>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4078153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006C-3859-1F33-0358-7CC06C6C7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D7DA0-1EEE-9DCB-7511-7EA88A80F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44021-EA9E-4C86-8545-2F008CEC1548}"/>
              </a:ext>
            </a:extLst>
          </p:cNvPr>
          <p:cNvSpPr>
            <a:spLocks noGrp="1"/>
          </p:cNvSpPr>
          <p:nvPr>
            <p:ph type="dt" sz="half" idx="10"/>
          </p:nvPr>
        </p:nvSpPr>
        <p:spPr/>
        <p:txBody>
          <a:bodyPr/>
          <a:lstStyle/>
          <a:p>
            <a:fld id="{8D4DC0D8-6204-6B4E-A502-03C07FABEBA6}" type="datetime1">
              <a:rPr lang="en-US" smtClean="0"/>
              <a:t>2/13/24</a:t>
            </a:fld>
            <a:endParaRPr lang="en-US"/>
          </a:p>
        </p:txBody>
      </p:sp>
      <p:sp>
        <p:nvSpPr>
          <p:cNvPr id="5" name="Footer Placeholder 4">
            <a:extLst>
              <a:ext uri="{FF2B5EF4-FFF2-40B4-BE49-F238E27FC236}">
                <a16:creationId xmlns:a16="http://schemas.microsoft.com/office/drawing/2014/main" id="{BDC1E667-682E-0027-9983-017020873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A92CE-773A-15A9-7570-C91B42508C6C}"/>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1872199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D1AD-E99C-4CCF-72D8-6A275B3BEE0C}"/>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A1B9390-8832-8E47-4AC8-32D40FD9FEF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9E430-ADB5-D83E-9927-580A2110B158}"/>
              </a:ext>
            </a:extLst>
          </p:cNvPr>
          <p:cNvSpPr>
            <a:spLocks noGrp="1"/>
          </p:cNvSpPr>
          <p:nvPr>
            <p:ph type="dt" sz="half" idx="10"/>
          </p:nvPr>
        </p:nvSpPr>
        <p:spPr/>
        <p:txBody>
          <a:bodyPr/>
          <a:lstStyle/>
          <a:p>
            <a:fld id="{4ACBB59C-48F9-0A4D-BCEF-F803CC120EB7}" type="datetime1">
              <a:rPr lang="en-US" smtClean="0"/>
              <a:t>2/13/24</a:t>
            </a:fld>
            <a:endParaRPr lang="en-US"/>
          </a:p>
        </p:txBody>
      </p:sp>
      <p:sp>
        <p:nvSpPr>
          <p:cNvPr id="5" name="Footer Placeholder 4">
            <a:extLst>
              <a:ext uri="{FF2B5EF4-FFF2-40B4-BE49-F238E27FC236}">
                <a16:creationId xmlns:a16="http://schemas.microsoft.com/office/drawing/2014/main" id="{1777B43C-01EA-6939-34D5-D08292D06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C2093-B28B-9FB4-7166-09FC6E3A035C}"/>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2846089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1AB0-C5CF-B737-5076-28DAEDE80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3D12E-4378-84B1-34E0-D26CB196FE3A}"/>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F4B97-24F7-1036-56A6-570F03EE6E8E}"/>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A5390-A262-A4E2-90D5-C2B0BFEC16DE}"/>
              </a:ext>
            </a:extLst>
          </p:cNvPr>
          <p:cNvSpPr>
            <a:spLocks noGrp="1"/>
          </p:cNvSpPr>
          <p:nvPr>
            <p:ph type="dt" sz="half" idx="10"/>
          </p:nvPr>
        </p:nvSpPr>
        <p:spPr/>
        <p:txBody>
          <a:bodyPr/>
          <a:lstStyle/>
          <a:p>
            <a:fld id="{EF71469D-9DD2-254C-8EEA-9FA1FE5A1FC2}" type="datetime1">
              <a:rPr lang="en-US" smtClean="0"/>
              <a:t>2/13/24</a:t>
            </a:fld>
            <a:endParaRPr lang="en-US"/>
          </a:p>
        </p:txBody>
      </p:sp>
      <p:sp>
        <p:nvSpPr>
          <p:cNvPr id="6" name="Footer Placeholder 5">
            <a:extLst>
              <a:ext uri="{FF2B5EF4-FFF2-40B4-BE49-F238E27FC236}">
                <a16:creationId xmlns:a16="http://schemas.microsoft.com/office/drawing/2014/main" id="{2F962DB4-55C1-2B5A-68AB-E7E973138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5F3D8-0262-2A8D-3324-B96D783AE284}"/>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1295067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F2E2-1F8E-BA5E-958B-DA81BA37E1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DE123-7F3B-1A82-8679-798EF0E6BBD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F7ED5-7F7E-66F7-2218-BBF3963928A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CB6ECC-7EC2-19BA-951E-49AE7321B1E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A7A6402-0681-97B3-C0EC-AD3918D1C30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CEB82-1785-CB92-20AF-E20A48BAA3B2}"/>
              </a:ext>
            </a:extLst>
          </p:cNvPr>
          <p:cNvSpPr>
            <a:spLocks noGrp="1"/>
          </p:cNvSpPr>
          <p:nvPr>
            <p:ph type="dt" sz="half" idx="10"/>
          </p:nvPr>
        </p:nvSpPr>
        <p:spPr/>
        <p:txBody>
          <a:bodyPr/>
          <a:lstStyle/>
          <a:p>
            <a:fld id="{EB389C28-F2AE-7642-BA88-9693D6A30192}" type="datetime1">
              <a:rPr lang="en-US" smtClean="0"/>
              <a:t>2/13/24</a:t>
            </a:fld>
            <a:endParaRPr lang="en-US"/>
          </a:p>
        </p:txBody>
      </p:sp>
      <p:sp>
        <p:nvSpPr>
          <p:cNvPr id="8" name="Footer Placeholder 7">
            <a:extLst>
              <a:ext uri="{FF2B5EF4-FFF2-40B4-BE49-F238E27FC236}">
                <a16:creationId xmlns:a16="http://schemas.microsoft.com/office/drawing/2014/main" id="{34686C26-CC85-2B0C-DAA4-3146D3722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0B6A94-9809-B442-E03D-EC10F7A96331}"/>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241973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5C74-C795-1FA3-70A1-5ACC48A466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FA3380-8AC9-52A7-49F6-5497CA5D57FA}"/>
              </a:ext>
            </a:extLst>
          </p:cNvPr>
          <p:cNvSpPr>
            <a:spLocks noGrp="1"/>
          </p:cNvSpPr>
          <p:nvPr>
            <p:ph type="dt" sz="half" idx="10"/>
          </p:nvPr>
        </p:nvSpPr>
        <p:spPr/>
        <p:txBody>
          <a:bodyPr/>
          <a:lstStyle/>
          <a:p>
            <a:fld id="{44C4490D-EC4E-AD47-B454-E657B30AD9D0}" type="datetime1">
              <a:rPr lang="en-US" smtClean="0"/>
              <a:t>2/13/24</a:t>
            </a:fld>
            <a:endParaRPr lang="en-US"/>
          </a:p>
        </p:txBody>
      </p:sp>
      <p:sp>
        <p:nvSpPr>
          <p:cNvPr id="4" name="Footer Placeholder 3">
            <a:extLst>
              <a:ext uri="{FF2B5EF4-FFF2-40B4-BE49-F238E27FC236}">
                <a16:creationId xmlns:a16="http://schemas.microsoft.com/office/drawing/2014/main" id="{DCBF9226-03FF-E727-C3A9-F4C2FA1209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1212E9-5270-6817-71FB-49F6F8B0C482}"/>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881463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65C23-662A-28BA-1842-CD7AA0D47826}"/>
              </a:ext>
            </a:extLst>
          </p:cNvPr>
          <p:cNvSpPr>
            <a:spLocks noGrp="1"/>
          </p:cNvSpPr>
          <p:nvPr>
            <p:ph type="dt" sz="half" idx="10"/>
          </p:nvPr>
        </p:nvSpPr>
        <p:spPr/>
        <p:txBody>
          <a:bodyPr/>
          <a:lstStyle/>
          <a:p>
            <a:fld id="{B0D526E0-1FC2-F246-8111-15490CAE374D}" type="datetime1">
              <a:rPr lang="en-US" smtClean="0"/>
              <a:t>2/13/24</a:t>
            </a:fld>
            <a:endParaRPr lang="en-US"/>
          </a:p>
        </p:txBody>
      </p:sp>
      <p:sp>
        <p:nvSpPr>
          <p:cNvPr id="3" name="Footer Placeholder 2">
            <a:extLst>
              <a:ext uri="{FF2B5EF4-FFF2-40B4-BE49-F238E27FC236}">
                <a16:creationId xmlns:a16="http://schemas.microsoft.com/office/drawing/2014/main" id="{567BB837-3505-49E6-AE7A-6954E81A6D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982F15-566A-B7AD-B473-01B38D412A08}"/>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214588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51E9-794C-0546-EE4D-CA816BA436E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7BDC489-D4C2-029F-4E19-194BC01D5FD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451A83-BC21-3288-F18A-57D63F7CCA4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6E74C2-E967-0984-1AE9-4EB270597FC7}"/>
              </a:ext>
            </a:extLst>
          </p:cNvPr>
          <p:cNvSpPr>
            <a:spLocks noGrp="1"/>
          </p:cNvSpPr>
          <p:nvPr>
            <p:ph type="dt" sz="half" idx="10"/>
          </p:nvPr>
        </p:nvSpPr>
        <p:spPr/>
        <p:txBody>
          <a:bodyPr/>
          <a:lstStyle/>
          <a:p>
            <a:fld id="{1A373353-9811-4B47-AC61-AB8419E3FB7F}" type="datetime1">
              <a:rPr lang="en-US" smtClean="0"/>
              <a:t>2/13/24</a:t>
            </a:fld>
            <a:endParaRPr lang="en-US"/>
          </a:p>
        </p:txBody>
      </p:sp>
      <p:sp>
        <p:nvSpPr>
          <p:cNvPr id="6" name="Footer Placeholder 5">
            <a:extLst>
              <a:ext uri="{FF2B5EF4-FFF2-40B4-BE49-F238E27FC236}">
                <a16:creationId xmlns:a16="http://schemas.microsoft.com/office/drawing/2014/main" id="{701144DB-B882-727D-7765-D1FAEDAE2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5B9F5-9806-32EA-9D58-840EC8C15648}"/>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1113477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CFAC-218D-D931-A13F-BD7F68304AF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6639975-C6D1-A8F0-86A1-0A999B737F9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051B0EA-B2F5-2E90-89D5-37A64759384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4AC5946-0B9A-937E-8C5A-8AE45A212D23}"/>
              </a:ext>
            </a:extLst>
          </p:cNvPr>
          <p:cNvSpPr>
            <a:spLocks noGrp="1"/>
          </p:cNvSpPr>
          <p:nvPr>
            <p:ph type="dt" sz="half" idx="10"/>
          </p:nvPr>
        </p:nvSpPr>
        <p:spPr/>
        <p:txBody>
          <a:bodyPr/>
          <a:lstStyle/>
          <a:p>
            <a:fld id="{08B3614A-3164-124C-BB4A-6DBAD73EF292}" type="datetime1">
              <a:rPr lang="en-US" smtClean="0"/>
              <a:t>2/13/24</a:t>
            </a:fld>
            <a:endParaRPr lang="en-US"/>
          </a:p>
        </p:txBody>
      </p:sp>
      <p:sp>
        <p:nvSpPr>
          <p:cNvPr id="6" name="Footer Placeholder 5">
            <a:extLst>
              <a:ext uri="{FF2B5EF4-FFF2-40B4-BE49-F238E27FC236}">
                <a16:creationId xmlns:a16="http://schemas.microsoft.com/office/drawing/2014/main" id="{2FF47ABF-2E5E-C81A-FDDD-E49BAFD60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ED28B-2BC9-ACDE-4417-CA3F1C7F5EAE}"/>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144282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B66AD-1AAC-9341-A643-9FE64E8998B6}"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BBF7-E6CC-90F5-64E0-08D21223C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50F1D-15E1-B509-2B5C-C8F391BEE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FF8D2-598F-1FDE-5E7D-2C7EEECAAE0C}"/>
              </a:ext>
            </a:extLst>
          </p:cNvPr>
          <p:cNvSpPr>
            <a:spLocks noGrp="1"/>
          </p:cNvSpPr>
          <p:nvPr>
            <p:ph type="dt" sz="half" idx="10"/>
          </p:nvPr>
        </p:nvSpPr>
        <p:spPr/>
        <p:txBody>
          <a:bodyPr/>
          <a:lstStyle/>
          <a:p>
            <a:fld id="{002170AB-CC49-B141-9598-C83B8ACB035C}" type="datetime1">
              <a:rPr lang="en-US" smtClean="0"/>
              <a:t>2/13/24</a:t>
            </a:fld>
            <a:endParaRPr lang="en-US"/>
          </a:p>
        </p:txBody>
      </p:sp>
      <p:sp>
        <p:nvSpPr>
          <p:cNvPr id="5" name="Footer Placeholder 4">
            <a:extLst>
              <a:ext uri="{FF2B5EF4-FFF2-40B4-BE49-F238E27FC236}">
                <a16:creationId xmlns:a16="http://schemas.microsoft.com/office/drawing/2014/main" id="{A2FB2E1C-BD92-9B3A-09C9-93C1D644E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BD428-7D8C-0835-513E-A1B26F0249D1}"/>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399135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AABF12-7E80-FE50-8D1C-4AFD3B878D16}"/>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8EE115-E59D-322D-1A8B-22125E6DC483}"/>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86AF1-1E79-514E-DBF9-F5AB74B16EC0}"/>
              </a:ext>
            </a:extLst>
          </p:cNvPr>
          <p:cNvSpPr>
            <a:spLocks noGrp="1"/>
          </p:cNvSpPr>
          <p:nvPr>
            <p:ph type="dt" sz="half" idx="10"/>
          </p:nvPr>
        </p:nvSpPr>
        <p:spPr/>
        <p:txBody>
          <a:bodyPr/>
          <a:lstStyle/>
          <a:p>
            <a:fld id="{2582BE08-394F-2F45-BE53-F90F4BC1DD34}" type="datetime1">
              <a:rPr lang="en-US" smtClean="0"/>
              <a:t>2/13/24</a:t>
            </a:fld>
            <a:endParaRPr lang="en-US"/>
          </a:p>
        </p:txBody>
      </p:sp>
      <p:sp>
        <p:nvSpPr>
          <p:cNvPr id="5" name="Footer Placeholder 4">
            <a:extLst>
              <a:ext uri="{FF2B5EF4-FFF2-40B4-BE49-F238E27FC236}">
                <a16:creationId xmlns:a16="http://schemas.microsoft.com/office/drawing/2014/main" id="{EE6EC208-0A6D-E528-8535-D73F028EA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C256D-F3A6-728B-8218-86899470A092}"/>
              </a:ext>
            </a:extLst>
          </p:cNvPr>
          <p:cNvSpPr>
            <a:spLocks noGrp="1"/>
          </p:cNvSpPr>
          <p:nvPr>
            <p:ph type="sldNum" sz="quarter" idx="12"/>
          </p:nvPr>
        </p:nvSpPr>
        <p:spPr/>
        <p:txBody>
          <a:bodyPr/>
          <a:lstStyle/>
          <a:p>
            <a:fld id="{44D15EDA-8F94-1C4F-8AB8-15AA3FDB8342}" type="slidenum">
              <a:rPr lang="en-US" smtClean="0"/>
              <a:t>‹#›</a:t>
            </a:fld>
            <a:endParaRPr lang="en-US"/>
          </a:p>
        </p:txBody>
      </p:sp>
    </p:spTree>
    <p:extLst>
      <p:ext uri="{BB962C8B-B14F-4D97-AF65-F5344CB8AC3E}">
        <p14:creationId xmlns:p14="http://schemas.microsoft.com/office/powerpoint/2010/main" val="2478779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b="1">
                <a:solidFill>
                  <a:srgbClr val="235A7C"/>
                </a:solidFill>
              </a:defRPr>
            </a:lvl1pPr>
          </a:lstStyle>
          <a:p>
            <a:r>
              <a:rPr lang="en-US"/>
              <a:t>Click to edit Master title style</a:t>
            </a:r>
            <a:endParaRPr lang="en-US" dirty="0"/>
          </a:p>
        </p:txBody>
      </p:sp>
      <p:sp>
        <p:nvSpPr>
          <p:cNvPr id="3" name="Subtitle 2"/>
          <p:cNvSpPr>
            <a:spLocks noGrp="1"/>
          </p:cNvSpPr>
          <p:nvPr>
            <p:ph type="subTitle" idx="1"/>
          </p:nvPr>
        </p:nvSpPr>
        <p:spPr>
          <a:xfrm>
            <a:off x="2362200" y="6522639"/>
            <a:ext cx="13716000" cy="2483643"/>
          </a:xfrm>
        </p:spPr>
        <p:txBody>
          <a:bodyPr>
            <a:normAutofit/>
          </a:bodyPr>
          <a:lstStyle>
            <a:lvl1pPr marL="0" indent="0" algn="ctr">
              <a:buNone/>
              <a:defRPr sz="6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8" name="Rounded Rectangle 7">
            <a:extLst>
              <a:ext uri="{FF2B5EF4-FFF2-40B4-BE49-F238E27FC236}">
                <a16:creationId xmlns:a16="http://schemas.microsoft.com/office/drawing/2014/main" id="{BAB2B039-F773-BB48-A0BC-0704A30F314A}"/>
              </a:ext>
            </a:extLst>
          </p:cNvPr>
          <p:cNvSpPr/>
          <p:nvPr userDrawn="1"/>
        </p:nvSpPr>
        <p:spPr>
          <a:xfrm flipV="1">
            <a:off x="0" y="5793188"/>
            <a:ext cx="18288000" cy="223155"/>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a:extLst>
              <a:ext uri="{FF2B5EF4-FFF2-40B4-BE49-F238E27FC236}">
                <a16:creationId xmlns:a16="http://schemas.microsoft.com/office/drawing/2014/main" id="{108DDA98-7569-0142-A47D-B1F3413A4A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663" y="387751"/>
            <a:ext cx="17316674" cy="2160983"/>
          </a:xfrm>
          <a:prstGeom prst="rect">
            <a:avLst/>
          </a:prstGeom>
        </p:spPr>
      </p:pic>
      <p:pic>
        <p:nvPicPr>
          <p:cNvPr id="9" name="Picture 8">
            <a:extLst>
              <a:ext uri="{FF2B5EF4-FFF2-40B4-BE49-F238E27FC236}">
                <a16:creationId xmlns:a16="http://schemas.microsoft.com/office/drawing/2014/main" id="{54FD406D-BE51-0643-A0F2-A9A2E28EE3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549" y="9125582"/>
            <a:ext cx="12953301" cy="956631"/>
          </a:xfrm>
          <a:prstGeom prst="rect">
            <a:avLst/>
          </a:prstGeom>
        </p:spPr>
      </p:pic>
    </p:spTree>
    <p:extLst>
      <p:ext uri="{BB962C8B-B14F-4D97-AF65-F5344CB8AC3E}">
        <p14:creationId xmlns:p14="http://schemas.microsoft.com/office/powerpoint/2010/main" val="33777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100" b="1">
                <a:solidFill>
                  <a:srgbClr val="235A7C"/>
                </a:solidFill>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6600"/>
            </a:lvl1pPr>
            <a:lvl2pPr>
              <a:defRPr sz="6000"/>
            </a:lvl2pPr>
            <a:lvl3pPr>
              <a:defRPr sz="54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AE553E9-53AE-1E4D-A17E-E19229FA3B60}" type="datetime1">
              <a:rPr lang="en-US" smtClean="0"/>
              <a:t>2/13/24</a:t>
            </a:fld>
            <a:endParaRPr lang="en-US"/>
          </a:p>
        </p:txBody>
      </p:sp>
      <p:sp>
        <p:nvSpPr>
          <p:cNvPr id="6" name="Slide Number Placeholder 5"/>
          <p:cNvSpPr>
            <a:spLocks noGrp="1"/>
          </p:cNvSpPr>
          <p:nvPr>
            <p:ph type="sldNum" sz="quarter" idx="12"/>
          </p:nvPr>
        </p:nvSpPr>
        <p:spPr/>
        <p:txBody>
          <a:bodyPr/>
          <a:lstStyle/>
          <a:p>
            <a:pPr>
              <a:defRPr/>
            </a:pPr>
            <a:fld id="{2B1EF545-992D-5C4D-92D5-DA1E16EAAF90}" type="slidenum">
              <a:rPr lang="en-US" smtClean="0"/>
              <a:pPr>
                <a:defRPr/>
              </a:pPr>
              <a:t>‹#›</a:t>
            </a:fld>
            <a:endParaRPr lang="en-US"/>
          </a:p>
        </p:txBody>
      </p:sp>
      <p:sp>
        <p:nvSpPr>
          <p:cNvPr id="8" name="Rounded Rectangle 7">
            <a:extLst>
              <a:ext uri="{FF2B5EF4-FFF2-40B4-BE49-F238E27FC236}">
                <a16:creationId xmlns:a16="http://schemas.microsoft.com/office/drawing/2014/main" id="{71291151-BE2B-1440-91FB-1F5E159D1648}"/>
              </a:ext>
            </a:extLst>
          </p:cNvPr>
          <p:cNvSpPr/>
          <p:nvPr userDrawn="1"/>
        </p:nvSpPr>
        <p:spPr>
          <a:xfrm>
            <a:off x="0" y="69058"/>
            <a:ext cx="18288000" cy="209552"/>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descr="A screenshot of a video game&#10;&#10;Description automatically generated with low confidence">
            <a:extLst>
              <a:ext uri="{FF2B5EF4-FFF2-40B4-BE49-F238E27FC236}">
                <a16:creationId xmlns:a16="http://schemas.microsoft.com/office/drawing/2014/main" id="{574B965B-95BF-8F4D-B9D5-982EEB3C2F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2274" y="9109387"/>
            <a:ext cx="6813551" cy="850277"/>
          </a:xfrm>
          <a:prstGeom prst="rect">
            <a:avLst/>
          </a:prstGeom>
        </p:spPr>
      </p:pic>
    </p:spTree>
    <p:extLst>
      <p:ext uri="{BB962C8B-B14F-4D97-AF65-F5344CB8AC3E}">
        <p14:creationId xmlns:p14="http://schemas.microsoft.com/office/powerpoint/2010/main" val="163717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1904207"/>
            <a:ext cx="15773400" cy="4279106"/>
          </a:xfrm>
        </p:spPr>
        <p:txBody>
          <a:bodyPr anchor="b"/>
          <a:lstStyle>
            <a:lvl1pPr>
              <a:defRPr sz="9000">
                <a:solidFill>
                  <a:srgbClr val="235A7C"/>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normAutofit/>
          </a:bodyPr>
          <a:lstStyle>
            <a:lvl1pPr marL="0" indent="0">
              <a:buNone/>
              <a:defRPr sz="54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CBB0583-29E8-E548-B0FC-B1BD31CB0A5F}" type="datetime1">
              <a:rPr lang="en-US" smtClean="0"/>
              <a:t>2/13/24</a:t>
            </a:fld>
            <a:endParaRPr lang="en-US"/>
          </a:p>
        </p:txBody>
      </p:sp>
      <p:sp>
        <p:nvSpPr>
          <p:cNvPr id="6" name="Slide Number Placeholder 5"/>
          <p:cNvSpPr>
            <a:spLocks noGrp="1"/>
          </p:cNvSpPr>
          <p:nvPr>
            <p:ph type="sldNum" sz="quarter" idx="12"/>
          </p:nvPr>
        </p:nvSpPr>
        <p:spPr/>
        <p:txBody>
          <a:bodyPr/>
          <a:lstStyle/>
          <a:p>
            <a:pPr>
              <a:defRPr/>
            </a:pPr>
            <a:fld id="{6CBD853E-837D-2745-B2B7-F88E4770ED40}" type="slidenum">
              <a:rPr lang="en-US" smtClean="0"/>
              <a:pPr>
                <a:defRPr/>
              </a:pPr>
              <a:t>‹#›</a:t>
            </a:fld>
            <a:endParaRPr lang="en-US"/>
          </a:p>
        </p:txBody>
      </p:sp>
      <p:pic>
        <p:nvPicPr>
          <p:cNvPr id="7" name="Picture 6" descr="A screenshot of a video game&#10;&#10;Description automatically generated with low confidence">
            <a:extLst>
              <a:ext uri="{FF2B5EF4-FFF2-40B4-BE49-F238E27FC236}">
                <a16:creationId xmlns:a16="http://schemas.microsoft.com/office/drawing/2014/main" id="{CE55C32C-2C97-1349-98A1-9E6A84477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150" y="9203362"/>
            <a:ext cx="6813551" cy="850277"/>
          </a:xfrm>
          <a:prstGeom prst="rect">
            <a:avLst/>
          </a:prstGeom>
        </p:spPr>
      </p:pic>
      <p:sp>
        <p:nvSpPr>
          <p:cNvPr id="8" name="Rounded Rectangle 7">
            <a:extLst>
              <a:ext uri="{FF2B5EF4-FFF2-40B4-BE49-F238E27FC236}">
                <a16:creationId xmlns:a16="http://schemas.microsoft.com/office/drawing/2014/main" id="{746EA4B8-C233-B947-B11D-DE9F3F531491}"/>
              </a:ext>
            </a:extLst>
          </p:cNvPr>
          <p:cNvSpPr/>
          <p:nvPr userDrawn="1"/>
        </p:nvSpPr>
        <p:spPr>
          <a:xfrm>
            <a:off x="-9525" y="6502967"/>
            <a:ext cx="18288000" cy="209552"/>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471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100" b="1">
                <a:solidFill>
                  <a:srgbClr val="235A7C"/>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B3267A7-F84E-F344-B972-95B33D6A8274}" type="datetime1">
              <a:rPr lang="en-US" smtClean="0"/>
              <a:t>2/13/24</a:t>
            </a:fld>
            <a:endParaRPr lang="en-US"/>
          </a:p>
        </p:txBody>
      </p:sp>
      <p:sp>
        <p:nvSpPr>
          <p:cNvPr id="7" name="Slide Number Placeholder 6"/>
          <p:cNvSpPr>
            <a:spLocks noGrp="1"/>
          </p:cNvSpPr>
          <p:nvPr>
            <p:ph type="sldNum" sz="quarter" idx="12"/>
          </p:nvPr>
        </p:nvSpPr>
        <p:spPr/>
        <p:txBody>
          <a:bodyPr/>
          <a:lstStyle/>
          <a:p>
            <a:pPr>
              <a:defRPr/>
            </a:pPr>
            <a:fld id="{6CA3B1E7-CFA5-1D44-9040-EB1EC71FBE71}" type="slidenum">
              <a:rPr lang="en-US" smtClean="0"/>
              <a:pPr>
                <a:defRPr/>
              </a:pPr>
              <a:t>‹#›</a:t>
            </a:fld>
            <a:endParaRPr lang="en-US"/>
          </a:p>
        </p:txBody>
      </p:sp>
      <p:pic>
        <p:nvPicPr>
          <p:cNvPr id="8" name="Picture 7" descr="A screenshot of a video game&#10;&#10;Description automatically generated with low confidence">
            <a:extLst>
              <a:ext uri="{FF2B5EF4-FFF2-40B4-BE49-F238E27FC236}">
                <a16:creationId xmlns:a16="http://schemas.microsoft.com/office/drawing/2014/main" id="{5C2B3B9C-235F-5F46-B260-50EB0109A3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150" y="9203362"/>
            <a:ext cx="6813551" cy="850277"/>
          </a:xfrm>
          <a:prstGeom prst="rect">
            <a:avLst/>
          </a:prstGeom>
        </p:spPr>
      </p:pic>
      <p:sp>
        <p:nvSpPr>
          <p:cNvPr id="9" name="Rounded Rectangle 8">
            <a:extLst>
              <a:ext uri="{FF2B5EF4-FFF2-40B4-BE49-F238E27FC236}">
                <a16:creationId xmlns:a16="http://schemas.microsoft.com/office/drawing/2014/main" id="{56BBECA0-87EE-BB44-AAFC-401D79D0D9DC}"/>
              </a:ext>
            </a:extLst>
          </p:cNvPr>
          <p:cNvSpPr/>
          <p:nvPr userDrawn="1"/>
        </p:nvSpPr>
        <p:spPr>
          <a:xfrm>
            <a:off x="0" y="69058"/>
            <a:ext cx="18288000" cy="209552"/>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749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100" b="1">
                <a:solidFill>
                  <a:srgbClr val="235A7C"/>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3309E75-E139-D545-8802-DA5874EDED62}" type="datetime1">
              <a:rPr lang="en-US" smtClean="0"/>
              <a:t>2/13/24</a:t>
            </a:fld>
            <a:endParaRPr lang="en-US"/>
          </a:p>
        </p:txBody>
      </p:sp>
      <p:sp>
        <p:nvSpPr>
          <p:cNvPr id="5" name="Slide Number Placeholder 4"/>
          <p:cNvSpPr>
            <a:spLocks noGrp="1"/>
          </p:cNvSpPr>
          <p:nvPr>
            <p:ph type="sldNum" sz="quarter" idx="12"/>
          </p:nvPr>
        </p:nvSpPr>
        <p:spPr/>
        <p:txBody>
          <a:bodyPr/>
          <a:lstStyle/>
          <a:p>
            <a:pPr>
              <a:defRPr/>
            </a:pPr>
            <a:fld id="{1740959C-8B57-214E-B0BC-65A6F03532A4}" type="slidenum">
              <a:rPr lang="en-US" smtClean="0"/>
              <a:pPr>
                <a:defRPr/>
              </a:pPr>
              <a:t>‹#›</a:t>
            </a:fld>
            <a:endParaRPr lang="en-US"/>
          </a:p>
        </p:txBody>
      </p:sp>
      <p:pic>
        <p:nvPicPr>
          <p:cNvPr id="6" name="Picture 5" descr="A screenshot of a video game&#10;&#10;Description automatically generated with low confidence">
            <a:extLst>
              <a:ext uri="{FF2B5EF4-FFF2-40B4-BE49-F238E27FC236}">
                <a16:creationId xmlns:a16="http://schemas.microsoft.com/office/drawing/2014/main" id="{6348DB49-04D6-664B-ADB5-8EBD2EF4A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150" y="9231937"/>
            <a:ext cx="6813551" cy="850277"/>
          </a:xfrm>
          <a:prstGeom prst="rect">
            <a:avLst/>
          </a:prstGeom>
        </p:spPr>
      </p:pic>
      <p:sp>
        <p:nvSpPr>
          <p:cNvPr id="7" name="Rounded Rectangle 6">
            <a:extLst>
              <a:ext uri="{FF2B5EF4-FFF2-40B4-BE49-F238E27FC236}">
                <a16:creationId xmlns:a16="http://schemas.microsoft.com/office/drawing/2014/main" id="{3D18AC05-80F3-3640-8B6E-F9B9CF42E42D}"/>
              </a:ext>
            </a:extLst>
          </p:cNvPr>
          <p:cNvSpPr/>
          <p:nvPr userDrawn="1"/>
        </p:nvSpPr>
        <p:spPr>
          <a:xfrm>
            <a:off x="0" y="69058"/>
            <a:ext cx="18288000" cy="209552"/>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5636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36D42A4-20EA-024C-8FDB-64CA85D383A3}" type="datetime1">
              <a:rPr lang="en-US" smtClean="0"/>
              <a:t>2/13/24</a:t>
            </a:fld>
            <a:endParaRPr lang="en-US"/>
          </a:p>
        </p:txBody>
      </p:sp>
      <p:sp>
        <p:nvSpPr>
          <p:cNvPr id="4" name="Slide Number Placeholder 3"/>
          <p:cNvSpPr>
            <a:spLocks noGrp="1"/>
          </p:cNvSpPr>
          <p:nvPr>
            <p:ph type="sldNum" sz="quarter" idx="12"/>
          </p:nvPr>
        </p:nvSpPr>
        <p:spPr/>
        <p:txBody>
          <a:bodyPr/>
          <a:lstStyle/>
          <a:p>
            <a:pPr>
              <a:defRPr/>
            </a:pPr>
            <a:fld id="{F0CC2B5F-775B-1947-9600-CBC7334AE5B9}" type="slidenum">
              <a:rPr lang="en-US" smtClean="0"/>
              <a:pPr>
                <a:defRPr/>
              </a:pPr>
              <a:t>‹#›</a:t>
            </a:fld>
            <a:endParaRPr lang="en-US"/>
          </a:p>
        </p:txBody>
      </p:sp>
      <p:pic>
        <p:nvPicPr>
          <p:cNvPr id="5" name="Picture 4" descr="A screenshot of a video game&#10;&#10;Description automatically generated with low confidence">
            <a:extLst>
              <a:ext uri="{FF2B5EF4-FFF2-40B4-BE49-F238E27FC236}">
                <a16:creationId xmlns:a16="http://schemas.microsoft.com/office/drawing/2014/main" id="{2E2E157A-D4F4-D044-B263-1039F17C28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7225" y="9306152"/>
            <a:ext cx="6813551" cy="850277"/>
          </a:xfrm>
          <a:prstGeom prst="rect">
            <a:avLst/>
          </a:prstGeom>
        </p:spPr>
      </p:pic>
      <p:sp>
        <p:nvSpPr>
          <p:cNvPr id="6" name="Rounded Rectangle 5">
            <a:extLst>
              <a:ext uri="{FF2B5EF4-FFF2-40B4-BE49-F238E27FC236}">
                <a16:creationId xmlns:a16="http://schemas.microsoft.com/office/drawing/2014/main" id="{FE39E0F4-2494-4948-AA5F-CFFCDAF83E26}"/>
              </a:ext>
            </a:extLst>
          </p:cNvPr>
          <p:cNvSpPr/>
          <p:nvPr userDrawn="1"/>
        </p:nvSpPr>
        <p:spPr>
          <a:xfrm>
            <a:off x="0" y="69058"/>
            <a:ext cx="18288000" cy="209552"/>
          </a:xfrm>
          <a:prstGeom prst="roundRect">
            <a:avLst/>
          </a:prstGeom>
          <a:solidFill>
            <a:srgbClr val="CC6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7972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9A3EBF-AEE0-084B-A324-C4AFC826A902}" type="datetime1">
              <a:rPr lang="en-US" smtClean="0"/>
              <a:t>2/13/24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8DACFE-1557-3542-A1CC-798AF263DBCF}" type="datetime1">
              <a:rPr lang="en-US" smtClean="0"/>
              <a:t>2/13/24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F0F3D-98F3-C74D-8B3A-AA03CF0A0D25}" type="datetime1">
              <a:rPr lang="en-US" smtClean="0"/>
              <a:t>2/13/24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896B95-CA48-CE4A-A3A5-4F02244B1307}"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6B00E-A1EF-D849-B341-A9A68074483B}" type="datetime1">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9FAA7-EAFF-8E4A-8289-03640B6AD0B6}" type="datetime1">
              <a:rPr lang="en-US" smtClean="0"/>
              <a:t>2/13/24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B27F30-1EBD-40C8-933D-B9881F691BA4}"/>
              </a:ext>
            </a:extLst>
          </p:cNvPr>
          <p:cNvSpPr/>
          <p:nvPr userDrawn="1"/>
        </p:nvSpPr>
        <p:spPr>
          <a:xfrm>
            <a:off x="0" y="0"/>
            <a:ext cx="1828800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40">
              <a:solidFill>
                <a:srgbClr val="4F1E80"/>
              </a:solidFill>
            </a:endParaRPr>
          </a:p>
        </p:txBody>
      </p:sp>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914400" y="2400300"/>
            <a:ext cx="16459200" cy="6788944"/>
          </a:xfrm>
          <a:prstGeom prst="rect">
            <a:avLst/>
          </a:prstGeom>
        </p:spPr>
        <p:txBody>
          <a:bodyPr vert="horz" lIns="91440" tIns="45720" rIns="91440" bIns="45720" rtlCol="0">
            <a:normAutofit/>
          </a:bodyPr>
          <a:lstStyle/>
          <a:p>
            <a:pPr lvl="0"/>
            <a:r>
              <a:rPr lang="en-US" dirty="0"/>
              <a:t>Main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2160">
                <a:solidFill>
                  <a:schemeClr val="tx1">
                    <a:tint val="75000"/>
                  </a:schemeClr>
                </a:solidFill>
                <a:latin typeface="FreightSans Pro Medium" panose="02000606030000020004" pitchFamily="50" charset="0"/>
              </a:defRPr>
            </a:lvl1pPr>
          </a:lstStyle>
          <a:p>
            <a:fld id="{C868D5AA-00A7-E645-9322-485E5D4B4369}" type="datetime1">
              <a:rPr lang="en-US" smtClean="0"/>
              <a:t>2/13/24</a:t>
            </a:fld>
            <a:endParaRPr lang="en-US" dirty="0"/>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2160">
                <a:solidFill>
                  <a:schemeClr val="tx1">
                    <a:tint val="75000"/>
                  </a:schemeClr>
                </a:solidFill>
                <a:latin typeface="FreightSans Pro Medium" panose="02000606030000020004" pitchFamily="50" charset="0"/>
              </a:defRPr>
            </a:lvl1pPr>
          </a:lstStyle>
          <a:p>
            <a:endParaRPr lang="en-US" dirty="0"/>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2160">
                <a:solidFill>
                  <a:schemeClr val="tx1">
                    <a:tint val="75000"/>
                  </a:schemeClr>
                </a:solidFill>
                <a:latin typeface="FreightSans Pro Medium" panose="02000606030000020004" pitchFamily="50" charset="0"/>
              </a:defRPr>
            </a:lvl1pPr>
          </a:lstStyle>
          <a:p>
            <a:fld id="{D56D9E85-60E1-204E-9031-842F3CBB95EE}" type="slidenum">
              <a:rPr lang="en-US" smtClean="0"/>
              <a:pPr/>
              <a:t>‹#›</a:t>
            </a:fld>
            <a:endParaRPr lang="en-US" dirty="0"/>
          </a:p>
        </p:txBody>
      </p:sp>
    </p:spTree>
    <p:extLst>
      <p:ext uri="{BB962C8B-B14F-4D97-AF65-F5344CB8AC3E}">
        <p14:creationId xmlns:p14="http://schemas.microsoft.com/office/powerpoint/2010/main" val="2917513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822960" rtl="0" eaLnBrk="1" latinLnBrk="0" hangingPunct="1">
        <a:spcBef>
          <a:spcPct val="0"/>
        </a:spcBef>
        <a:buNone/>
        <a:defRPr sz="7920" kern="1200">
          <a:solidFill>
            <a:srgbClr val="623393"/>
          </a:solidFill>
          <a:latin typeface="FreightMacro Pro Semibold" panose="02000603040000020004" pitchFamily="50" charset="0"/>
          <a:ea typeface="+mj-ea"/>
          <a:cs typeface="+mj-cs"/>
        </a:defRPr>
      </a:lvl1pPr>
    </p:titleStyle>
    <p:bodyStyle>
      <a:lvl1pPr marL="617220" indent="-617220" algn="l" defTabSz="822960" rtl="0" eaLnBrk="1" latinLnBrk="0" hangingPunct="1">
        <a:spcBef>
          <a:spcPct val="20000"/>
        </a:spcBef>
        <a:buFont typeface="Arial"/>
        <a:buChar char="•"/>
        <a:defRPr sz="5760" kern="1200">
          <a:solidFill>
            <a:schemeClr val="tx1"/>
          </a:solidFill>
          <a:latin typeface="FreightSans Pro Medium" panose="02000606030000020004" pitchFamily="50" charset="0"/>
          <a:ea typeface="+mn-ea"/>
          <a:cs typeface="+mn-cs"/>
        </a:defRPr>
      </a:lvl1pPr>
      <a:lvl2pPr marL="1337310" indent="-514350" algn="l" defTabSz="822960" rtl="0" eaLnBrk="1" latinLnBrk="0" hangingPunct="1">
        <a:spcBef>
          <a:spcPct val="20000"/>
        </a:spcBef>
        <a:buFont typeface="Arial"/>
        <a:buChar char="–"/>
        <a:defRPr sz="5040" kern="1200">
          <a:solidFill>
            <a:schemeClr val="tx1"/>
          </a:solidFill>
          <a:latin typeface="FreightSans Pro Medium" panose="02000606030000020004" pitchFamily="50" charset="0"/>
          <a:ea typeface="+mn-ea"/>
          <a:cs typeface="+mn-cs"/>
        </a:defRPr>
      </a:lvl2pPr>
      <a:lvl3pPr marL="2057400" indent="-411480" algn="l" defTabSz="822960" rtl="0" eaLnBrk="1" latinLnBrk="0" hangingPunct="1">
        <a:spcBef>
          <a:spcPct val="20000"/>
        </a:spcBef>
        <a:buFont typeface="Arial"/>
        <a:buChar char="•"/>
        <a:defRPr sz="4320" kern="1200">
          <a:solidFill>
            <a:schemeClr val="tx1"/>
          </a:solidFill>
          <a:latin typeface="FreightSans Pro Medium" panose="02000606030000020004" pitchFamily="50" charset="0"/>
          <a:ea typeface="+mn-ea"/>
          <a:cs typeface="+mn-cs"/>
        </a:defRPr>
      </a:lvl3pPr>
      <a:lvl4pPr marL="2880360" indent="-411480" algn="l" defTabSz="822960" rtl="0" eaLnBrk="1" latinLnBrk="0" hangingPunct="1">
        <a:spcBef>
          <a:spcPct val="20000"/>
        </a:spcBef>
        <a:buFont typeface="Arial"/>
        <a:buChar char="–"/>
        <a:defRPr sz="3600" kern="1200">
          <a:solidFill>
            <a:schemeClr val="tx1"/>
          </a:solidFill>
          <a:latin typeface="FreightSans Pro Medium" panose="02000606030000020004" pitchFamily="50" charset="0"/>
          <a:ea typeface="+mn-ea"/>
          <a:cs typeface="+mn-cs"/>
        </a:defRPr>
      </a:lvl4pPr>
      <a:lvl5pPr marL="3703320" indent="-411480" algn="l" defTabSz="822960" rtl="0" eaLnBrk="1" latinLnBrk="0" hangingPunct="1">
        <a:spcBef>
          <a:spcPct val="20000"/>
        </a:spcBef>
        <a:buFont typeface="Arial"/>
        <a:buChar char="»"/>
        <a:defRPr sz="3600" kern="1200">
          <a:solidFill>
            <a:schemeClr val="tx1"/>
          </a:solidFill>
          <a:latin typeface="FreightSans Pro Medium" panose="02000606030000020004" pitchFamily="50" charset="0"/>
          <a:ea typeface="+mn-ea"/>
          <a:cs typeface="+mn-cs"/>
        </a:defRPr>
      </a:lvl5pPr>
      <a:lvl6pPr marL="4526280" indent="-411480" algn="l" defTabSz="822960" rtl="0" eaLnBrk="1" latinLnBrk="0" hangingPunct="1">
        <a:spcBef>
          <a:spcPct val="20000"/>
        </a:spcBef>
        <a:buFont typeface="Arial"/>
        <a:buChar char="•"/>
        <a:defRPr sz="3600" kern="1200">
          <a:solidFill>
            <a:schemeClr val="tx1"/>
          </a:solidFill>
          <a:latin typeface="+mn-lt"/>
          <a:ea typeface="+mn-ea"/>
          <a:cs typeface="+mn-cs"/>
        </a:defRPr>
      </a:lvl6pPr>
      <a:lvl7pPr marL="5349240" indent="-411480" algn="l" defTabSz="822960" rtl="0" eaLnBrk="1" latinLnBrk="0" hangingPunct="1">
        <a:spcBef>
          <a:spcPct val="20000"/>
        </a:spcBef>
        <a:buFont typeface="Arial"/>
        <a:buChar char="•"/>
        <a:defRPr sz="3600" kern="1200">
          <a:solidFill>
            <a:schemeClr val="tx1"/>
          </a:solidFill>
          <a:latin typeface="+mn-lt"/>
          <a:ea typeface="+mn-ea"/>
          <a:cs typeface="+mn-cs"/>
        </a:defRPr>
      </a:lvl7pPr>
      <a:lvl8pPr marL="6172200" indent="-411480" algn="l" defTabSz="822960" rtl="0" eaLnBrk="1" latinLnBrk="0" hangingPunct="1">
        <a:spcBef>
          <a:spcPct val="20000"/>
        </a:spcBef>
        <a:buFont typeface="Arial"/>
        <a:buChar char="•"/>
        <a:defRPr sz="3600" kern="1200">
          <a:solidFill>
            <a:schemeClr val="tx1"/>
          </a:solidFill>
          <a:latin typeface="+mn-lt"/>
          <a:ea typeface="+mn-ea"/>
          <a:cs typeface="+mn-cs"/>
        </a:defRPr>
      </a:lvl8pPr>
      <a:lvl9pPr marL="6995160" indent="-411480" algn="l" defTabSz="82296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22960" rtl="0" eaLnBrk="1" latinLnBrk="0" hangingPunct="1">
        <a:defRPr sz="3240" kern="1200">
          <a:solidFill>
            <a:schemeClr val="tx1"/>
          </a:solidFill>
          <a:latin typeface="+mn-lt"/>
          <a:ea typeface="+mn-ea"/>
          <a:cs typeface="+mn-cs"/>
        </a:defRPr>
      </a:lvl1pPr>
      <a:lvl2pPr marL="822960" algn="l" defTabSz="822960" rtl="0" eaLnBrk="1" latinLnBrk="0" hangingPunct="1">
        <a:defRPr sz="3240" kern="1200">
          <a:solidFill>
            <a:schemeClr val="tx1"/>
          </a:solidFill>
          <a:latin typeface="+mn-lt"/>
          <a:ea typeface="+mn-ea"/>
          <a:cs typeface="+mn-cs"/>
        </a:defRPr>
      </a:lvl2pPr>
      <a:lvl3pPr marL="1645920" algn="l" defTabSz="822960" rtl="0" eaLnBrk="1" latinLnBrk="0" hangingPunct="1">
        <a:defRPr sz="3240" kern="1200">
          <a:solidFill>
            <a:schemeClr val="tx1"/>
          </a:solidFill>
          <a:latin typeface="+mn-lt"/>
          <a:ea typeface="+mn-ea"/>
          <a:cs typeface="+mn-cs"/>
        </a:defRPr>
      </a:lvl3pPr>
      <a:lvl4pPr marL="2468880" algn="l" defTabSz="822960" rtl="0" eaLnBrk="1" latinLnBrk="0" hangingPunct="1">
        <a:defRPr sz="3240" kern="1200">
          <a:solidFill>
            <a:schemeClr val="tx1"/>
          </a:solidFill>
          <a:latin typeface="+mn-lt"/>
          <a:ea typeface="+mn-ea"/>
          <a:cs typeface="+mn-cs"/>
        </a:defRPr>
      </a:lvl4pPr>
      <a:lvl5pPr marL="3291840" algn="l" defTabSz="822960" rtl="0" eaLnBrk="1" latinLnBrk="0" hangingPunct="1">
        <a:defRPr sz="3240" kern="1200">
          <a:solidFill>
            <a:schemeClr val="tx1"/>
          </a:solidFill>
          <a:latin typeface="+mn-lt"/>
          <a:ea typeface="+mn-ea"/>
          <a:cs typeface="+mn-cs"/>
        </a:defRPr>
      </a:lvl5pPr>
      <a:lvl6pPr marL="4114800" algn="l" defTabSz="822960" rtl="0" eaLnBrk="1" latinLnBrk="0" hangingPunct="1">
        <a:defRPr sz="3240" kern="1200">
          <a:solidFill>
            <a:schemeClr val="tx1"/>
          </a:solidFill>
          <a:latin typeface="+mn-lt"/>
          <a:ea typeface="+mn-ea"/>
          <a:cs typeface="+mn-cs"/>
        </a:defRPr>
      </a:lvl6pPr>
      <a:lvl7pPr marL="4937760" algn="l" defTabSz="822960" rtl="0" eaLnBrk="1" latinLnBrk="0" hangingPunct="1">
        <a:defRPr sz="3240" kern="1200">
          <a:solidFill>
            <a:schemeClr val="tx1"/>
          </a:solidFill>
          <a:latin typeface="+mn-lt"/>
          <a:ea typeface="+mn-ea"/>
          <a:cs typeface="+mn-cs"/>
        </a:defRPr>
      </a:lvl7pPr>
      <a:lvl8pPr marL="5760720" algn="l" defTabSz="822960" rtl="0" eaLnBrk="1" latinLnBrk="0" hangingPunct="1">
        <a:defRPr sz="3240" kern="1200">
          <a:solidFill>
            <a:schemeClr val="tx1"/>
          </a:solidFill>
          <a:latin typeface="+mn-lt"/>
          <a:ea typeface="+mn-ea"/>
          <a:cs typeface="+mn-cs"/>
        </a:defRPr>
      </a:lvl8pPr>
      <a:lvl9pPr marL="6583680" algn="l" defTabSz="822960" rtl="0" eaLnBrk="1" latinLnBrk="0" hangingPunct="1">
        <a:defRPr sz="32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33CEA-7331-AC46-B68D-C665FC63AB52}" type="datetime1">
              <a:rPr lang="en-US" smtClean="0"/>
              <a:t>2/13/24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3235098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0B8E0-DD06-BB6D-4E78-247C37C1A22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807E5A-AD54-804A-F160-D2FA15B19C55}"/>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38AE6-511C-32B9-00E9-5942419144A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667F3DE-89E9-2F42-AF01-9244A38BEC3D}" type="datetime1">
              <a:rPr lang="en-US" smtClean="0"/>
              <a:t>2/13/24</a:t>
            </a:fld>
            <a:endParaRPr lang="en-US"/>
          </a:p>
        </p:txBody>
      </p:sp>
      <p:sp>
        <p:nvSpPr>
          <p:cNvPr id="5" name="Footer Placeholder 4">
            <a:extLst>
              <a:ext uri="{FF2B5EF4-FFF2-40B4-BE49-F238E27FC236}">
                <a16:creationId xmlns:a16="http://schemas.microsoft.com/office/drawing/2014/main" id="{C69E2829-47E4-4D54-DDB7-45D0C1D5A51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491380-A3A1-0959-2401-0865627B66E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4D15EDA-8F94-1C4F-8AB8-15AA3FDB8342}" type="slidenum">
              <a:rPr lang="en-US" smtClean="0"/>
              <a:t>‹#›</a:t>
            </a:fld>
            <a:endParaRPr lang="en-US"/>
          </a:p>
        </p:txBody>
      </p:sp>
    </p:spTree>
    <p:extLst>
      <p:ext uri="{BB962C8B-B14F-4D97-AF65-F5344CB8AC3E}">
        <p14:creationId xmlns:p14="http://schemas.microsoft.com/office/powerpoint/2010/main" val="239232132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7EAEBEE-151E-2045-9994-C41689447465}" type="datetime1">
              <a:rPr lang="en-US" smtClean="0"/>
              <a:t>2/13/24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58C6F77F-FC3E-4242-874E-AC90FB65E2C7}" type="slidenum">
              <a:rPr lang="en-US" smtClean="0"/>
              <a:pPr>
                <a:defRPr/>
              </a:pPr>
              <a:t>‹#›</a:t>
            </a:fld>
            <a:endParaRPr lang="en-US"/>
          </a:p>
        </p:txBody>
      </p:sp>
    </p:spTree>
    <p:extLst>
      <p:ext uri="{BB962C8B-B14F-4D97-AF65-F5344CB8AC3E}">
        <p14:creationId xmlns:p14="http://schemas.microsoft.com/office/powerpoint/2010/main" val="33782948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hyperlink" Target="mailto:mmock@ur.rochester.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27C"/>
        </a:solidFill>
        <a:effectLst/>
      </p:bgPr>
    </p:bg>
    <p:spTree>
      <p:nvGrpSpPr>
        <p:cNvPr id="1" name=""/>
        <p:cNvGrpSpPr/>
        <p:nvPr/>
      </p:nvGrpSpPr>
      <p:grpSpPr>
        <a:xfrm>
          <a:off x="0" y="0"/>
          <a:ext cx="0" cy="0"/>
          <a:chOff x="0" y="0"/>
          <a:chExt cx="0" cy="0"/>
        </a:xfrm>
      </p:grpSpPr>
      <p:pic>
        <p:nvPicPr>
          <p:cNvPr id="34" name="Picture 33" descr="Inclusive Higher Education Accreditation (IHEA) Council.">
            <a:extLst>
              <a:ext uri="{FF2B5EF4-FFF2-40B4-BE49-F238E27FC236}">
                <a16:creationId xmlns:a16="http://schemas.microsoft.com/office/drawing/2014/main" id="{B9C571BB-39B3-BB81-B0B8-DDFEC3B7F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575" y="106965"/>
            <a:ext cx="5175068" cy="6697147"/>
          </a:xfrm>
          <a:prstGeom prst="rect">
            <a:avLst/>
          </a:prstGeom>
        </p:spPr>
      </p:pic>
      <p:grpSp>
        <p:nvGrpSpPr>
          <p:cNvPr id="2" name="Group 2">
            <a:extLst>
              <a:ext uri="{C183D7F6-B498-43B3-948B-1728B52AA6E4}">
                <adec:decorative xmlns:adec="http://schemas.microsoft.com/office/drawing/2017/decorative" val="1"/>
              </a:ext>
            </a:extLst>
          </p:cNvPr>
          <p:cNvGrpSpPr/>
          <p:nvPr/>
        </p:nvGrpSpPr>
        <p:grpSpPr>
          <a:xfrm>
            <a:off x="10282069" y="2650982"/>
            <a:ext cx="9164621" cy="7361223"/>
            <a:chOff x="0" y="0"/>
            <a:chExt cx="12219495" cy="9814964"/>
          </a:xfrm>
        </p:grpSpPr>
        <p:grpSp>
          <p:nvGrpSpPr>
            <p:cNvPr id="3" name="Group 3"/>
            <p:cNvGrpSpPr/>
            <p:nvPr/>
          </p:nvGrpSpPr>
          <p:grpSpPr>
            <a:xfrm rot="-10800000">
              <a:off x="5532879" y="4907482"/>
              <a:ext cx="4755411" cy="1950518"/>
              <a:chOff x="0" y="0"/>
              <a:chExt cx="1913890" cy="785017"/>
            </a:xfrm>
          </p:grpSpPr>
          <p:sp>
            <p:nvSpPr>
              <p:cNvPr id="4" name="Freeform 4"/>
              <p:cNvSpPr/>
              <p:nvPr/>
            </p:nvSpPr>
            <p:spPr>
              <a:xfrm>
                <a:off x="0" y="0"/>
                <a:ext cx="1913890" cy="785017"/>
              </a:xfrm>
              <a:custGeom>
                <a:avLst/>
                <a:gdLst/>
                <a:ahLst/>
                <a:cxnLst/>
                <a:rect l="l" t="t" r="r" b="b"/>
                <a:pathLst>
                  <a:path w="1913890" h="785017">
                    <a:moveTo>
                      <a:pt x="0" y="0"/>
                    </a:moveTo>
                    <a:lnTo>
                      <a:pt x="1913890" y="0"/>
                    </a:lnTo>
                    <a:lnTo>
                      <a:pt x="1913890" y="785017"/>
                    </a:lnTo>
                    <a:lnTo>
                      <a:pt x="0" y="785017"/>
                    </a:ln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0800000">
              <a:off x="4557620" y="4907482"/>
              <a:ext cx="1950518" cy="1950518"/>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10800000">
              <a:off x="3745979" y="2956964"/>
              <a:ext cx="7209153" cy="1950518"/>
              <a:chOff x="0" y="0"/>
              <a:chExt cx="2901437" cy="785017"/>
            </a:xfrm>
          </p:grpSpPr>
          <p:sp>
            <p:nvSpPr>
              <p:cNvPr id="8" name="Freeform 8"/>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10800000">
              <a:off x="2811848" y="6858000"/>
              <a:ext cx="9407647" cy="2956964"/>
              <a:chOff x="0" y="0"/>
              <a:chExt cx="2497548" cy="785017"/>
            </a:xfrm>
          </p:grpSpPr>
          <p:sp>
            <p:nvSpPr>
              <p:cNvPr id="10" name="Freeform 10"/>
              <p:cNvSpPr/>
              <p:nvPr/>
            </p:nvSpPr>
            <p:spPr>
              <a:xfrm>
                <a:off x="0" y="0"/>
                <a:ext cx="2497548" cy="785017"/>
              </a:xfrm>
              <a:custGeom>
                <a:avLst/>
                <a:gdLst/>
                <a:ahLst/>
                <a:cxnLst/>
                <a:rect l="l" t="t" r="r" b="b"/>
                <a:pathLst>
                  <a:path w="2497548" h="785017">
                    <a:moveTo>
                      <a:pt x="0" y="0"/>
                    </a:moveTo>
                    <a:lnTo>
                      <a:pt x="2497548" y="0"/>
                    </a:lnTo>
                    <a:lnTo>
                      <a:pt x="2497548" y="785017"/>
                    </a:lnTo>
                    <a:lnTo>
                      <a:pt x="0" y="785017"/>
                    </a:ln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0800000">
              <a:off x="1333366" y="6858000"/>
              <a:ext cx="2956964" cy="295696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10800000">
              <a:off x="9029509" y="2956964"/>
              <a:ext cx="1950518" cy="1950518"/>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rot="-10800000">
              <a:off x="2770720" y="2956964"/>
              <a:ext cx="1950518" cy="1950518"/>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10800000">
              <a:off x="1478482" y="0"/>
              <a:ext cx="10005485" cy="2956964"/>
              <a:chOff x="0" y="0"/>
              <a:chExt cx="2656262" cy="785017"/>
            </a:xfrm>
          </p:grpSpPr>
          <p:sp>
            <p:nvSpPr>
              <p:cNvPr id="18" name="Freeform 18"/>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rot="-10800000">
              <a:off x="0" y="0"/>
              <a:ext cx="2956964" cy="2956964"/>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rot="-10800000">
              <a:off x="8526286" y="6858000"/>
              <a:ext cx="2956964" cy="2956964"/>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Freeform 23" descr="Think College, National Coordinating Center, Institute for Community Inclusion, UMASS Boston.">
            <a:extLst>
              <a:ext uri="{C183D7F6-B498-43B3-948B-1728B52AA6E4}">
                <adec:decorative xmlns:adec="http://schemas.microsoft.com/office/drawing/2017/decorative" val="0"/>
              </a:ext>
            </a:extLst>
          </p:cNvPr>
          <p:cNvSpPr/>
          <p:nvPr/>
        </p:nvSpPr>
        <p:spPr>
          <a:xfrm>
            <a:off x="304800" y="306414"/>
            <a:ext cx="12573000" cy="1636686"/>
          </a:xfrm>
          <a:custGeom>
            <a:avLst/>
            <a:gdLst/>
            <a:ahLst/>
            <a:cxnLst/>
            <a:rect l="l" t="t" r="r" b="b"/>
            <a:pathLst>
              <a:path w="13228186" h="1642302">
                <a:moveTo>
                  <a:pt x="0" y="0"/>
                </a:moveTo>
                <a:lnTo>
                  <a:pt x="13228186" y="0"/>
                </a:lnTo>
                <a:lnTo>
                  <a:pt x="13228186" y="1642302"/>
                </a:lnTo>
                <a:lnTo>
                  <a:pt x="0" y="16423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itle 26">
            <a:extLst>
              <a:ext uri="{FF2B5EF4-FFF2-40B4-BE49-F238E27FC236}">
                <a16:creationId xmlns:a16="http://schemas.microsoft.com/office/drawing/2014/main" id="{3C1F7E06-7491-7E61-FDE1-FC9449C254C5}"/>
              </a:ext>
            </a:extLst>
          </p:cNvPr>
          <p:cNvSpPr>
            <a:spLocks noGrp="1"/>
          </p:cNvSpPr>
          <p:nvPr>
            <p:ph type="ctrTitle"/>
          </p:nvPr>
        </p:nvSpPr>
        <p:spPr>
          <a:xfrm>
            <a:off x="172233" y="4131921"/>
            <a:ext cx="10109836" cy="1470025"/>
          </a:xfrm>
        </p:spPr>
        <p:txBody>
          <a:bodyPr>
            <a:noAutofit/>
          </a:bodyPr>
          <a:lstStyle/>
          <a:p>
            <a:r>
              <a:rPr kumimoji="0" lang="en-US" sz="6000" b="1" u="none" strike="noStrike" kern="1200" cap="none" spc="0" normalizeH="0" baseline="0" noProof="0" dirty="0">
                <a:ln>
                  <a:noFill/>
                </a:ln>
                <a:solidFill>
                  <a:srgbClr val="A1BE92"/>
                </a:solidFill>
                <a:effectLst/>
                <a:uLnTx/>
                <a:uFillTx/>
                <a:latin typeface="Open Sans" panose="020B0606030504020204" pitchFamily="34" charset="0"/>
                <a:ea typeface="Open Sans" panose="020B0606030504020204" pitchFamily="34" charset="0"/>
                <a:cs typeface="Open Sans" panose="020B0606030504020204" pitchFamily="34" charset="0"/>
              </a:rPr>
              <a:t>National Accreditation Standards and Resources for Program Accreditation</a:t>
            </a:r>
            <a:br>
              <a:rPr kumimoji="0" lang="en-US" sz="6000" b="0" i="0" u="none" strike="noStrike" kern="1200" cap="none" spc="0" normalizeH="0" baseline="0" noProof="0" dirty="0">
                <a:ln>
                  <a:noFill/>
                </a:ln>
                <a:solidFill>
                  <a:srgbClr val="A1BE92"/>
                </a:solidFill>
                <a:effectLst/>
                <a:uLnTx/>
                <a:uFillTx/>
                <a:latin typeface="HK Grotesk Bold"/>
                <a:ea typeface="+mn-ea"/>
                <a:cs typeface="+mn-cs"/>
              </a:rPr>
            </a:br>
            <a:endParaRPr lang="en-US" sz="6000" dirty="0"/>
          </a:p>
        </p:txBody>
      </p:sp>
      <p:sp>
        <p:nvSpPr>
          <p:cNvPr id="28" name="Subtitle 27">
            <a:extLst>
              <a:ext uri="{FF2B5EF4-FFF2-40B4-BE49-F238E27FC236}">
                <a16:creationId xmlns:a16="http://schemas.microsoft.com/office/drawing/2014/main" id="{F618D866-414B-20FD-2E0D-C5133BC9B9B5}"/>
              </a:ext>
            </a:extLst>
          </p:cNvPr>
          <p:cNvSpPr>
            <a:spLocks noGrp="1"/>
          </p:cNvSpPr>
          <p:nvPr>
            <p:ph type="subTitle" idx="1"/>
          </p:nvPr>
        </p:nvSpPr>
        <p:spPr>
          <a:xfrm>
            <a:off x="881268" y="6557186"/>
            <a:ext cx="8532514" cy="3467100"/>
          </a:xfrm>
        </p:spPr>
        <p:txBody>
          <a:bodyPr>
            <a:normAutofit/>
          </a:bodyPr>
          <a:lstStyle/>
          <a:p>
            <a:pPr marL="0" marR="0" lvl="0" indent="0" defTabSz="914400" rtl="0" eaLnBrk="1" fontAlgn="auto" latinLnBrk="0" hangingPunct="1">
              <a:lnSpc>
                <a:spcPts val="4339"/>
              </a:lnSpc>
              <a:spcBef>
                <a:spcPts val="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January 23, 2024  </a:t>
            </a:r>
          </a:p>
          <a:p>
            <a:pPr marL="0" marR="0" lvl="0" indent="0" defTabSz="914400" rtl="0" eaLnBrk="1" fontAlgn="auto" latinLnBrk="0" hangingPunct="1">
              <a:lnSpc>
                <a:spcPts val="4339"/>
              </a:lnSpc>
              <a:spcBef>
                <a:spcPts val="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MIHEC Meeting</a:t>
            </a:r>
          </a:p>
          <a:p>
            <a:pPr marL="0" marR="0" lvl="0" indent="0" defTabSz="914400" rtl="0" eaLnBrk="1" fontAlgn="auto" latinLnBrk="0" hangingPunct="1">
              <a:lnSpc>
                <a:spcPts val="4339"/>
              </a:lnSpc>
              <a:spcBef>
                <a:spcPts val="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Mary Judge </a:t>
            </a:r>
            <a:r>
              <a:rPr kumimoji="0" lang="en-US" sz="3200" b="1" u="none" strike="noStrike" kern="1200" cap="none" spc="0" normalizeH="0" baseline="0" noProof="0" dirty="0" err="1">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Diegert</a:t>
            </a:r>
            <a:endParaRPr kumimoji="0" lang="en-US" sz="32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defTabSz="914400" rtl="0" eaLnBrk="1" fontAlgn="auto" latinLnBrk="0" hangingPunct="1">
              <a:lnSpc>
                <a:spcPts val="4339"/>
              </a:lnSpc>
              <a:spcBef>
                <a:spcPts val="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Martha Mock</a:t>
            </a:r>
          </a:p>
          <a:p>
            <a:pPr marL="0" marR="0" lvl="0" indent="0" defTabSz="914400" rtl="0" eaLnBrk="1" fontAlgn="auto" latinLnBrk="0" hangingPunct="1">
              <a:lnSpc>
                <a:spcPts val="4339"/>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HK Grotesk Semi-Bold"/>
              <a:ea typeface="+mn-ea"/>
              <a:cs typeface="+mn-cs"/>
            </a:endParaRP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Accreditation Standards Areas</a:t>
            </a:r>
            <a:endParaRPr lang="en-US"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sz="half" idx="1"/>
          </p:nvPr>
        </p:nvSpPr>
        <p:spPr/>
        <p:txBody>
          <a:bodyPr>
            <a:normAutofit/>
          </a:bodyPr>
          <a:lstStyle/>
          <a:p>
            <a:r>
              <a:rPr lang="en-US" dirty="0">
                <a:solidFill>
                  <a:srgbClr val="235A7C"/>
                </a:solidFill>
              </a:rPr>
              <a:t>Mission</a:t>
            </a:r>
          </a:p>
          <a:p>
            <a:r>
              <a:rPr lang="en-US" dirty="0">
                <a:solidFill>
                  <a:srgbClr val="235A7C"/>
                </a:solidFill>
              </a:rPr>
              <a:t>Student Achievement</a:t>
            </a:r>
          </a:p>
          <a:p>
            <a:r>
              <a:rPr lang="en-US" dirty="0">
                <a:solidFill>
                  <a:srgbClr val="235A7C"/>
                </a:solidFill>
              </a:rPr>
              <a:t>Curriculum</a:t>
            </a:r>
          </a:p>
          <a:p>
            <a:r>
              <a:rPr lang="en-US" dirty="0">
                <a:solidFill>
                  <a:srgbClr val="235A7C"/>
                </a:solidFill>
              </a:rPr>
              <a:t>Faculty</a:t>
            </a:r>
          </a:p>
          <a:p>
            <a:r>
              <a:rPr lang="en-US" dirty="0">
                <a:solidFill>
                  <a:srgbClr val="235A7C"/>
                </a:solidFill>
              </a:rPr>
              <a:t>Facility, Equipment, and Supply</a:t>
            </a:r>
          </a:p>
        </p:txBody>
      </p:sp>
      <p:sp>
        <p:nvSpPr>
          <p:cNvPr id="4" name="Content Placeholder 3">
            <a:extLst>
              <a:ext uri="{FF2B5EF4-FFF2-40B4-BE49-F238E27FC236}">
                <a16:creationId xmlns:a16="http://schemas.microsoft.com/office/drawing/2014/main" id="{E138B825-7639-4F49-BF51-E10A3CA060E1}"/>
              </a:ext>
            </a:extLst>
          </p:cNvPr>
          <p:cNvSpPr>
            <a:spLocks noGrp="1"/>
          </p:cNvSpPr>
          <p:nvPr>
            <p:ph sz="half" idx="2"/>
          </p:nvPr>
        </p:nvSpPr>
        <p:spPr/>
        <p:txBody>
          <a:bodyPr>
            <a:normAutofit/>
          </a:bodyPr>
          <a:lstStyle/>
          <a:p>
            <a:r>
              <a:rPr lang="en-US" dirty="0">
                <a:solidFill>
                  <a:srgbClr val="235A7C"/>
                </a:solidFill>
              </a:rPr>
              <a:t>Administrative and Fiscal Capacity</a:t>
            </a:r>
          </a:p>
          <a:p>
            <a:r>
              <a:rPr lang="en-US" dirty="0">
                <a:solidFill>
                  <a:srgbClr val="235A7C"/>
                </a:solidFill>
              </a:rPr>
              <a:t>Student Services</a:t>
            </a:r>
          </a:p>
          <a:p>
            <a:r>
              <a:rPr lang="en-US" dirty="0">
                <a:solidFill>
                  <a:srgbClr val="235A7C"/>
                </a:solidFill>
              </a:rPr>
              <a:t>Length and Structure of Program of Study</a:t>
            </a:r>
          </a:p>
          <a:p>
            <a:r>
              <a:rPr lang="en-US" dirty="0">
                <a:solidFill>
                  <a:srgbClr val="235A7C"/>
                </a:solidFill>
              </a:rPr>
              <a:t>Student Complaints</a:t>
            </a:r>
          </a:p>
          <a:p>
            <a:r>
              <a:rPr lang="en-US" dirty="0">
                <a:solidFill>
                  <a:srgbClr val="235A7C"/>
                </a:solidFill>
              </a:rPr>
              <a:t>Program Development, Planning, and Review</a:t>
            </a:r>
          </a:p>
          <a:p>
            <a:endParaRPr lang="en-US" dirty="0"/>
          </a:p>
        </p:txBody>
      </p:sp>
      <p:pic>
        <p:nvPicPr>
          <p:cNvPr id="7" name="Picture 6">
            <a:extLst>
              <a:ext uri="{FF2B5EF4-FFF2-40B4-BE49-F238E27FC236}">
                <a16:creationId xmlns:a16="http://schemas.microsoft.com/office/drawing/2014/main" id="{37E049DE-6D9B-F8BF-B30A-58FF2A877B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9021215"/>
            <a:ext cx="2667000" cy="1385854"/>
          </a:xfrm>
          <a:prstGeom prst="rect">
            <a:avLst/>
          </a:prstGeom>
        </p:spPr>
      </p:pic>
    </p:spTree>
    <p:extLst>
      <p:ext uri="{BB962C8B-B14F-4D97-AF65-F5344CB8AC3E}">
        <p14:creationId xmlns:p14="http://schemas.microsoft.com/office/powerpoint/2010/main" val="29425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5F167FE3-5EDD-075D-1962-0299527F8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07735-51FB-07D8-904D-C9D58D572020}"/>
              </a:ext>
            </a:extLst>
          </p:cNvPr>
          <p:cNvSpPr>
            <a:spLocks noGrp="1"/>
          </p:cNvSpPr>
          <p:nvPr>
            <p:ph type="title"/>
          </p:nvPr>
        </p:nvSpPr>
        <p:spPr/>
        <p:txBody>
          <a:bodyPr/>
          <a:lstStyle/>
          <a:p>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Mission Standard 1</a:t>
            </a:r>
          </a:p>
        </p:txBody>
      </p:sp>
      <p:sp>
        <p:nvSpPr>
          <p:cNvPr id="3" name="Content Placeholder 2">
            <a:extLst>
              <a:ext uri="{FF2B5EF4-FFF2-40B4-BE49-F238E27FC236}">
                <a16:creationId xmlns:a16="http://schemas.microsoft.com/office/drawing/2014/main" id="{E0FA11F1-7F4D-8358-0C69-AAD714478A3E}"/>
              </a:ext>
            </a:extLst>
          </p:cNvPr>
          <p:cNvSpPr>
            <a:spLocks noGrp="1"/>
          </p:cNvSpPr>
          <p:nvPr>
            <p:ph idx="1"/>
          </p:nvPr>
        </p:nvSpPr>
        <p:spPr>
          <a:xfrm>
            <a:off x="1274027" y="2324100"/>
            <a:ext cx="15773400" cy="6527007"/>
          </a:xfrm>
        </p:spPr>
        <p:txBody>
          <a:bodyPr>
            <a:normAutofit fontScale="70000" lnSpcReduction="20000"/>
          </a:bodyPr>
          <a:lstStyle/>
          <a:p>
            <a:pPr marL="0" indent="0">
              <a:lnSpc>
                <a:spcPct val="150000"/>
              </a:lnSpc>
              <a:buNone/>
            </a:pPr>
            <a:r>
              <a:rPr lang="en-US" sz="5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The program has a written mission statement that is consistent with the Higher Education Act (HEA) requirements that the program is a “degree, certificate, or non-degree program at an accredited institution that is designed to support students with intellectual disabilities (ID) who are seeking to continue academic, career and technical, and independent living instruction” to obtain competitive integrated employment (CIE).</a:t>
            </a:r>
            <a:endParaRPr lang="en-US" sz="5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A67CEC4-252C-E94A-5471-76D7ABCCD2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9021215"/>
            <a:ext cx="2667000" cy="1385854"/>
          </a:xfrm>
          <a:prstGeom prst="rect">
            <a:avLst/>
          </a:prstGeom>
        </p:spPr>
      </p:pic>
    </p:spTree>
    <p:extLst>
      <p:ext uri="{BB962C8B-B14F-4D97-AF65-F5344CB8AC3E}">
        <p14:creationId xmlns:p14="http://schemas.microsoft.com/office/powerpoint/2010/main" val="1019018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p:txBody>
          <a:bodyPr>
            <a:normAutofit fontScale="90000"/>
          </a:bodyPr>
          <a:lstStyle/>
          <a:p>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Guidance for Mission Standard 1</a:t>
            </a: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idx="1"/>
          </p:nvPr>
        </p:nvSpPr>
        <p:spPr>
          <a:xfrm>
            <a:off x="1225705" y="2324100"/>
            <a:ext cx="15773400" cy="6527007"/>
          </a:xfrm>
        </p:spPr>
        <p:txBody>
          <a:bodyPr>
            <a:noAutofit/>
          </a:bodyPr>
          <a:lstStyle/>
          <a:p>
            <a:pPr marL="0" indent="0">
              <a:lnSpc>
                <a:spcPct val="170000"/>
              </a:lnSpc>
              <a:buNone/>
            </a:pPr>
            <a:r>
              <a:rPr lang="en-US" sz="2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The mission statement must be consistent with the statutory and regulatory requirements in the HEA. However, a mission statement is not required to explicitly include the language from the definition of a “student with an intellectual disability” and the definition of a “Comprehensive Transition and Postsecondary Program for Students with Intellectual Disabilities” (CTP) in the HEA. The intent of this standard is to ensure that the mission standard aligns with the law and does not contradict it. For instance, the HEA states that programs must serve students with ID. A mission statement that affirms that the program serves students with a variety of disabilities would be contradictory to the intent and language in the HEA. See glossary for CTP, ID, and CIE definitions.</a:t>
            </a:r>
          </a:p>
          <a:p>
            <a:pPr marL="0" indent="0">
              <a:lnSpc>
                <a:spcPct val="170000"/>
              </a:lnSpc>
              <a:buNone/>
            </a:pPr>
            <a:r>
              <a:rPr lang="en-US" sz="2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The term “gainful employment” is used in the CTP definition in HEA. However, the US Department of Education (ED) no longer considers CTPs to be gainful employment programs. The updated term “competitive integrated employment” is used instead, as it is defined in the Workforce Innovation and Opportunity Act (WIOA).</a:t>
            </a:r>
          </a:p>
        </p:txBody>
      </p:sp>
      <p:pic>
        <p:nvPicPr>
          <p:cNvPr id="5" name="Picture 4">
            <a:extLst>
              <a:ext uri="{FF2B5EF4-FFF2-40B4-BE49-F238E27FC236}">
                <a16:creationId xmlns:a16="http://schemas.microsoft.com/office/drawing/2014/main" id="{1EBDD6FF-E66A-0A64-5432-A335DD0A96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9021215"/>
            <a:ext cx="2667000" cy="1385854"/>
          </a:xfrm>
          <a:prstGeom prst="rect">
            <a:avLst/>
          </a:prstGeom>
        </p:spPr>
      </p:pic>
    </p:spTree>
    <p:extLst>
      <p:ext uri="{BB962C8B-B14F-4D97-AF65-F5344CB8AC3E}">
        <p14:creationId xmlns:p14="http://schemas.microsoft.com/office/powerpoint/2010/main" val="37349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a:xfrm>
            <a:off x="1257300" y="602639"/>
            <a:ext cx="16573500" cy="1988345"/>
          </a:xfrm>
        </p:spPr>
        <p:txBody>
          <a:bodyPr>
            <a:normAutofit fontScale="90000"/>
          </a:bodyPr>
          <a:lstStyle/>
          <a:p>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Required for Review </a:t>
            </a:r>
            <a:b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Mission Standard 1 (Evidence)</a:t>
            </a: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idx="1"/>
          </p:nvPr>
        </p:nvSpPr>
        <p:spPr/>
        <p:txBody>
          <a:bodyPr>
            <a:normAutofit fontScale="55000" lnSpcReduction="20000"/>
          </a:bodyPr>
          <a:lstStyle/>
          <a:p>
            <a:pPr>
              <a:lnSpc>
                <a:spcPct val="170000"/>
              </a:lnSpc>
            </a:pPr>
            <a:r>
              <a:rPr lang="en-US" sz="6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Provide the mission statement.</a:t>
            </a:r>
          </a:p>
          <a:p>
            <a:pPr>
              <a:lnSpc>
                <a:spcPct val="170000"/>
              </a:lnSpc>
            </a:pPr>
            <a:r>
              <a:rPr lang="en-US" sz="6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Describe how the mission aligns to the HEA ID and CTP definitions.</a:t>
            </a:r>
          </a:p>
          <a:p>
            <a:pPr lvl="1">
              <a:lnSpc>
                <a:spcPct val="170000"/>
              </a:lnSpc>
            </a:pPr>
            <a:r>
              <a:rPr lang="en-US" sz="6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Provide documentation that the institution is accredited, including the name of the recognized accrediting agency that has accredited the institution.</a:t>
            </a:r>
          </a:p>
          <a:p>
            <a:pPr lvl="1">
              <a:lnSpc>
                <a:spcPct val="170000"/>
              </a:lnSpc>
            </a:pPr>
            <a:r>
              <a:rPr lang="en-US" sz="65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Include the weblink to the institution’s accreditation or institutional assessment page.</a:t>
            </a:r>
          </a:p>
          <a:p>
            <a:pPr marL="0" indent="0">
              <a:buNone/>
            </a:pPr>
            <a:endParaRPr lang="en-US" dirty="0"/>
          </a:p>
        </p:txBody>
      </p:sp>
      <p:pic>
        <p:nvPicPr>
          <p:cNvPr id="5" name="Picture 4">
            <a:extLst>
              <a:ext uri="{FF2B5EF4-FFF2-40B4-BE49-F238E27FC236}">
                <a16:creationId xmlns:a16="http://schemas.microsoft.com/office/drawing/2014/main" id="{9F4A1D0C-684E-6337-9C71-4403BFE4FC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9021215"/>
            <a:ext cx="2667000" cy="1385854"/>
          </a:xfrm>
          <a:prstGeom prst="rect">
            <a:avLst/>
          </a:prstGeom>
        </p:spPr>
      </p:pic>
    </p:spTree>
    <p:extLst>
      <p:ext uri="{BB962C8B-B14F-4D97-AF65-F5344CB8AC3E}">
        <p14:creationId xmlns:p14="http://schemas.microsoft.com/office/powerpoint/2010/main" val="37637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p:txBody>
          <a:bodyPr/>
          <a:lstStyle/>
          <a:p>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Curriculum Standard 3</a:t>
            </a: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idx="1"/>
          </p:nvPr>
        </p:nvSpPr>
        <p:spPr>
          <a:xfrm>
            <a:off x="1257300" y="2403007"/>
            <a:ext cx="15773400" cy="6527007"/>
          </a:xfrm>
        </p:spPr>
        <p:txBody>
          <a:bodyPr>
            <a:normAutofit fontScale="85000" lnSpcReduction="10000"/>
          </a:bodyPr>
          <a:lstStyle/>
          <a:p>
            <a:pPr marL="0" indent="0">
              <a:lnSpc>
                <a:spcPct val="150000"/>
              </a:lnSpc>
              <a:buNone/>
            </a:pPr>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Students with intellectual disabilities (ID) participate in a wide array of postsecondary level courses from multiple disciplines and departmental/college units that are part of the curriculum for degree or certificate programs.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7E362F10-FF02-08E1-0C7B-B040777536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9021215"/>
            <a:ext cx="2590800" cy="1346258"/>
          </a:xfrm>
          <a:prstGeom prst="rect">
            <a:avLst/>
          </a:prstGeom>
        </p:spPr>
      </p:pic>
    </p:spTree>
    <p:extLst>
      <p:ext uri="{BB962C8B-B14F-4D97-AF65-F5344CB8AC3E}">
        <p14:creationId xmlns:p14="http://schemas.microsoft.com/office/powerpoint/2010/main" val="424953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a:xfrm>
            <a:off x="1222131" y="571500"/>
            <a:ext cx="16573500" cy="1988345"/>
          </a:xfrm>
        </p:spPr>
        <p:txBody>
          <a:bodyPr>
            <a:normAutofit/>
          </a:bodyPr>
          <a:lstStyle/>
          <a:p>
            <a:r>
              <a:rPr lang="en-US" sz="70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Guidance for Curriculum Standard 3 </a:t>
            </a: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idx="1"/>
          </p:nvPr>
        </p:nvSpPr>
        <p:spPr/>
        <p:txBody>
          <a:bodyPr>
            <a:normAutofit fontScale="77500" lnSpcReduction="20000"/>
          </a:bodyPr>
          <a:lstStyle/>
          <a:p>
            <a:pPr marL="0" indent="0">
              <a:lnSpc>
                <a:spcPct val="160000"/>
              </a:lnSpc>
              <a:buNone/>
            </a:pPr>
            <a:r>
              <a:rPr lang="en-US" sz="40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Students must have a wide array of course options to choose from. Limiting students to a few options, such as only physical education courses, is not acceptable.</a:t>
            </a:r>
          </a:p>
          <a:p>
            <a:pPr marL="0" indent="0">
              <a:lnSpc>
                <a:spcPct val="160000"/>
              </a:lnSpc>
              <a:buNone/>
            </a:pPr>
            <a:r>
              <a:rPr lang="en-US" sz="40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However, some programs may have a set curriculum that leads to a credential in a specific career, which would by necessity limit choice in terms of academic courses. In those cases, the required curriculum may be used, but the program must still meet the requirements in the law, as outlined in Curriculum Standard 1, that students spend at least 50% of their time in courses with non-disabled students or work settings with non-disabled individuals.</a:t>
            </a:r>
          </a:p>
          <a:p>
            <a:endParaRPr lang="en-US" dirty="0"/>
          </a:p>
        </p:txBody>
      </p:sp>
      <p:pic>
        <p:nvPicPr>
          <p:cNvPr id="5" name="Picture 4">
            <a:extLst>
              <a:ext uri="{FF2B5EF4-FFF2-40B4-BE49-F238E27FC236}">
                <a16:creationId xmlns:a16="http://schemas.microsoft.com/office/drawing/2014/main" id="{208D0895-973F-40FF-57E5-CC8060E134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9021215"/>
            <a:ext cx="2438400" cy="1267067"/>
          </a:xfrm>
          <a:prstGeom prst="rect">
            <a:avLst/>
          </a:prstGeom>
        </p:spPr>
      </p:pic>
    </p:spTree>
    <p:extLst>
      <p:ext uri="{BB962C8B-B14F-4D97-AF65-F5344CB8AC3E}">
        <p14:creationId xmlns:p14="http://schemas.microsoft.com/office/powerpoint/2010/main" val="125770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C1CB-4061-164C-82C8-6BB29AA5F747}"/>
              </a:ext>
            </a:extLst>
          </p:cNvPr>
          <p:cNvSpPr>
            <a:spLocks noGrp="1"/>
          </p:cNvSpPr>
          <p:nvPr>
            <p:ph type="title"/>
          </p:nvPr>
        </p:nvSpPr>
        <p:spPr>
          <a:xfrm>
            <a:off x="762000" y="647700"/>
            <a:ext cx="15773400" cy="1988345"/>
          </a:xfrm>
        </p:spPr>
        <p:txBody>
          <a:bodyPr>
            <a:normAutofit fontScale="90000"/>
          </a:bodyPr>
          <a:lstStyle/>
          <a:p>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Required for Review</a:t>
            </a:r>
            <a:b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Curriculum Standard 3 (Evidence)</a:t>
            </a:r>
          </a:p>
        </p:txBody>
      </p:sp>
      <p:sp>
        <p:nvSpPr>
          <p:cNvPr id="3" name="Content Placeholder 2">
            <a:extLst>
              <a:ext uri="{FF2B5EF4-FFF2-40B4-BE49-F238E27FC236}">
                <a16:creationId xmlns:a16="http://schemas.microsoft.com/office/drawing/2014/main" id="{CB2046D1-A788-0346-BD7D-6C2C8C3C148D}"/>
              </a:ext>
            </a:extLst>
          </p:cNvPr>
          <p:cNvSpPr>
            <a:spLocks noGrp="1"/>
          </p:cNvSpPr>
          <p:nvPr>
            <p:ph idx="1"/>
          </p:nvPr>
        </p:nvSpPr>
        <p:spPr>
          <a:xfrm>
            <a:off x="762000" y="3086100"/>
            <a:ext cx="17183100" cy="7000875"/>
          </a:xfrm>
        </p:spPr>
        <p:txBody>
          <a:bodyPr>
            <a:normAutofit fontScale="25000" lnSpcReduction="20000"/>
          </a:bodyPr>
          <a:lstStyle/>
          <a:p>
            <a:pPr>
              <a:lnSpc>
                <a:spcPct val="120000"/>
              </a:lnSpc>
            </a:pPr>
            <a:r>
              <a:rPr lang="en-US" sz="1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If restrictions exist that limit course access for students in the program at the institution, provide the access policy.</a:t>
            </a:r>
          </a:p>
          <a:p>
            <a:pPr>
              <a:lnSpc>
                <a:spcPct val="120000"/>
              </a:lnSpc>
            </a:pPr>
            <a:r>
              <a:rPr lang="en-US" sz="1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Provide a list of the college catalog courses that are part of the curriculum for degree or certificate programs that students in the program are or have taken (for credit, audit, or other participation), indicating how many students in the program have taken these courses in the recent past.</a:t>
            </a:r>
          </a:p>
          <a:p>
            <a:pPr>
              <a:lnSpc>
                <a:spcPct val="120000"/>
              </a:lnSpc>
            </a:pPr>
            <a:r>
              <a:rPr lang="en-US" sz="1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The list must indicate the course department or discipline. The college catalog courses included in the list must not be “specialized” courses only for students with ID.</a:t>
            </a:r>
          </a:p>
          <a:p>
            <a:pPr>
              <a:lnSpc>
                <a:spcPct val="120000"/>
              </a:lnSpc>
            </a:pPr>
            <a:r>
              <a:rPr lang="en-US" sz="1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Share several examples of redacted transcripts that clearly show the college catalog courses the students have taken.</a:t>
            </a:r>
          </a:p>
          <a:p>
            <a:pPr>
              <a:lnSpc>
                <a:spcPct val="120000"/>
              </a:lnSpc>
            </a:pPr>
            <a:r>
              <a:rPr lang="en-US" sz="1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If the program uses a set curriculum for a career-specific certificate, provide the curriculum and information about how the students’ participation meets the minimum 50% requirement.</a:t>
            </a:r>
          </a:p>
          <a:p>
            <a:endParaRPr lang="en-US" dirty="0"/>
          </a:p>
        </p:txBody>
      </p:sp>
      <p:pic>
        <p:nvPicPr>
          <p:cNvPr id="5" name="Picture 4">
            <a:extLst>
              <a:ext uri="{FF2B5EF4-FFF2-40B4-BE49-F238E27FC236}">
                <a16:creationId xmlns:a16="http://schemas.microsoft.com/office/drawing/2014/main" id="{922F6053-F66B-B9D0-F6A2-0725617548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9021215"/>
            <a:ext cx="2438400" cy="1267067"/>
          </a:xfrm>
          <a:prstGeom prst="rect">
            <a:avLst/>
          </a:prstGeom>
        </p:spPr>
      </p:pic>
    </p:spTree>
    <p:extLst>
      <p:ext uri="{BB962C8B-B14F-4D97-AF65-F5344CB8AC3E}">
        <p14:creationId xmlns:p14="http://schemas.microsoft.com/office/powerpoint/2010/main" val="267184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88A2-8BB2-4149-9F76-5BF45DE654B6}"/>
              </a:ext>
            </a:extLst>
          </p:cNvPr>
          <p:cNvSpPr>
            <a:spLocks noGrp="1"/>
          </p:cNvSpPr>
          <p:nvPr>
            <p:ph type="title"/>
          </p:nvPr>
        </p:nvSpPr>
        <p:spPr>
          <a:xfrm>
            <a:off x="704850" y="602639"/>
            <a:ext cx="16973550" cy="1988345"/>
          </a:xfrm>
        </p:spPr>
        <p:txBody>
          <a:bodyPr anchor="ctr">
            <a:norm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How can the standards be used NOW?</a:t>
            </a:r>
          </a:p>
        </p:txBody>
      </p:sp>
      <p:sp>
        <p:nvSpPr>
          <p:cNvPr id="9" name="Content Placeholder 8">
            <a:extLst>
              <a:ext uri="{FF2B5EF4-FFF2-40B4-BE49-F238E27FC236}">
                <a16:creationId xmlns:a16="http://schemas.microsoft.com/office/drawing/2014/main" id="{66DDF936-425B-1B73-E4CF-DD6E500B4CFA}"/>
              </a:ext>
            </a:extLst>
          </p:cNvPr>
          <p:cNvSpPr>
            <a:spLocks noGrp="1"/>
          </p:cNvSpPr>
          <p:nvPr>
            <p:ph idx="1"/>
          </p:nvPr>
        </p:nvSpPr>
        <p:spPr>
          <a:xfrm>
            <a:off x="704850" y="2494208"/>
            <a:ext cx="15773400" cy="6527007"/>
          </a:xfrm>
        </p:spPr>
        <p:txBody>
          <a:bodyPr>
            <a:normAutofit/>
          </a:bodyPr>
          <a:lstStyle/>
          <a:p>
            <a:pPr marL="342900" marR="0" lvl="0" indent="-342900">
              <a:lnSpc>
                <a:spcPct val="150000"/>
              </a:lnSpc>
              <a:spcBef>
                <a:spcPts val="0"/>
              </a:spcBef>
              <a:spcAft>
                <a:spcPts val="0"/>
              </a:spcAft>
              <a:buFont typeface="Times New Roman" panose="02020603050405020304" pitchFamily="18" charset="0"/>
              <a:buChar char="•"/>
              <a:tabLst>
                <a:tab pos="457200" algn="l"/>
              </a:tabLst>
            </a:pPr>
            <a:r>
              <a:rPr lang="en-US" sz="4400" b="1" kern="100" dirty="0">
                <a:solidFill>
                  <a:srgbClr val="235A7C"/>
                </a:solidFill>
                <a:effectLst/>
                <a:latin typeface="Open Sans SemiBold" panose="020B0606030504020204" pitchFamily="34" charset="0"/>
                <a:ea typeface="Open Sans SemiBold" panose="020B0606030504020204" pitchFamily="34" charset="0"/>
                <a:cs typeface="Open Sans SemiBold" panose="020B0606030504020204" pitchFamily="34" charset="0"/>
              </a:rPr>
              <a:t>Choose a few standards and begin your own review.</a:t>
            </a:r>
          </a:p>
          <a:p>
            <a:pPr marL="342900" marR="0" lvl="0" indent="-342900">
              <a:lnSpc>
                <a:spcPct val="150000"/>
              </a:lnSpc>
              <a:spcBef>
                <a:spcPts val="0"/>
              </a:spcBef>
              <a:spcAft>
                <a:spcPts val="0"/>
              </a:spcAft>
              <a:buFont typeface="Times New Roman" panose="02020603050405020304" pitchFamily="18" charset="0"/>
              <a:buChar char="•"/>
              <a:tabLst>
                <a:tab pos="457200" algn="l"/>
              </a:tabLst>
            </a:pPr>
            <a:r>
              <a:rPr lang="en-US" sz="4400" b="1" kern="100" dirty="0">
                <a:solidFill>
                  <a:srgbClr val="235A7C"/>
                </a:solidFill>
                <a:effectLst/>
                <a:latin typeface="Open Sans SemiBold" panose="020B0606030504020204" pitchFamily="34" charset="0"/>
                <a:ea typeface="Open Sans SemiBold" panose="020B0606030504020204" pitchFamily="34" charset="0"/>
                <a:cs typeface="Open Sans SemiBold" panose="020B0606030504020204" pitchFamily="34" charset="0"/>
              </a:rPr>
              <a:t>Create or update program evaluation plans.</a:t>
            </a:r>
          </a:p>
          <a:p>
            <a:pPr marL="342900" marR="0" lvl="0" indent="-342900">
              <a:lnSpc>
                <a:spcPct val="150000"/>
              </a:lnSpc>
              <a:spcBef>
                <a:spcPts val="0"/>
              </a:spcBef>
              <a:spcAft>
                <a:spcPts val="0"/>
              </a:spcAft>
              <a:buFont typeface="Times New Roman" panose="02020603050405020304" pitchFamily="18" charset="0"/>
              <a:buChar char="•"/>
              <a:tabLst>
                <a:tab pos="457200" algn="l"/>
              </a:tabLst>
            </a:pPr>
            <a:r>
              <a:rPr lang="en-US" sz="4400" b="1" kern="100" dirty="0">
                <a:solidFill>
                  <a:srgbClr val="235A7C"/>
                </a:solidFill>
                <a:effectLst/>
                <a:latin typeface="Open Sans SemiBold" panose="020B0606030504020204" pitchFamily="34" charset="0"/>
                <a:ea typeface="Open Sans SemiBold" panose="020B0606030504020204" pitchFamily="34" charset="0"/>
                <a:cs typeface="Open Sans SemiBold" panose="020B0606030504020204" pitchFamily="34" charset="0"/>
              </a:rPr>
              <a:t>Create or update program policies, procedures, handbooks.</a:t>
            </a:r>
          </a:p>
          <a:p>
            <a:pPr marL="342900" marR="0" lvl="0" indent="-342900">
              <a:lnSpc>
                <a:spcPct val="150000"/>
              </a:lnSpc>
              <a:spcBef>
                <a:spcPts val="0"/>
              </a:spcBef>
              <a:spcAft>
                <a:spcPts val="0"/>
              </a:spcAft>
              <a:buFont typeface="Times New Roman" panose="02020603050405020304" pitchFamily="18" charset="0"/>
              <a:buChar char="•"/>
              <a:tabLst>
                <a:tab pos="457200" algn="l"/>
              </a:tabLst>
            </a:pPr>
            <a:r>
              <a:rPr lang="en-US" sz="4400" b="1" kern="100" dirty="0">
                <a:solidFill>
                  <a:srgbClr val="235A7C"/>
                </a:solidFill>
                <a:effectLst/>
                <a:latin typeface="Open Sans SemiBold" panose="020B0606030504020204" pitchFamily="34" charset="0"/>
                <a:ea typeface="Open Sans SemiBold" panose="020B0606030504020204" pitchFamily="34" charset="0"/>
                <a:cs typeface="Open Sans SemiBold" panose="020B0606030504020204" pitchFamily="34" charset="0"/>
              </a:rPr>
              <a:t>Establish a data collection system within your program.</a:t>
            </a:r>
          </a:p>
          <a:p>
            <a:pPr marL="342900" marR="0" lvl="0" indent="-342900">
              <a:lnSpc>
                <a:spcPct val="150000"/>
              </a:lnSpc>
              <a:spcBef>
                <a:spcPts val="0"/>
              </a:spcBef>
              <a:spcAft>
                <a:spcPts val="0"/>
              </a:spcAft>
              <a:buFont typeface="Times New Roman" panose="02020603050405020304" pitchFamily="18" charset="0"/>
              <a:buChar char="•"/>
              <a:tabLst>
                <a:tab pos="457200" algn="l"/>
              </a:tabLst>
            </a:pPr>
            <a:r>
              <a:rPr lang="en-US" sz="4400" b="1" kern="100" dirty="0">
                <a:solidFill>
                  <a:srgbClr val="235A7C"/>
                </a:solidFill>
                <a:effectLst/>
                <a:latin typeface="Open Sans SemiBold" panose="020B0606030504020204" pitchFamily="34" charset="0"/>
                <a:ea typeface="Open Sans SemiBold" panose="020B0606030504020204" pitchFamily="34" charset="0"/>
                <a:cs typeface="Open Sans SemiBold" panose="020B0606030504020204" pitchFamily="34" charset="0"/>
              </a:rPr>
              <a:t>Select systems or tools to collect data for accreditation. </a:t>
            </a:r>
          </a:p>
        </p:txBody>
      </p:sp>
      <p:pic>
        <p:nvPicPr>
          <p:cNvPr id="4" name="Picture 3">
            <a:extLst>
              <a:ext uri="{FF2B5EF4-FFF2-40B4-BE49-F238E27FC236}">
                <a16:creationId xmlns:a16="http://schemas.microsoft.com/office/drawing/2014/main" id="{8EBB936C-6E96-BF57-D49F-D423E9CF41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9021215"/>
            <a:ext cx="2667000" cy="1385854"/>
          </a:xfrm>
          <a:prstGeom prst="rect">
            <a:avLst/>
          </a:prstGeom>
        </p:spPr>
      </p:pic>
    </p:spTree>
    <p:extLst>
      <p:ext uri="{BB962C8B-B14F-4D97-AF65-F5344CB8AC3E}">
        <p14:creationId xmlns:p14="http://schemas.microsoft.com/office/powerpoint/2010/main" val="329293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7A378"/>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3" name="AutoShape 3"/>
            <p:cNvSpPr/>
            <p:nvPr/>
          </p:nvSpPr>
          <p:spPr>
            <a:xfrm>
              <a:off x="0" y="3172992"/>
              <a:ext cx="9814964" cy="13716000"/>
            </a:xfrm>
            <a:prstGeom prst="rect">
              <a:avLst/>
            </a:prstGeom>
            <a:solidFill>
              <a:srgbClr val="4C8EC9"/>
            </a:solidFill>
          </p:spPr>
          <p:txBody>
            <a:bodyPr/>
            <a:lstStyle/>
            <a:p>
              <a:endParaRPr lang="en-US"/>
            </a:p>
          </p:txBody>
        </p:sp>
        <p:grpSp>
          <p:nvGrpSpPr>
            <p:cNvPr id="4" name="Group 4"/>
            <p:cNvGrpSpPr/>
            <p:nvPr/>
          </p:nvGrpSpPr>
          <p:grpSpPr>
            <a:xfrm rot="5400000">
              <a:off x="3139534" y="4582910"/>
              <a:ext cx="5486415" cy="1950518"/>
              <a:chOff x="0" y="0"/>
              <a:chExt cx="2208094" cy="785017"/>
            </a:xfrm>
          </p:grpSpPr>
          <p:sp>
            <p:nvSpPr>
              <p:cNvPr id="5" name="Freeform 5"/>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E0EFFF"/>
              </a:solidFill>
            </p:spPr>
            <p:txBody>
              <a:bodyPr/>
              <a:lstStyle/>
              <a:p>
                <a:endParaRPr lang="en-US"/>
              </a:p>
            </p:txBody>
          </p:sp>
        </p:grpSp>
        <p:grpSp>
          <p:nvGrpSpPr>
            <p:cNvPr id="6" name="Group 6"/>
            <p:cNvGrpSpPr/>
            <p:nvPr/>
          </p:nvGrpSpPr>
          <p:grpSpPr>
            <a:xfrm rot="5400000">
              <a:off x="4907482" y="7326117"/>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8" name="Group 8"/>
            <p:cNvGrpSpPr/>
            <p:nvPr/>
          </p:nvGrpSpPr>
          <p:grpSpPr>
            <a:xfrm rot="5400000">
              <a:off x="-2079657" y="7440694"/>
              <a:ext cx="12023759" cy="1950518"/>
              <a:chOff x="0" y="0"/>
              <a:chExt cx="4839151" cy="785017"/>
            </a:xfrm>
          </p:grpSpPr>
          <p:sp>
            <p:nvSpPr>
              <p:cNvPr id="9" name="Freeform 9"/>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endParaRPr lang="en-US"/>
              </a:p>
            </p:txBody>
          </p:sp>
        </p:grpSp>
        <p:grpSp>
          <p:nvGrpSpPr>
            <p:cNvPr id="10" name="Group 10"/>
            <p:cNvGrpSpPr/>
            <p:nvPr/>
          </p:nvGrpSpPr>
          <p:grpSpPr>
            <a:xfrm rot="5400000">
              <a:off x="2956964" y="13452574"/>
              <a:ext cx="1950518" cy="19505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2" name="Group 12"/>
            <p:cNvGrpSpPr/>
            <p:nvPr/>
          </p:nvGrpSpPr>
          <p:grpSpPr>
            <a:xfrm rot="5400000">
              <a:off x="2956964" y="4952715"/>
              <a:ext cx="1950518" cy="19505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4" name="Group 14"/>
            <p:cNvGrpSpPr/>
            <p:nvPr/>
          </p:nvGrpSpPr>
          <p:grpSpPr>
            <a:xfrm rot="5400000">
              <a:off x="3333740" y="3524260"/>
              <a:ext cx="10005485" cy="2956964"/>
              <a:chOff x="0" y="0"/>
              <a:chExt cx="2656262" cy="785017"/>
            </a:xfrm>
          </p:grpSpPr>
          <p:sp>
            <p:nvSpPr>
              <p:cNvPr id="15" name="Freeform 15"/>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6" name="Group 16"/>
            <p:cNvGrpSpPr/>
            <p:nvPr/>
          </p:nvGrpSpPr>
          <p:grpSpPr>
            <a:xfrm rot="5400000">
              <a:off x="-3524260" y="5596646"/>
              <a:ext cx="10005485" cy="2956964"/>
              <a:chOff x="0" y="0"/>
              <a:chExt cx="2656262" cy="785017"/>
            </a:xfrm>
          </p:grpSpPr>
          <p:sp>
            <p:nvSpPr>
              <p:cNvPr id="17" name="Freeform 17"/>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8" name="Group 18"/>
            <p:cNvGrpSpPr/>
            <p:nvPr/>
          </p:nvGrpSpPr>
          <p:grpSpPr>
            <a:xfrm rot="5400000">
              <a:off x="6858000" y="8527002"/>
              <a:ext cx="2956964" cy="2956964"/>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20" name="Group 20"/>
            <p:cNvGrpSpPr/>
            <p:nvPr/>
          </p:nvGrpSpPr>
          <p:grpSpPr>
            <a:xfrm rot="5400000">
              <a:off x="6858000" y="1580210"/>
              <a:ext cx="2956964" cy="295696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22" name="Group 22"/>
            <p:cNvGrpSpPr/>
            <p:nvPr/>
          </p:nvGrpSpPr>
          <p:grpSpPr>
            <a:xfrm rot="5400000">
              <a:off x="0" y="10599388"/>
              <a:ext cx="2956964" cy="295696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sp>
        <p:nvSpPr>
          <p:cNvPr id="24" name="Freeform 24">
            <a:extLst>
              <a:ext uri="{C183D7F6-B498-43B3-948B-1728B52AA6E4}">
                <adec:decorative xmlns:adec="http://schemas.microsoft.com/office/drawing/2017/decorative" val="1"/>
              </a:ext>
            </a:extLst>
          </p:cNvPr>
          <p:cNvSpPr/>
          <p:nvPr/>
        </p:nvSpPr>
        <p:spPr>
          <a:xfrm>
            <a:off x="10726786" y="4261556"/>
            <a:ext cx="4928039" cy="4996744"/>
          </a:xfrm>
          <a:custGeom>
            <a:avLst/>
            <a:gdLst/>
            <a:ahLst/>
            <a:cxnLst/>
            <a:rect l="l" t="t" r="r" b="b"/>
            <a:pathLst>
              <a:path w="4928039" h="4996744">
                <a:moveTo>
                  <a:pt x="0" y="0"/>
                </a:moveTo>
                <a:lnTo>
                  <a:pt x="4928039" y="0"/>
                </a:lnTo>
                <a:lnTo>
                  <a:pt x="4928039" y="4996744"/>
                </a:lnTo>
                <a:lnTo>
                  <a:pt x="0" y="4996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itle 25">
            <a:extLst>
              <a:ext uri="{FF2B5EF4-FFF2-40B4-BE49-F238E27FC236}">
                <a16:creationId xmlns:a16="http://schemas.microsoft.com/office/drawing/2014/main" id="{F3378032-6E49-49C4-ABB2-E7BD0D7D055A}"/>
              </a:ext>
            </a:extLst>
          </p:cNvPr>
          <p:cNvSpPr>
            <a:spLocks noGrp="1"/>
          </p:cNvSpPr>
          <p:nvPr>
            <p:ph type="ctrTitle"/>
          </p:nvPr>
        </p:nvSpPr>
        <p:spPr>
          <a:xfrm>
            <a:off x="7088459" y="1522347"/>
            <a:ext cx="11201400" cy="1470025"/>
          </a:xfrm>
        </p:spPr>
        <p:txBody>
          <a:bodyPr>
            <a:noAutofit/>
          </a:bodyPr>
          <a:lstStyle/>
          <a:p>
            <a:r>
              <a:rPr lang="en-US" sz="12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Accreditation Process</a:t>
            </a:r>
            <a:endParaRPr lang="en-US" sz="120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21357154" cy="5143500"/>
            <a:chOff x="0" y="0"/>
            <a:chExt cx="28476206" cy="6858000"/>
          </a:xfrm>
        </p:grpSpPr>
        <p:sp>
          <p:nvSpPr>
            <p:cNvPr id="3" name="AutoShape 3"/>
            <p:cNvSpPr/>
            <p:nvPr/>
          </p:nvSpPr>
          <p:spPr>
            <a:xfrm>
              <a:off x="0" y="0"/>
              <a:ext cx="24384000" cy="6858000"/>
            </a:xfrm>
            <a:prstGeom prst="rect">
              <a:avLst/>
            </a:pr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rot="-10800000">
              <a:off x="17563614" y="0"/>
              <a:ext cx="7209153" cy="1950518"/>
              <a:chOff x="0" y="0"/>
              <a:chExt cx="2901437" cy="785017"/>
            </a:xfrm>
          </p:grpSpPr>
          <p:sp>
            <p:nvSpPr>
              <p:cNvPr id="5" name="Freeform 5"/>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10800000">
              <a:off x="16588355" y="0"/>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0800000">
              <a:off x="15273393" y="1950518"/>
              <a:ext cx="10005485" cy="2956964"/>
              <a:chOff x="0" y="0"/>
              <a:chExt cx="2656262" cy="785017"/>
            </a:xfrm>
          </p:grpSpPr>
          <p:sp>
            <p:nvSpPr>
              <p:cNvPr id="9" name="Freeform 9"/>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10800000">
              <a:off x="13794911" y="1950518"/>
              <a:ext cx="2956964" cy="295696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10800000">
              <a:off x="21267053" y="4907482"/>
              <a:ext cx="7209153" cy="1950518"/>
              <a:chOff x="0" y="0"/>
              <a:chExt cx="2901437" cy="785017"/>
            </a:xfrm>
          </p:grpSpPr>
          <p:sp>
            <p:nvSpPr>
              <p:cNvPr id="13" name="Freeform 13"/>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AB53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10800000">
              <a:off x="20291794" y="4907482"/>
              <a:ext cx="1950518" cy="195051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10800000">
              <a:off x="23408741" y="4907482"/>
              <a:ext cx="1950518" cy="1950518"/>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descr="four graphic icons depicting: weave, self-study, peer reviews, and site visit."/>
          <p:cNvGrpSpPr/>
          <p:nvPr/>
        </p:nvGrpSpPr>
        <p:grpSpPr>
          <a:xfrm>
            <a:off x="1339850" y="5779197"/>
            <a:ext cx="16115643" cy="4017264"/>
            <a:chOff x="0" y="0"/>
            <a:chExt cx="21487525" cy="5356352"/>
          </a:xfrm>
        </p:grpSpPr>
        <p:sp>
          <p:nvSpPr>
            <p:cNvPr id="20" name="Freeform 20"/>
            <p:cNvSpPr/>
            <p:nvPr/>
          </p:nvSpPr>
          <p:spPr>
            <a:xfrm>
              <a:off x="6012109" y="0"/>
              <a:ext cx="2916643" cy="3022428"/>
            </a:xfrm>
            <a:custGeom>
              <a:avLst/>
              <a:gdLst/>
              <a:ahLst/>
              <a:cxnLst/>
              <a:rect l="l" t="t" r="r" b="b"/>
              <a:pathLst>
                <a:path w="2916643" h="3022428">
                  <a:moveTo>
                    <a:pt x="0" y="0"/>
                  </a:moveTo>
                  <a:lnTo>
                    <a:pt x="2916643" y="0"/>
                  </a:lnTo>
                  <a:lnTo>
                    <a:pt x="2916643" y="3022428"/>
                  </a:lnTo>
                  <a:lnTo>
                    <a:pt x="0" y="3022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1815562" y="0"/>
              <a:ext cx="3022428" cy="3022428"/>
            </a:xfrm>
            <a:custGeom>
              <a:avLst/>
              <a:gdLst/>
              <a:ahLst/>
              <a:cxnLst/>
              <a:rect l="l" t="t" r="r" b="b"/>
              <a:pathLst>
                <a:path w="3022428" h="3022428">
                  <a:moveTo>
                    <a:pt x="0" y="0"/>
                  </a:moveTo>
                  <a:lnTo>
                    <a:pt x="3022429" y="0"/>
                  </a:lnTo>
                  <a:lnTo>
                    <a:pt x="3022429" y="3022428"/>
                  </a:lnTo>
                  <a:lnTo>
                    <a:pt x="0" y="3022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7805735" y="0"/>
              <a:ext cx="2954424" cy="3022428"/>
            </a:xfrm>
            <a:custGeom>
              <a:avLst/>
              <a:gdLst/>
              <a:ahLst/>
              <a:cxnLst/>
              <a:rect l="l" t="t" r="r" b="b"/>
              <a:pathLst>
                <a:path w="2954424" h="3022428">
                  <a:moveTo>
                    <a:pt x="0" y="0"/>
                  </a:moveTo>
                  <a:lnTo>
                    <a:pt x="2954424" y="0"/>
                  </a:lnTo>
                  <a:lnTo>
                    <a:pt x="2954424" y="3022428"/>
                  </a:lnTo>
                  <a:lnTo>
                    <a:pt x="0" y="3022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61322" y="0"/>
              <a:ext cx="3022428" cy="3022428"/>
            </a:xfrm>
            <a:custGeom>
              <a:avLst/>
              <a:gdLst/>
              <a:ahLst/>
              <a:cxnLst/>
              <a:rect l="l" t="t" r="r" b="b"/>
              <a:pathLst>
                <a:path w="3022428" h="3022428">
                  <a:moveTo>
                    <a:pt x="0" y="0"/>
                  </a:moveTo>
                  <a:lnTo>
                    <a:pt x="3022428" y="0"/>
                  </a:lnTo>
                  <a:lnTo>
                    <a:pt x="3022428" y="3022428"/>
                  </a:lnTo>
                  <a:lnTo>
                    <a:pt x="0" y="30224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344038"/>
              <a:ext cx="3345071" cy="1213909"/>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a:ln>
                    <a:noFill/>
                  </a:ln>
                  <a:solidFill>
                    <a:srgbClr val="014169"/>
                  </a:solidFill>
                  <a:effectLst/>
                  <a:uLnTx/>
                  <a:uFillTx/>
                  <a:latin typeface="HK Grotesk Bold"/>
                  <a:ea typeface="+mn-ea"/>
                  <a:cs typeface="+mn-cs"/>
                </a:rPr>
                <a:t>Weave</a:t>
              </a:r>
            </a:p>
          </p:txBody>
        </p:sp>
        <p:sp>
          <p:nvSpPr>
            <p:cNvPr id="25" name="TextBox 25"/>
            <p:cNvSpPr txBox="1"/>
            <p:nvPr/>
          </p:nvSpPr>
          <p:spPr>
            <a:xfrm>
              <a:off x="5265852" y="3344038"/>
              <a:ext cx="4409156" cy="1213909"/>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a:ln>
                    <a:noFill/>
                  </a:ln>
                  <a:solidFill>
                    <a:srgbClr val="014169"/>
                  </a:solidFill>
                  <a:effectLst/>
                  <a:uLnTx/>
                  <a:uFillTx/>
                  <a:latin typeface="HK Grotesk Bold"/>
                  <a:ea typeface="+mn-ea"/>
                  <a:cs typeface="+mn-cs"/>
                </a:rPr>
                <a:t>Self-Study</a:t>
              </a:r>
            </a:p>
          </p:txBody>
        </p:sp>
        <p:sp>
          <p:nvSpPr>
            <p:cNvPr id="26" name="TextBox 26"/>
            <p:cNvSpPr txBox="1"/>
            <p:nvPr/>
          </p:nvSpPr>
          <p:spPr>
            <a:xfrm>
              <a:off x="11122198" y="3620263"/>
              <a:ext cx="4409156" cy="1736089"/>
            </a:xfrm>
            <a:prstGeom prst="rect">
              <a:avLst/>
            </a:prstGeom>
          </p:spPr>
          <p:txBody>
            <a:bodyPr lIns="0" tIns="0" rIns="0" bIns="0" rtlCol="0" anchor="t">
              <a:spAutoFit/>
            </a:bodyPr>
            <a:lstStyle/>
            <a:p>
              <a:pPr marL="0" marR="0" lvl="0" indent="0" algn="ctr" defTabSz="914400" rtl="0" eaLnBrk="1" fontAlgn="auto" latinLnBrk="0" hangingPunct="1">
                <a:lnSpc>
                  <a:spcPts val="4784"/>
                </a:lnSpc>
                <a:spcBef>
                  <a:spcPts val="0"/>
                </a:spcBef>
                <a:spcAft>
                  <a:spcPts val="0"/>
                </a:spcAft>
                <a:buClrTx/>
                <a:buSzTx/>
                <a:buFontTx/>
                <a:buNone/>
                <a:tabLst/>
                <a:defRPr/>
              </a:pPr>
              <a:r>
                <a:rPr kumimoji="0" lang="en-US" sz="5499" b="0" i="0" u="none" strike="noStrike" kern="1200" cap="none" spc="0" normalizeH="0" baseline="0" noProof="0">
                  <a:ln>
                    <a:noFill/>
                  </a:ln>
                  <a:solidFill>
                    <a:srgbClr val="014169"/>
                  </a:solidFill>
                  <a:effectLst/>
                  <a:uLnTx/>
                  <a:uFillTx/>
                  <a:latin typeface="HK Grotesk Bold"/>
                  <a:ea typeface="+mn-ea"/>
                  <a:cs typeface="+mn-cs"/>
                </a:rPr>
                <a:t>Peer</a:t>
              </a:r>
            </a:p>
            <a:p>
              <a:pPr marL="0" marR="0" lvl="0" indent="0" algn="ctr" defTabSz="914400" rtl="0" eaLnBrk="1" fontAlgn="auto" latinLnBrk="0" hangingPunct="1">
                <a:lnSpc>
                  <a:spcPts val="4784"/>
                </a:lnSpc>
                <a:spcBef>
                  <a:spcPts val="0"/>
                </a:spcBef>
                <a:spcAft>
                  <a:spcPts val="0"/>
                </a:spcAft>
                <a:buClrTx/>
                <a:buSzTx/>
                <a:buFontTx/>
                <a:buNone/>
                <a:tabLst/>
                <a:defRPr/>
              </a:pPr>
              <a:r>
                <a:rPr kumimoji="0" lang="en-US" sz="5499" b="0" i="0" u="none" strike="noStrike" kern="1200" cap="none" spc="0" normalizeH="0" baseline="0" noProof="0">
                  <a:ln>
                    <a:noFill/>
                  </a:ln>
                  <a:solidFill>
                    <a:srgbClr val="014169"/>
                  </a:solidFill>
                  <a:effectLst/>
                  <a:uLnTx/>
                  <a:uFillTx/>
                  <a:latin typeface="HK Grotesk Bold"/>
                  <a:ea typeface="+mn-ea"/>
                  <a:cs typeface="+mn-cs"/>
                </a:rPr>
                <a:t>Reviews</a:t>
              </a:r>
            </a:p>
          </p:txBody>
        </p:sp>
        <p:sp>
          <p:nvSpPr>
            <p:cNvPr id="27" name="TextBox 27"/>
            <p:cNvSpPr txBox="1"/>
            <p:nvPr/>
          </p:nvSpPr>
          <p:spPr>
            <a:xfrm>
              <a:off x="17078369" y="3424895"/>
              <a:ext cx="4409156" cy="1213909"/>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a:ln>
                    <a:noFill/>
                  </a:ln>
                  <a:solidFill>
                    <a:srgbClr val="014169"/>
                  </a:solidFill>
                  <a:effectLst/>
                  <a:uLnTx/>
                  <a:uFillTx/>
                  <a:latin typeface="HK Grotesk Bold"/>
                  <a:ea typeface="+mn-ea"/>
                  <a:cs typeface="+mn-cs"/>
                </a:rPr>
                <a:t>Site Visit</a:t>
              </a:r>
            </a:p>
          </p:txBody>
        </p:sp>
      </p:grpSp>
      <p:sp>
        <p:nvSpPr>
          <p:cNvPr id="28" name="Title 27">
            <a:extLst>
              <a:ext uri="{FF2B5EF4-FFF2-40B4-BE49-F238E27FC236}">
                <a16:creationId xmlns:a16="http://schemas.microsoft.com/office/drawing/2014/main" id="{5B010C05-42A9-E5BB-6BFC-CD1890A7CFD7}"/>
              </a:ext>
            </a:extLst>
          </p:cNvPr>
          <p:cNvSpPr>
            <a:spLocks noGrp="1"/>
          </p:cNvSpPr>
          <p:nvPr>
            <p:ph type="title"/>
          </p:nvPr>
        </p:nvSpPr>
        <p:spPr>
          <a:xfrm>
            <a:off x="552027" y="2000250"/>
            <a:ext cx="8229600" cy="1143000"/>
          </a:xfrm>
        </p:spPr>
        <p:txBody>
          <a:bodyPr>
            <a:noAutofit/>
          </a:bodyPr>
          <a:lstStyle/>
          <a:p>
            <a:r>
              <a:rPr kumimoji="0" lang="en-US" sz="9000" b="1" u="none" strike="noStrike" kern="1200" cap="none" spc="0" normalizeH="0" baseline="0" noProof="0" dirty="0">
                <a:ln>
                  <a:noFill/>
                </a:ln>
                <a:solidFill>
                  <a:srgbClr val="20527C"/>
                </a:solidFill>
                <a:effectLst/>
                <a:uLnTx/>
                <a:uFillTx/>
                <a:latin typeface="Open Sans" panose="020B0606030504020204" pitchFamily="34" charset="0"/>
                <a:ea typeface="Open Sans" panose="020B0606030504020204" pitchFamily="34" charset="0"/>
                <a:cs typeface="Open Sans" panose="020B0606030504020204" pitchFamily="34" charset="0"/>
              </a:rPr>
              <a:t>Key Concepts</a:t>
            </a:r>
            <a:endParaRPr lang="en-US" sz="9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4093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209800" y="5143500"/>
            <a:ext cx="9380401" cy="5143500"/>
            <a:chOff x="0" y="0"/>
            <a:chExt cx="12507201" cy="6858000"/>
          </a:xfrm>
        </p:grpSpPr>
        <p:grpSp>
          <p:nvGrpSpPr>
            <p:cNvPr id="3" name="Group 3"/>
            <p:cNvGrpSpPr/>
            <p:nvPr/>
          </p:nvGrpSpPr>
          <p:grpSpPr>
            <a:xfrm>
              <a:off x="1064282" y="2956964"/>
              <a:ext cx="10756372" cy="1950518"/>
              <a:chOff x="0" y="0"/>
              <a:chExt cx="4329071" cy="785017"/>
            </a:xfrm>
          </p:grpSpPr>
          <p:sp>
            <p:nvSpPr>
              <p:cNvPr id="4" name="Freeform 4"/>
              <p:cNvSpPr/>
              <p:nvPr/>
            </p:nvSpPr>
            <p:spPr>
              <a:xfrm>
                <a:off x="0" y="0"/>
                <a:ext cx="4329071" cy="785017"/>
              </a:xfrm>
              <a:custGeom>
                <a:avLst/>
                <a:gdLst/>
                <a:ahLst/>
                <a:cxnLst/>
                <a:rect l="l" t="t" r="r" b="b"/>
                <a:pathLst>
                  <a:path w="4329071" h="785017">
                    <a:moveTo>
                      <a:pt x="0" y="0"/>
                    </a:moveTo>
                    <a:lnTo>
                      <a:pt x="4329071" y="0"/>
                    </a:lnTo>
                    <a:lnTo>
                      <a:pt x="4329071" y="785017"/>
                    </a:lnTo>
                    <a:lnTo>
                      <a:pt x="0" y="785017"/>
                    </a:lnTo>
                    <a:close/>
                  </a:path>
                </a:pathLst>
              </a:custGeom>
              <a:solidFill>
                <a:srgbClr val="A1BE92"/>
              </a:solidFill>
            </p:spPr>
            <p:txBody>
              <a:bodyPr/>
              <a:lstStyle/>
              <a:p>
                <a:endParaRPr lang="en-US"/>
              </a:p>
            </p:txBody>
          </p:sp>
        </p:grpSp>
        <p:grpSp>
          <p:nvGrpSpPr>
            <p:cNvPr id="5" name="Group 5"/>
            <p:cNvGrpSpPr/>
            <p:nvPr/>
          </p:nvGrpSpPr>
          <p:grpSpPr>
            <a:xfrm>
              <a:off x="10460732" y="2908988"/>
              <a:ext cx="2046469" cy="204646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endParaRPr lang="en-US"/>
              </a:p>
            </p:txBody>
          </p:sp>
        </p:grpSp>
        <p:grpSp>
          <p:nvGrpSpPr>
            <p:cNvPr id="7" name="Group 7"/>
            <p:cNvGrpSpPr/>
            <p:nvPr/>
          </p:nvGrpSpPr>
          <p:grpSpPr>
            <a:xfrm>
              <a:off x="548315" y="4907482"/>
              <a:ext cx="7209153" cy="1950518"/>
              <a:chOff x="0" y="0"/>
              <a:chExt cx="2901437" cy="785017"/>
            </a:xfrm>
          </p:grpSpPr>
          <p:sp>
            <p:nvSpPr>
              <p:cNvPr id="8" name="Freeform 8"/>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20527C"/>
              </a:solidFill>
            </p:spPr>
            <p:txBody>
              <a:bodyPr/>
              <a:lstStyle/>
              <a:p>
                <a:endParaRPr lang="en-US"/>
              </a:p>
            </p:txBody>
          </p:sp>
        </p:grpSp>
        <p:grpSp>
          <p:nvGrpSpPr>
            <p:cNvPr id="9" name="Group 9"/>
            <p:cNvGrpSpPr/>
            <p:nvPr/>
          </p:nvGrpSpPr>
          <p:grpSpPr>
            <a:xfrm>
              <a:off x="1162097" y="4907482"/>
              <a:ext cx="1950518" cy="195051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nvGrpSpPr>
            <p:cNvPr id="11" name="Group 11"/>
            <p:cNvGrpSpPr/>
            <p:nvPr/>
          </p:nvGrpSpPr>
          <p:grpSpPr>
            <a:xfrm>
              <a:off x="6782209" y="4907482"/>
              <a:ext cx="1950518" cy="195051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nvGrpSpPr>
            <p:cNvPr id="13" name="Group 13"/>
            <p:cNvGrpSpPr/>
            <p:nvPr/>
          </p:nvGrpSpPr>
          <p:grpSpPr>
            <a:xfrm>
              <a:off x="0" y="0"/>
              <a:ext cx="10005485" cy="2956964"/>
              <a:chOff x="0" y="0"/>
              <a:chExt cx="2656262" cy="785017"/>
            </a:xfrm>
          </p:grpSpPr>
          <p:sp>
            <p:nvSpPr>
              <p:cNvPr id="14" name="Freeform 14"/>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5" name="Group 15"/>
            <p:cNvGrpSpPr/>
            <p:nvPr/>
          </p:nvGrpSpPr>
          <p:grpSpPr>
            <a:xfrm>
              <a:off x="8527002" y="0"/>
              <a:ext cx="2956964" cy="2956964"/>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sp>
        <p:nvSpPr>
          <p:cNvPr id="19" name="Title 18">
            <a:extLst>
              <a:ext uri="{FF2B5EF4-FFF2-40B4-BE49-F238E27FC236}">
                <a16:creationId xmlns:a16="http://schemas.microsoft.com/office/drawing/2014/main" id="{75D9296E-4DCA-E643-FE5C-4CA6366128C0}"/>
              </a:ext>
            </a:extLst>
          </p:cNvPr>
          <p:cNvSpPr>
            <a:spLocks noGrp="1"/>
          </p:cNvSpPr>
          <p:nvPr>
            <p:ph type="title"/>
          </p:nvPr>
        </p:nvSpPr>
        <p:spPr>
          <a:xfrm>
            <a:off x="-228600" y="2320139"/>
            <a:ext cx="8229600" cy="1143000"/>
          </a:xfrm>
        </p:spPr>
        <p:txBody>
          <a:bodyPr>
            <a:noAutofit/>
          </a:bodyPr>
          <a:lstStyle/>
          <a:p>
            <a:r>
              <a:rPr lang="en-US" sz="72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Agenda</a:t>
            </a:r>
            <a:endParaRPr lang="en-US" sz="7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Content Placeholder 19">
            <a:extLst>
              <a:ext uri="{FF2B5EF4-FFF2-40B4-BE49-F238E27FC236}">
                <a16:creationId xmlns:a16="http://schemas.microsoft.com/office/drawing/2014/main" id="{B7233EC7-D934-768D-04D6-60C09D5CD412}"/>
              </a:ext>
            </a:extLst>
          </p:cNvPr>
          <p:cNvSpPr>
            <a:spLocks noGrp="1"/>
          </p:cNvSpPr>
          <p:nvPr>
            <p:ph idx="1"/>
          </p:nvPr>
        </p:nvSpPr>
        <p:spPr>
          <a:xfrm>
            <a:off x="7821039" y="2552700"/>
            <a:ext cx="9954776" cy="4525963"/>
          </a:xfrm>
        </p:spPr>
        <p:txBody>
          <a:bodyPr>
            <a:normAutofit fontScale="25000" lnSpcReduction="20000"/>
          </a:bodyPr>
          <a:lstStyle/>
          <a:p>
            <a:pPr>
              <a:lnSpc>
                <a:spcPct val="120000"/>
              </a:lnSpc>
            </a:pPr>
            <a:r>
              <a:rPr lang="en-US" sz="1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Introduction to Accreditation</a:t>
            </a:r>
          </a:p>
          <a:p>
            <a:pPr>
              <a:lnSpc>
                <a:spcPct val="120000"/>
              </a:lnSpc>
              <a:spcBef>
                <a:spcPts val="2160"/>
              </a:spcBef>
            </a:pPr>
            <a:r>
              <a:rPr lang="en-US" sz="1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Overview of the Accreditation Process</a:t>
            </a:r>
          </a:p>
          <a:p>
            <a:pPr>
              <a:lnSpc>
                <a:spcPct val="120000"/>
              </a:lnSpc>
              <a:spcBef>
                <a:spcPts val="2160"/>
              </a:spcBef>
            </a:pPr>
            <a:r>
              <a:rPr lang="en-US" sz="1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Standards, Guidance, Required for Review</a:t>
            </a:r>
          </a:p>
          <a:p>
            <a:pPr>
              <a:lnSpc>
                <a:spcPct val="120000"/>
              </a:lnSpc>
              <a:spcBef>
                <a:spcPts val="2160"/>
              </a:spcBef>
            </a:pPr>
            <a:r>
              <a:rPr lang="en-US" sz="1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Program Accreditation Resources</a:t>
            </a:r>
          </a:p>
          <a:p>
            <a:pPr>
              <a:lnSpc>
                <a:spcPct val="120000"/>
              </a:lnSpc>
              <a:spcBef>
                <a:spcPts val="2160"/>
              </a:spcBef>
            </a:pPr>
            <a:r>
              <a:rPr lang="en-US" sz="1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Moderated Q &amp; A</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733B41-7934-8BD8-289E-582E8D090C97}"/>
              </a:ext>
            </a:extLst>
          </p:cNvPr>
          <p:cNvSpPr>
            <a:spLocks noGrp="1"/>
          </p:cNvSpPr>
          <p:nvPr>
            <p:ph type="title"/>
          </p:nvPr>
        </p:nvSpPr>
        <p:spPr>
          <a:xfrm>
            <a:off x="457200" y="495300"/>
            <a:ext cx="8229600" cy="1143000"/>
          </a:xfrm>
        </p:spPr>
        <p:txBody>
          <a:bodyPr>
            <a:noAutofit/>
          </a:bodyPr>
          <a:lstStyle/>
          <a:p>
            <a:r>
              <a:rPr lang="en-US" sz="9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Key Roles</a:t>
            </a:r>
            <a:endParaRPr lang="en-US" sz="9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13">
            <a:extLst>
              <a:ext uri="{FF2B5EF4-FFF2-40B4-BE49-F238E27FC236}">
                <a16:creationId xmlns:a16="http://schemas.microsoft.com/office/drawing/2014/main" id="{702F3984-C1C6-6ACC-15D9-621704A8F347}"/>
              </a:ext>
            </a:extLst>
          </p:cNvPr>
          <p:cNvSpPr>
            <a:spLocks noGrp="1"/>
          </p:cNvSpPr>
          <p:nvPr>
            <p:ph sz="half" idx="2"/>
          </p:nvPr>
        </p:nvSpPr>
        <p:spPr>
          <a:xfrm>
            <a:off x="9601200" y="2247900"/>
            <a:ext cx="7696200" cy="7422324"/>
          </a:xfrm>
        </p:spPr>
        <p:txBody>
          <a:bodyPr>
            <a:normAutofit/>
          </a:bodyPr>
          <a:lstStyle/>
          <a:p>
            <a:r>
              <a:rPr lang="en-US" sz="4800" b="1" dirty="0">
                <a:solidFill>
                  <a:srgbClr val="235A7C"/>
                </a:solidFill>
                <a:latin typeface="Open Sans" panose="020B0606030504020204" pitchFamily="34" charset="0"/>
                <a:ea typeface="Open Sans" panose="020B0606030504020204" pitchFamily="34" charset="0"/>
                <a:cs typeface="Open Sans" panose="020B0606030504020204" pitchFamily="34" charset="0"/>
              </a:rPr>
              <a:t>NCC Accreditation Workgroup</a:t>
            </a:r>
          </a:p>
          <a:p>
            <a:r>
              <a:rPr lang="en-US" sz="4800" b="1" dirty="0">
                <a:solidFill>
                  <a:srgbClr val="235A7C"/>
                </a:solidFill>
                <a:latin typeface="Open Sans" panose="020B0606030504020204" pitchFamily="34" charset="0"/>
                <a:ea typeface="Open Sans" panose="020B0606030504020204" pitchFamily="34" charset="0"/>
                <a:cs typeface="Open Sans" panose="020B0606030504020204" pitchFamily="34" charset="0"/>
              </a:rPr>
              <a:t>Peer Reviewers</a:t>
            </a:r>
          </a:p>
          <a:p>
            <a:r>
              <a:rPr lang="en-US" sz="4800" b="1" dirty="0">
                <a:solidFill>
                  <a:srgbClr val="235A7C"/>
                </a:solidFill>
                <a:latin typeface="Open Sans" panose="020B0606030504020204" pitchFamily="34" charset="0"/>
                <a:ea typeface="Open Sans" panose="020B0606030504020204" pitchFamily="34" charset="0"/>
                <a:cs typeface="Open Sans" panose="020B0606030504020204" pitchFamily="34" charset="0"/>
              </a:rPr>
              <a:t>IHEAC Liaisons</a:t>
            </a:r>
          </a:p>
          <a:p>
            <a:r>
              <a:rPr lang="en-US" sz="4800" b="1" dirty="0">
                <a:solidFill>
                  <a:srgbClr val="235A7C"/>
                </a:solidFill>
                <a:latin typeface="Open Sans" panose="020B0606030504020204" pitchFamily="34" charset="0"/>
                <a:ea typeface="Open Sans" panose="020B0606030504020204" pitchFamily="34" charset="0"/>
                <a:cs typeface="Open Sans" panose="020B0606030504020204" pitchFamily="34" charset="0"/>
              </a:rPr>
              <a:t>Inclusive Higher Education Accreditation Council Board Members</a:t>
            </a:r>
          </a:p>
        </p:txBody>
      </p:sp>
      <p:sp>
        <p:nvSpPr>
          <p:cNvPr id="15" name="Freeform 2">
            <a:extLst>
              <a:ext uri="{FF2B5EF4-FFF2-40B4-BE49-F238E27FC236}">
                <a16:creationId xmlns:a16="http://schemas.microsoft.com/office/drawing/2014/main" id="{9475FA97-BF72-6153-FD7D-412331F2B8E6}"/>
              </a:ext>
              <a:ext uri="{C183D7F6-B498-43B3-948B-1728B52AA6E4}">
                <adec:decorative xmlns:adec="http://schemas.microsoft.com/office/drawing/2017/decorative" val="1"/>
              </a:ext>
            </a:extLst>
          </p:cNvPr>
          <p:cNvSpPr>
            <a:spLocks noGrp="1"/>
          </p:cNvSpPr>
          <p:nvPr>
            <p:ph sz="half" idx="1"/>
          </p:nvPr>
        </p:nvSpPr>
        <p:spPr>
          <a:xfrm>
            <a:off x="1260462" y="2037856"/>
            <a:ext cx="6623076" cy="7422324"/>
          </a:xfrm>
          <a:custGeom>
            <a:avLst/>
            <a:gdLst/>
            <a:ahLst/>
            <a:cxnLst/>
            <a:rect l="l" t="t" r="r" b="b"/>
            <a:pathLst>
              <a:path w="7716145" h="6944530">
                <a:moveTo>
                  <a:pt x="0" y="0"/>
                </a:moveTo>
                <a:lnTo>
                  <a:pt x="7716145" y="0"/>
                </a:lnTo>
                <a:lnTo>
                  <a:pt x="7716145" y="6944531"/>
                </a:lnTo>
                <a:lnTo>
                  <a:pt x="0" y="6944531"/>
                </a:lnTo>
                <a:lnTo>
                  <a:pt x="0" y="0"/>
                </a:lnTo>
                <a:close/>
              </a:path>
            </a:pathLst>
          </a:custGeom>
          <a:blipFill>
            <a:blip r:embed="rId3"/>
            <a:stretch>
              <a:fillRect/>
            </a:stretch>
          </a:blipFill>
        </p:spPr>
        <p:txBody>
          <a:bodyPr/>
          <a:lstStyle/>
          <a:p>
            <a:pPr marL="0" indent="0">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527C"/>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27393BF5-006C-5461-3233-834E8E65A844}"/>
              </a:ext>
            </a:extLst>
          </p:cNvPr>
          <p:cNvSpPr>
            <a:spLocks noGrp="1"/>
          </p:cNvSpPr>
          <p:nvPr>
            <p:ph type="title"/>
          </p:nvPr>
        </p:nvSpPr>
        <p:spPr>
          <a:xfrm>
            <a:off x="457200" y="274638"/>
            <a:ext cx="16764000" cy="1143000"/>
          </a:xfrm>
        </p:spPr>
        <p:txBody>
          <a:bodyPr>
            <a:noAutofit/>
          </a:bodyPr>
          <a:lstStyle/>
          <a:p>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Accreditation Ready</a:t>
            </a:r>
          </a:p>
        </p:txBody>
      </p:sp>
      <p:sp>
        <p:nvSpPr>
          <p:cNvPr id="48" name="Content Placeholder 47">
            <a:extLst>
              <a:ext uri="{FF2B5EF4-FFF2-40B4-BE49-F238E27FC236}">
                <a16:creationId xmlns:a16="http://schemas.microsoft.com/office/drawing/2014/main" id="{CC2E5D94-0CB4-70D0-9356-48FFEE5AEA3B}"/>
              </a:ext>
            </a:extLst>
          </p:cNvPr>
          <p:cNvSpPr>
            <a:spLocks noGrp="1"/>
          </p:cNvSpPr>
          <p:nvPr>
            <p:ph idx="1"/>
          </p:nvPr>
        </p:nvSpPr>
        <p:spPr>
          <a:xfrm>
            <a:off x="457200" y="2324100"/>
            <a:ext cx="17373600" cy="6705600"/>
          </a:xfrm>
        </p:spPr>
        <p:txBody>
          <a:bodyPr>
            <a:normAutofit/>
          </a:bodyPr>
          <a:lstStyle/>
          <a:p>
            <a:pPr marL="0" indent="0">
              <a:buNone/>
            </a:pPr>
            <a:r>
              <a:rPr lang="en-US" sz="4800" dirty="0">
                <a:solidFill>
                  <a:schemeClr val="bg1"/>
                </a:solidFill>
              </a:rPr>
              <a:t>Is you program ready to apply for accreditation?</a:t>
            </a:r>
          </a:p>
          <a:p>
            <a:pPr marL="514350" indent="-514350">
              <a:buFont typeface="+mj-lt"/>
              <a:buAutoNum type="arabicPeriod"/>
            </a:pPr>
            <a:r>
              <a:rPr lang="en-US" sz="4800" dirty="0">
                <a:solidFill>
                  <a:schemeClr val="bg1"/>
                </a:solidFill>
              </a:rPr>
              <a:t>Is your program located at an accredited IHE?</a:t>
            </a:r>
          </a:p>
          <a:p>
            <a:pPr marL="514350" indent="-514350">
              <a:buFont typeface="+mj-lt"/>
              <a:buAutoNum type="arabicPeriod"/>
            </a:pPr>
            <a:r>
              <a:rPr lang="en-US" sz="4800" dirty="0">
                <a:solidFill>
                  <a:schemeClr val="bg1"/>
                </a:solidFill>
              </a:rPr>
              <a:t>Meet the definition of Comprehensive Transition Program?</a:t>
            </a:r>
          </a:p>
          <a:p>
            <a:pPr marL="514350" indent="-514350">
              <a:buFont typeface="+mj-lt"/>
              <a:buAutoNum type="arabicPeriod"/>
            </a:pPr>
            <a:r>
              <a:rPr lang="en-US" sz="4800" dirty="0">
                <a:solidFill>
                  <a:schemeClr val="bg1"/>
                </a:solidFill>
              </a:rPr>
              <a:t>Does your program serve students with an intellectual disability?</a:t>
            </a:r>
          </a:p>
          <a:p>
            <a:pPr marL="514350" indent="-514350">
              <a:buFont typeface="+mj-lt"/>
              <a:buAutoNum type="arabicPeriod"/>
            </a:pPr>
            <a:r>
              <a:rPr lang="en-US" sz="4800" dirty="0">
                <a:solidFill>
                  <a:schemeClr val="bg1"/>
                </a:solidFill>
              </a:rPr>
              <a:t>Has your program existed for a minimum of 3 years and has at least 2 cohorts of graduates?</a:t>
            </a:r>
          </a:p>
          <a:p>
            <a:pPr marL="514350" indent="-514350">
              <a:buFont typeface="+mj-lt"/>
              <a:buAutoNum type="arabicPeriod"/>
            </a:pPr>
            <a:r>
              <a:rPr lang="en-US" sz="4800" dirty="0">
                <a:solidFill>
                  <a:schemeClr val="bg1"/>
                </a:solidFill>
              </a:rPr>
              <a:t>Does your program offer a credential issued by the IHE?</a:t>
            </a:r>
          </a:p>
        </p:txBody>
      </p:sp>
      <p:pic>
        <p:nvPicPr>
          <p:cNvPr id="54" name="Picture 53">
            <a:extLst>
              <a:ext uri="{FF2B5EF4-FFF2-40B4-BE49-F238E27FC236}">
                <a16:creationId xmlns:a16="http://schemas.microsoft.com/office/drawing/2014/main" id="{E4378E27-1AAE-AC12-0AD9-5FD68E868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804378"/>
            <a:ext cx="17754600" cy="82796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a:extLst>
            <a:ext uri="{FF2B5EF4-FFF2-40B4-BE49-F238E27FC236}">
              <a16:creationId xmlns:a16="http://schemas.microsoft.com/office/drawing/2014/main" id="{226B05C1-3502-64DB-01DF-1F9199AC79B5}"/>
            </a:ext>
          </a:extLst>
        </p:cNvPr>
        <p:cNvGrpSpPr/>
        <p:nvPr/>
      </p:nvGrpSpPr>
      <p:grpSpPr>
        <a:xfrm>
          <a:off x="0" y="0"/>
          <a:ext cx="0" cy="0"/>
          <a:chOff x="0" y="0"/>
          <a:chExt cx="0" cy="0"/>
        </a:xfrm>
      </p:grpSpPr>
      <p:pic>
        <p:nvPicPr>
          <p:cNvPr id="14" name="Picture 13" descr="Triple Venn diagram representing: peer reviewer report, program standards, and self-study.">
            <a:extLst>
              <a:ext uri="{FF2B5EF4-FFF2-40B4-BE49-F238E27FC236}">
                <a16:creationId xmlns:a16="http://schemas.microsoft.com/office/drawing/2014/main" id="{14D8207A-7412-1F12-9DB2-37CCCAC38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422" y="525493"/>
            <a:ext cx="10502900" cy="9236013"/>
          </a:xfrm>
          <a:prstGeom prst="rect">
            <a:avLst/>
          </a:prstGeom>
        </p:spPr>
      </p:pic>
      <p:sp>
        <p:nvSpPr>
          <p:cNvPr id="9" name="Title 8">
            <a:extLst>
              <a:ext uri="{FF2B5EF4-FFF2-40B4-BE49-F238E27FC236}">
                <a16:creationId xmlns:a16="http://schemas.microsoft.com/office/drawing/2014/main" id="{26E729A2-BEC6-5891-72BD-F95F96549A3A}"/>
              </a:ext>
            </a:extLst>
          </p:cNvPr>
          <p:cNvSpPr>
            <a:spLocks noGrp="1"/>
          </p:cNvSpPr>
          <p:nvPr>
            <p:ph type="title"/>
          </p:nvPr>
        </p:nvSpPr>
        <p:spPr>
          <a:xfrm>
            <a:off x="304800" y="6743700"/>
            <a:ext cx="8839200" cy="1143000"/>
          </a:xfrm>
        </p:spPr>
        <p:txBody>
          <a:bodyPr>
            <a:noAutofit/>
          </a:bodyPr>
          <a:lstStyle/>
          <a:p>
            <a:r>
              <a:rPr lang="en-US" sz="9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IHEA Council Accreditation Determination</a:t>
            </a:r>
            <a:endParaRPr lang="en-US" sz="9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9685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a:extLst>
            <a:ext uri="{FF2B5EF4-FFF2-40B4-BE49-F238E27FC236}">
              <a16:creationId xmlns:a16="http://schemas.microsoft.com/office/drawing/2014/main" id="{0B3E3ABD-A0A6-6FF5-2107-A5860794CFE6}"/>
            </a:ext>
          </a:extLst>
        </p:cNvPr>
        <p:cNvGrpSpPr/>
        <p:nvPr/>
      </p:nvGrpSpPr>
      <p:grpSpPr>
        <a:xfrm>
          <a:off x="0" y="0"/>
          <a:ext cx="0" cy="0"/>
          <a:chOff x="0" y="0"/>
          <a:chExt cx="0" cy="0"/>
        </a:xfrm>
      </p:grpSpPr>
      <p:sp>
        <p:nvSpPr>
          <p:cNvPr id="2" name="AutoShape 2" descr="slide title: Next steps">
            <a:extLst>
              <a:ext uri="{FF2B5EF4-FFF2-40B4-BE49-F238E27FC236}">
                <a16:creationId xmlns:a16="http://schemas.microsoft.com/office/drawing/2014/main" id="{8F502681-8A76-7BEF-A1F3-393AAB60BD65}"/>
              </a:ext>
              <a:ext uri="{C183D7F6-B498-43B3-948B-1728B52AA6E4}">
                <adec:decorative xmlns:adec="http://schemas.microsoft.com/office/drawing/2017/decorative" val="0"/>
              </a:ext>
            </a:extLst>
          </p:cNvPr>
          <p:cNvSpPr/>
          <p:nvPr/>
        </p:nvSpPr>
        <p:spPr>
          <a:xfrm>
            <a:off x="-1335387" y="4035762"/>
            <a:ext cx="20291081" cy="1529740"/>
          </a:xfrm>
          <a:prstGeom prst="rect">
            <a:avLst/>
          </a:prstGeom>
          <a:solidFill>
            <a:srgbClr val="014169"/>
          </a:solidFill>
        </p:spPr>
        <p:txBody>
          <a:bodyPr/>
          <a:lstStyle/>
          <a:p>
            <a:endParaRPr lang="en-US"/>
          </a:p>
        </p:txBody>
      </p:sp>
      <p:sp>
        <p:nvSpPr>
          <p:cNvPr id="8" name="Title 7">
            <a:extLst>
              <a:ext uri="{FF2B5EF4-FFF2-40B4-BE49-F238E27FC236}">
                <a16:creationId xmlns:a16="http://schemas.microsoft.com/office/drawing/2014/main" id="{0C70EF66-9831-4FEF-B3A0-1B04089694D0}"/>
              </a:ext>
            </a:extLst>
          </p:cNvPr>
          <p:cNvSpPr>
            <a:spLocks noGrp="1"/>
          </p:cNvSpPr>
          <p:nvPr>
            <p:ph type="title"/>
          </p:nvPr>
        </p:nvSpPr>
        <p:spPr>
          <a:xfrm>
            <a:off x="5540869" y="4229132"/>
            <a:ext cx="8229600" cy="1143000"/>
          </a:xfrm>
        </p:spPr>
        <p:txBody>
          <a:bodyPr>
            <a:noAutofit/>
          </a:bodyPr>
          <a:lstStyle/>
          <a:p>
            <a:r>
              <a:rPr lang="en-US" sz="9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Next Steps</a:t>
            </a:r>
            <a:endParaRPr lang="en-US" sz="9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530F6399-9868-B138-E0D4-745194886076}"/>
              </a:ext>
            </a:extLst>
          </p:cNvPr>
          <p:cNvSpPr>
            <a:spLocks noGrp="1"/>
          </p:cNvSpPr>
          <p:nvPr>
            <p:ph type="body" idx="1"/>
          </p:nvPr>
        </p:nvSpPr>
        <p:spPr>
          <a:xfrm>
            <a:off x="9157010" y="2178316"/>
            <a:ext cx="7759390" cy="639762"/>
          </a:xfrm>
        </p:spPr>
        <p:txBody>
          <a:bodyPr>
            <a:noAutofit/>
          </a:bodyPr>
          <a:lstStyle/>
          <a:p>
            <a:r>
              <a:rPr lang="en-US" sz="5000" dirty="0">
                <a:solidFill>
                  <a:srgbClr val="014169"/>
                </a:solidFill>
                <a:latin typeface="Open Sans" panose="020B0606030504020204" pitchFamily="34" charset="0"/>
                <a:ea typeface="Open Sans" panose="020B0606030504020204" pitchFamily="34" charset="0"/>
                <a:cs typeface="Open Sans" panose="020B0606030504020204" pitchFamily="34" charset="0"/>
              </a:rPr>
              <a:t>University of Colorado at Colorado Springs</a:t>
            </a:r>
          </a:p>
        </p:txBody>
      </p:sp>
      <p:sp>
        <p:nvSpPr>
          <p:cNvPr id="14" name="Freeform 3" descr="Screenshot of University of Colorado at Colorado Springs website.">
            <a:extLst>
              <a:ext uri="{FF2B5EF4-FFF2-40B4-BE49-F238E27FC236}">
                <a16:creationId xmlns:a16="http://schemas.microsoft.com/office/drawing/2014/main" id="{D4EE27B2-3F61-6E56-A01C-32A4642C36FE}"/>
              </a:ext>
            </a:extLst>
          </p:cNvPr>
          <p:cNvSpPr/>
          <p:nvPr/>
        </p:nvSpPr>
        <p:spPr>
          <a:xfrm>
            <a:off x="411976" y="239682"/>
            <a:ext cx="8095529" cy="3441682"/>
          </a:xfrm>
          <a:custGeom>
            <a:avLst/>
            <a:gdLst/>
            <a:ahLst/>
            <a:cxnLst/>
            <a:rect l="l" t="t" r="r" b="b"/>
            <a:pathLst>
              <a:path w="8095529" h="3441682">
                <a:moveTo>
                  <a:pt x="0" y="0"/>
                </a:moveTo>
                <a:lnTo>
                  <a:pt x="8095529" y="0"/>
                </a:lnTo>
                <a:lnTo>
                  <a:pt x="8095529" y="3441682"/>
                </a:lnTo>
                <a:lnTo>
                  <a:pt x="0" y="3441682"/>
                </a:lnTo>
                <a:lnTo>
                  <a:pt x="0" y="0"/>
                </a:lnTo>
                <a:close/>
              </a:path>
            </a:pathLst>
          </a:custGeom>
          <a:blipFill>
            <a:blip r:embed="rId3"/>
            <a:stretch>
              <a:fillRect/>
            </a:stretch>
          </a:blipFill>
        </p:spPr>
        <p:txBody>
          <a:bodyPr/>
          <a:lstStyle/>
          <a:p>
            <a:endParaRPr lang="en-US"/>
          </a:p>
        </p:txBody>
      </p:sp>
      <p:sp>
        <p:nvSpPr>
          <p:cNvPr id="11" name="Text Placeholder 10">
            <a:extLst>
              <a:ext uri="{FF2B5EF4-FFF2-40B4-BE49-F238E27FC236}">
                <a16:creationId xmlns:a16="http://schemas.microsoft.com/office/drawing/2014/main" id="{3BFEA7FE-B73C-EEB0-3532-404C136DEA7E}"/>
              </a:ext>
            </a:extLst>
          </p:cNvPr>
          <p:cNvSpPr>
            <a:spLocks noGrp="1"/>
          </p:cNvSpPr>
          <p:nvPr>
            <p:ph type="body" sz="quarter" idx="3"/>
          </p:nvPr>
        </p:nvSpPr>
        <p:spPr>
          <a:xfrm>
            <a:off x="685800" y="8267700"/>
            <a:ext cx="8148514" cy="639762"/>
          </a:xfrm>
        </p:spPr>
        <p:txBody>
          <a:bodyPr>
            <a:noAutofit/>
          </a:bodyPr>
          <a:lstStyle/>
          <a:p>
            <a:pPr algn="r"/>
            <a:r>
              <a:rPr lang="en-US" sz="5000" dirty="0">
                <a:solidFill>
                  <a:srgbClr val="014169"/>
                </a:solidFill>
                <a:latin typeface="Open Sans" panose="020B0606030504020204" pitchFamily="34" charset="0"/>
                <a:ea typeface="Open Sans" panose="020B0606030504020204" pitchFamily="34" charset="0"/>
                <a:cs typeface="Open Sans" panose="020B0606030504020204" pitchFamily="34" charset="0"/>
              </a:rPr>
              <a:t>Virginia Commonwealth University</a:t>
            </a:r>
          </a:p>
        </p:txBody>
      </p:sp>
      <p:sp>
        <p:nvSpPr>
          <p:cNvPr id="4" name="Freeform 4" descr="Screenshot of Virginia Commonwealth University Website.">
            <a:extLst>
              <a:ext uri="{FF2B5EF4-FFF2-40B4-BE49-F238E27FC236}">
                <a16:creationId xmlns:a16="http://schemas.microsoft.com/office/drawing/2014/main" id="{1BE8C2D2-D032-8F4D-5353-C7617A1F4630}"/>
              </a:ext>
            </a:extLst>
          </p:cNvPr>
          <p:cNvSpPr/>
          <p:nvPr/>
        </p:nvSpPr>
        <p:spPr>
          <a:xfrm>
            <a:off x="9786485" y="5920868"/>
            <a:ext cx="7967968" cy="4109544"/>
          </a:xfrm>
          <a:custGeom>
            <a:avLst/>
            <a:gdLst/>
            <a:ahLst/>
            <a:cxnLst/>
            <a:rect l="l" t="t" r="r" b="b"/>
            <a:pathLst>
              <a:path w="7967968" h="4109544">
                <a:moveTo>
                  <a:pt x="0" y="0"/>
                </a:moveTo>
                <a:lnTo>
                  <a:pt x="7967968" y="0"/>
                </a:lnTo>
                <a:lnTo>
                  <a:pt x="7967968" y="4109544"/>
                </a:lnTo>
                <a:lnTo>
                  <a:pt x="0" y="4109544"/>
                </a:lnTo>
                <a:lnTo>
                  <a:pt x="0" y="0"/>
                </a:lnTo>
                <a:close/>
              </a:path>
            </a:pathLst>
          </a:custGeom>
          <a:blipFill>
            <a:blip r:embed="rId4"/>
            <a:stretch>
              <a:fillRect l="-5414" r="-5777" b="-1726"/>
            </a:stretch>
          </a:blipFill>
        </p:spPr>
        <p:txBody>
          <a:bodyPr/>
          <a:lstStyle/>
          <a:p>
            <a:endParaRPr lang="en-US"/>
          </a:p>
        </p:txBody>
      </p:sp>
    </p:spTree>
    <p:extLst>
      <p:ext uri="{BB962C8B-B14F-4D97-AF65-F5344CB8AC3E}">
        <p14:creationId xmlns:p14="http://schemas.microsoft.com/office/powerpoint/2010/main" val="4104536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7A378"/>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3" name="AutoShape 3"/>
            <p:cNvSpPr/>
            <p:nvPr/>
          </p:nvSpPr>
          <p:spPr>
            <a:xfrm>
              <a:off x="0" y="3172992"/>
              <a:ext cx="9814964" cy="13716000"/>
            </a:xfrm>
            <a:prstGeom prst="rect">
              <a:avLst/>
            </a:prstGeom>
            <a:solidFill>
              <a:srgbClr val="4C8EC9"/>
            </a:solidFill>
          </p:spPr>
          <p:txBody>
            <a:bodyPr/>
            <a:lstStyle/>
            <a:p>
              <a:endParaRPr lang="en-US"/>
            </a:p>
          </p:txBody>
        </p:sp>
        <p:grpSp>
          <p:nvGrpSpPr>
            <p:cNvPr id="4" name="Group 4"/>
            <p:cNvGrpSpPr/>
            <p:nvPr/>
          </p:nvGrpSpPr>
          <p:grpSpPr>
            <a:xfrm rot="5400000">
              <a:off x="3139534" y="4582910"/>
              <a:ext cx="5486415" cy="1950518"/>
              <a:chOff x="0" y="0"/>
              <a:chExt cx="2208094" cy="785017"/>
            </a:xfrm>
          </p:grpSpPr>
          <p:sp>
            <p:nvSpPr>
              <p:cNvPr id="5" name="Freeform 5"/>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EF8D21"/>
              </a:solidFill>
            </p:spPr>
            <p:txBody>
              <a:bodyPr/>
              <a:lstStyle/>
              <a:p>
                <a:endParaRPr lang="en-US"/>
              </a:p>
            </p:txBody>
          </p:sp>
        </p:grpSp>
        <p:grpSp>
          <p:nvGrpSpPr>
            <p:cNvPr id="6" name="Group 6"/>
            <p:cNvGrpSpPr/>
            <p:nvPr/>
          </p:nvGrpSpPr>
          <p:grpSpPr>
            <a:xfrm rot="5400000">
              <a:off x="4907482" y="7326117"/>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8" name="Group 8"/>
            <p:cNvGrpSpPr/>
            <p:nvPr/>
          </p:nvGrpSpPr>
          <p:grpSpPr>
            <a:xfrm rot="5400000">
              <a:off x="-2079657" y="7440694"/>
              <a:ext cx="12023759" cy="1950518"/>
              <a:chOff x="0" y="0"/>
              <a:chExt cx="4839151" cy="785017"/>
            </a:xfrm>
          </p:grpSpPr>
          <p:sp>
            <p:nvSpPr>
              <p:cNvPr id="9" name="Freeform 9"/>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endParaRPr lang="en-US"/>
              </a:p>
            </p:txBody>
          </p:sp>
        </p:grpSp>
        <p:grpSp>
          <p:nvGrpSpPr>
            <p:cNvPr id="10" name="Group 10"/>
            <p:cNvGrpSpPr/>
            <p:nvPr/>
          </p:nvGrpSpPr>
          <p:grpSpPr>
            <a:xfrm rot="5400000">
              <a:off x="2956964" y="13452574"/>
              <a:ext cx="1950518" cy="19505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2" name="Group 12"/>
            <p:cNvGrpSpPr/>
            <p:nvPr/>
          </p:nvGrpSpPr>
          <p:grpSpPr>
            <a:xfrm rot="5400000">
              <a:off x="2956964" y="4952715"/>
              <a:ext cx="1950518" cy="19505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4" name="Group 14"/>
            <p:cNvGrpSpPr/>
            <p:nvPr/>
          </p:nvGrpSpPr>
          <p:grpSpPr>
            <a:xfrm rot="5400000">
              <a:off x="3333740" y="3524260"/>
              <a:ext cx="10005485" cy="2956964"/>
              <a:chOff x="0" y="0"/>
              <a:chExt cx="2656262" cy="785017"/>
            </a:xfrm>
          </p:grpSpPr>
          <p:sp>
            <p:nvSpPr>
              <p:cNvPr id="15" name="Freeform 15"/>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6" name="Group 16"/>
            <p:cNvGrpSpPr/>
            <p:nvPr/>
          </p:nvGrpSpPr>
          <p:grpSpPr>
            <a:xfrm rot="5400000">
              <a:off x="-3524260" y="5596646"/>
              <a:ext cx="10005485" cy="2956964"/>
              <a:chOff x="0" y="0"/>
              <a:chExt cx="2656262" cy="785017"/>
            </a:xfrm>
          </p:grpSpPr>
          <p:sp>
            <p:nvSpPr>
              <p:cNvPr id="17" name="Freeform 17"/>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8" name="Group 18"/>
            <p:cNvGrpSpPr/>
            <p:nvPr/>
          </p:nvGrpSpPr>
          <p:grpSpPr>
            <a:xfrm rot="5400000">
              <a:off x="6858000" y="8527002"/>
              <a:ext cx="2956964" cy="2956964"/>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20" name="Group 20"/>
            <p:cNvGrpSpPr/>
            <p:nvPr/>
          </p:nvGrpSpPr>
          <p:grpSpPr>
            <a:xfrm rot="5400000">
              <a:off x="6858000" y="1580210"/>
              <a:ext cx="2956964" cy="295696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22" name="Group 22"/>
            <p:cNvGrpSpPr/>
            <p:nvPr/>
          </p:nvGrpSpPr>
          <p:grpSpPr>
            <a:xfrm rot="5400000">
              <a:off x="0" y="10599388"/>
              <a:ext cx="2956964" cy="295696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sp>
        <p:nvSpPr>
          <p:cNvPr id="27" name="Title 26">
            <a:extLst>
              <a:ext uri="{FF2B5EF4-FFF2-40B4-BE49-F238E27FC236}">
                <a16:creationId xmlns:a16="http://schemas.microsoft.com/office/drawing/2014/main" id="{4ADC6891-99F9-160E-5204-DBEB267D464F}"/>
              </a:ext>
            </a:extLst>
          </p:cNvPr>
          <p:cNvSpPr>
            <a:spLocks noGrp="1"/>
          </p:cNvSpPr>
          <p:nvPr>
            <p:ph type="title"/>
          </p:nvPr>
        </p:nvSpPr>
        <p:spPr>
          <a:xfrm>
            <a:off x="7162800" y="5478671"/>
            <a:ext cx="10885669" cy="1143000"/>
          </a:xfrm>
        </p:spPr>
        <p:txBody>
          <a:bodyPr>
            <a:noAutofit/>
          </a:bodyPr>
          <a:lstStyle/>
          <a:p>
            <a: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Inclusive Higher Education Accreditation Council</a:t>
            </a:r>
            <a:br>
              <a:rPr lang="en-US" sz="12000" dirty="0">
                <a:solidFill>
                  <a:srgbClr val="014169"/>
                </a:solidFill>
                <a:latin typeface="HK Grotesk Bold"/>
              </a:rPr>
            </a:br>
            <a:endParaRPr lang="en-US" sz="1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C9DB-0030-30ED-4681-D8310B47458A}"/>
              </a:ext>
            </a:extLst>
          </p:cNvPr>
          <p:cNvSpPr>
            <a:spLocks noGrp="1"/>
          </p:cNvSpPr>
          <p:nvPr>
            <p:ph type="title"/>
          </p:nvPr>
        </p:nvSpPr>
        <p:spPr/>
        <p:txBody>
          <a:bodyPr/>
          <a:lstStyle/>
          <a:p>
            <a:r>
              <a:rPr lang="en-US" dirty="0"/>
              <a:t>IHEA Council Website</a:t>
            </a:r>
          </a:p>
        </p:txBody>
      </p:sp>
      <p:pic>
        <p:nvPicPr>
          <p:cNvPr id="5" name="Picture 4" descr="Screenshot of the Inclusive Higher Education Accreditation Council website.">
            <a:extLst>
              <a:ext uri="{FF2B5EF4-FFF2-40B4-BE49-F238E27FC236}">
                <a16:creationId xmlns:a16="http://schemas.microsoft.com/office/drawing/2014/main" id="{BFF702B8-5A31-3148-C7E2-58C0D34F3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18"/>
            <a:ext cx="18710848" cy="102627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F51C282-16E7-187B-CC09-2FD8EA999B3C}"/>
              </a:ext>
            </a:extLst>
          </p:cNvPr>
          <p:cNvSpPr>
            <a:spLocks noGrp="1"/>
          </p:cNvSpPr>
          <p:nvPr>
            <p:ph type="title"/>
          </p:nvPr>
        </p:nvSpPr>
        <p:spPr>
          <a:xfrm>
            <a:off x="1828801" y="694673"/>
            <a:ext cx="15049814" cy="1143000"/>
          </a:xfrm>
        </p:spPr>
        <p:txBody>
          <a:bodyPr>
            <a:noAutofit/>
          </a:bodyPr>
          <a:lstStyle/>
          <a:p>
            <a:pPr algn="l"/>
            <a:r>
              <a:rPr lang="en-US" sz="6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How and why is accreditation important to students and families?</a:t>
            </a:r>
            <a:endParaRPr lang="en-US" sz="6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Content Placeholder 18">
            <a:extLst>
              <a:ext uri="{FF2B5EF4-FFF2-40B4-BE49-F238E27FC236}">
                <a16:creationId xmlns:a16="http://schemas.microsoft.com/office/drawing/2014/main" id="{0EF422ED-5242-67CB-78A1-5FAD94BF63A5}"/>
              </a:ext>
            </a:extLst>
          </p:cNvPr>
          <p:cNvSpPr>
            <a:spLocks noGrp="1"/>
          </p:cNvSpPr>
          <p:nvPr>
            <p:ph idx="1"/>
          </p:nvPr>
        </p:nvSpPr>
        <p:spPr>
          <a:xfrm>
            <a:off x="1854821" y="2886965"/>
            <a:ext cx="15290179" cy="4525963"/>
          </a:xfrm>
        </p:spPr>
        <p:txBody>
          <a:bodyPr>
            <a:noAutofit/>
          </a:bodyPr>
          <a:lstStyle/>
          <a:p>
            <a:pPr>
              <a:spcBef>
                <a:spcPts val="0"/>
              </a:spcBef>
            </a:pPr>
            <a:r>
              <a:rPr lang="en-US" sz="4400" b="1" dirty="0">
                <a:solidFill>
                  <a:srgbClr val="014169"/>
                </a:solidFill>
                <a:latin typeface="Open Sans SemiBold" panose="020B0606030504020204" pitchFamily="34" charset="0"/>
                <a:ea typeface="Open Sans SemiBold" panose="020B0606030504020204" pitchFamily="34" charset="0"/>
                <a:cs typeface="Open Sans SemiBold" panose="020B0606030504020204" pitchFamily="34" charset="0"/>
              </a:rPr>
              <a:t>Implementation will validate and strengthen programs. </a:t>
            </a:r>
          </a:p>
          <a:p>
            <a:pPr>
              <a:spcBef>
                <a:spcPts val="4800"/>
              </a:spcBef>
            </a:pPr>
            <a:r>
              <a:rPr lang="en-US" sz="4400" b="1" dirty="0">
                <a:solidFill>
                  <a:srgbClr val="014169"/>
                </a:solidFill>
                <a:latin typeface="Open Sans SemiBold" panose="020B0606030504020204" pitchFamily="34" charset="0"/>
                <a:ea typeface="Open Sans SemiBold" panose="020B0606030504020204" pitchFamily="34" charset="0"/>
                <a:cs typeface="Open Sans SemiBold" panose="020B0606030504020204" pitchFamily="34" charset="0"/>
              </a:rPr>
              <a:t>Students and parents will have a comparative measure.</a:t>
            </a:r>
          </a:p>
          <a:p>
            <a:pPr>
              <a:spcBef>
                <a:spcPts val="4800"/>
              </a:spcBef>
            </a:pPr>
            <a:r>
              <a:rPr lang="en-US" sz="4400" b="1" dirty="0">
                <a:solidFill>
                  <a:srgbClr val="014169"/>
                </a:solidFill>
                <a:latin typeface="Open Sans SemiBold" panose="020B0606030504020204" pitchFamily="34" charset="0"/>
                <a:ea typeface="Open Sans SemiBold" panose="020B0606030504020204" pitchFamily="34" charset="0"/>
                <a:cs typeface="Open Sans SemiBold" panose="020B0606030504020204" pitchFamily="34" charset="0"/>
              </a:rPr>
              <a:t>Students and parents can look for programs who are committed to pursuing accreditation.</a:t>
            </a:r>
          </a:p>
          <a:p>
            <a:pPr marL="514350" indent="-514350">
              <a:spcBef>
                <a:spcPts val="0"/>
              </a:spcBef>
              <a:buFont typeface="+mj-lt"/>
              <a:buAutoNum type="arabicPeriod"/>
            </a:pPr>
            <a:endParaRPr lang="en-US" sz="4400" dirty="0"/>
          </a:p>
        </p:txBody>
      </p:sp>
      <p:grpSp>
        <p:nvGrpSpPr>
          <p:cNvPr id="27" name="Group 27">
            <a:extLst>
              <a:ext uri="{C183D7F6-B498-43B3-948B-1728B52AA6E4}">
                <adec:decorative xmlns:adec="http://schemas.microsoft.com/office/drawing/2017/decorative" val="1"/>
              </a:ext>
            </a:extLst>
          </p:cNvPr>
          <p:cNvGrpSpPr/>
          <p:nvPr/>
        </p:nvGrpSpPr>
        <p:grpSpPr>
          <a:xfrm>
            <a:off x="-434188" y="-648449"/>
            <a:ext cx="1462888" cy="11192105"/>
            <a:chOff x="0" y="0"/>
            <a:chExt cx="1950518" cy="14922808"/>
          </a:xfrm>
        </p:grpSpPr>
        <p:sp>
          <p:nvSpPr>
            <p:cNvPr id="29" name="Freeform 29"/>
            <p:cNvSpPr/>
            <p:nvPr/>
          </p:nvSpPr>
          <p:spPr>
            <a:xfrm rot="5400000">
              <a:off x="-6486145" y="6486145"/>
              <a:ext cx="14922808" cy="1950518"/>
            </a:xfrm>
            <a:custGeom>
              <a:avLst/>
              <a:gdLst/>
              <a:ahLst/>
              <a:cxnLst/>
              <a:rect l="l" t="t" r="r" b="b"/>
              <a:pathLst>
                <a:path w="6005918" h="785017">
                  <a:moveTo>
                    <a:pt x="0" y="0"/>
                  </a:moveTo>
                  <a:lnTo>
                    <a:pt x="6005918" y="0"/>
                  </a:lnTo>
                  <a:lnTo>
                    <a:pt x="6005918" y="785017"/>
                  </a:lnTo>
                  <a:lnTo>
                    <a:pt x="0" y="785017"/>
                  </a:lnTo>
                  <a:close/>
                </a:path>
              </a:pathLst>
            </a:custGeom>
            <a:solidFill>
              <a:srgbClr val="20527C"/>
            </a:solidFill>
          </p:spPr>
          <p:txBody>
            <a:bodyPr/>
            <a:lstStyle/>
            <a:p>
              <a:endParaRPr lang="en-US"/>
            </a:p>
          </p:txBody>
        </p:sp>
        <p:grpSp>
          <p:nvGrpSpPr>
            <p:cNvPr id="30" name="Group 30"/>
            <p:cNvGrpSpPr/>
            <p:nvPr/>
          </p:nvGrpSpPr>
          <p:grpSpPr>
            <a:xfrm rot="5400000">
              <a:off x="0" y="10731946"/>
              <a:ext cx="1950518" cy="1950518"/>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endParaRPr lang="en-US"/>
              </a:p>
            </p:txBody>
          </p:sp>
        </p:grpSp>
        <p:grpSp>
          <p:nvGrpSpPr>
            <p:cNvPr id="32" name="Group 32"/>
            <p:cNvGrpSpPr/>
            <p:nvPr/>
          </p:nvGrpSpPr>
          <p:grpSpPr>
            <a:xfrm rot="5400000">
              <a:off x="0" y="12088059"/>
              <a:ext cx="1950518" cy="1950518"/>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spTree>
    <p:extLst>
      <p:ext uri="{BB962C8B-B14F-4D97-AF65-F5344CB8AC3E}">
        <p14:creationId xmlns:p14="http://schemas.microsoft.com/office/powerpoint/2010/main" val="376370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7A378"/>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926777" y="-2294019"/>
            <a:ext cx="7361223" cy="12638169"/>
            <a:chOff x="0" y="0"/>
            <a:chExt cx="9814964" cy="16850892"/>
          </a:xfrm>
        </p:grpSpPr>
        <p:sp>
          <p:nvSpPr>
            <p:cNvPr id="3" name="AutoShape 3"/>
            <p:cNvSpPr/>
            <p:nvPr/>
          </p:nvSpPr>
          <p:spPr>
            <a:xfrm>
              <a:off x="0" y="3134892"/>
              <a:ext cx="9814964" cy="13716000"/>
            </a:xfrm>
            <a:prstGeom prst="rect">
              <a:avLst/>
            </a:prstGeom>
            <a:solidFill>
              <a:srgbClr val="20527C"/>
            </a:solidFill>
          </p:spPr>
          <p:txBody>
            <a:bodyPr/>
            <a:lstStyle/>
            <a:p>
              <a:endParaRPr lang="en-US"/>
            </a:p>
          </p:txBody>
        </p:sp>
        <p:grpSp>
          <p:nvGrpSpPr>
            <p:cNvPr id="4" name="Group 4"/>
            <p:cNvGrpSpPr/>
            <p:nvPr/>
          </p:nvGrpSpPr>
          <p:grpSpPr>
            <a:xfrm rot="5400000">
              <a:off x="3139534" y="4582910"/>
              <a:ext cx="5486415" cy="1950518"/>
              <a:chOff x="0" y="0"/>
              <a:chExt cx="2208094" cy="785017"/>
            </a:xfrm>
          </p:grpSpPr>
          <p:sp>
            <p:nvSpPr>
              <p:cNvPr id="5" name="Freeform 5"/>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C96C29"/>
              </a:solidFill>
            </p:spPr>
            <p:txBody>
              <a:bodyPr/>
              <a:lstStyle/>
              <a:p>
                <a:endParaRPr lang="en-US"/>
              </a:p>
            </p:txBody>
          </p:sp>
        </p:grpSp>
        <p:grpSp>
          <p:nvGrpSpPr>
            <p:cNvPr id="6" name="Group 6"/>
            <p:cNvGrpSpPr/>
            <p:nvPr/>
          </p:nvGrpSpPr>
          <p:grpSpPr>
            <a:xfrm rot="5400000">
              <a:off x="4907482" y="7326117"/>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EC9"/>
              </a:solidFill>
            </p:spPr>
            <p:txBody>
              <a:bodyPr/>
              <a:lstStyle/>
              <a:p>
                <a:endParaRPr lang="en-US"/>
              </a:p>
            </p:txBody>
          </p:sp>
        </p:grpSp>
        <p:grpSp>
          <p:nvGrpSpPr>
            <p:cNvPr id="8" name="Group 8"/>
            <p:cNvGrpSpPr/>
            <p:nvPr/>
          </p:nvGrpSpPr>
          <p:grpSpPr>
            <a:xfrm rot="5400000">
              <a:off x="-2079657" y="7440694"/>
              <a:ext cx="12023759" cy="1950518"/>
              <a:chOff x="0" y="0"/>
              <a:chExt cx="4839151" cy="785017"/>
            </a:xfrm>
          </p:grpSpPr>
          <p:sp>
            <p:nvSpPr>
              <p:cNvPr id="9" name="Freeform 9"/>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014169"/>
              </a:solidFill>
            </p:spPr>
            <p:txBody>
              <a:bodyPr/>
              <a:lstStyle/>
              <a:p>
                <a:endParaRPr lang="en-US"/>
              </a:p>
            </p:txBody>
          </p:sp>
        </p:grpSp>
        <p:grpSp>
          <p:nvGrpSpPr>
            <p:cNvPr id="10" name="Group 10"/>
            <p:cNvGrpSpPr/>
            <p:nvPr/>
          </p:nvGrpSpPr>
          <p:grpSpPr>
            <a:xfrm rot="5400000">
              <a:off x="2956964" y="13452574"/>
              <a:ext cx="1950518" cy="19505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nvGrpSpPr>
            <p:cNvPr id="12" name="Group 12"/>
            <p:cNvGrpSpPr/>
            <p:nvPr/>
          </p:nvGrpSpPr>
          <p:grpSpPr>
            <a:xfrm rot="5400000">
              <a:off x="2956964" y="4952715"/>
              <a:ext cx="1950518" cy="19505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14" name="Group 14"/>
            <p:cNvGrpSpPr/>
            <p:nvPr/>
          </p:nvGrpSpPr>
          <p:grpSpPr>
            <a:xfrm rot="5400000">
              <a:off x="3333740" y="3524260"/>
              <a:ext cx="10005485" cy="2956964"/>
              <a:chOff x="0" y="0"/>
              <a:chExt cx="2656262" cy="785017"/>
            </a:xfrm>
          </p:grpSpPr>
          <p:sp>
            <p:nvSpPr>
              <p:cNvPr id="15" name="Freeform 15"/>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6" name="Group 16"/>
            <p:cNvGrpSpPr/>
            <p:nvPr/>
          </p:nvGrpSpPr>
          <p:grpSpPr>
            <a:xfrm rot="5400000">
              <a:off x="-3524260" y="5558546"/>
              <a:ext cx="10005485" cy="2956964"/>
              <a:chOff x="0" y="0"/>
              <a:chExt cx="2656262" cy="785017"/>
            </a:xfrm>
          </p:grpSpPr>
          <p:sp>
            <p:nvSpPr>
              <p:cNvPr id="17" name="Freeform 17"/>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4C8EC9"/>
              </a:solidFill>
            </p:spPr>
            <p:txBody>
              <a:bodyPr/>
              <a:lstStyle/>
              <a:p>
                <a:endParaRPr lang="en-US"/>
              </a:p>
            </p:txBody>
          </p:sp>
        </p:grpSp>
        <p:grpSp>
          <p:nvGrpSpPr>
            <p:cNvPr id="18" name="Group 18"/>
            <p:cNvGrpSpPr/>
            <p:nvPr/>
          </p:nvGrpSpPr>
          <p:grpSpPr>
            <a:xfrm rot="5400000">
              <a:off x="6858000" y="8527002"/>
              <a:ext cx="2956964" cy="2956964"/>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nvGrpSpPr>
            <p:cNvPr id="20" name="Group 20"/>
            <p:cNvGrpSpPr/>
            <p:nvPr/>
          </p:nvGrpSpPr>
          <p:grpSpPr>
            <a:xfrm rot="5400000">
              <a:off x="6858000" y="1580210"/>
              <a:ext cx="2956964" cy="295696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4169"/>
              </a:solidFill>
            </p:spPr>
            <p:txBody>
              <a:bodyPr/>
              <a:lstStyle/>
              <a:p>
                <a:endParaRPr lang="en-US"/>
              </a:p>
            </p:txBody>
          </p:sp>
        </p:grpSp>
        <p:grpSp>
          <p:nvGrpSpPr>
            <p:cNvPr id="22" name="Group 22"/>
            <p:cNvGrpSpPr/>
            <p:nvPr/>
          </p:nvGrpSpPr>
          <p:grpSpPr>
            <a:xfrm rot="5400000">
              <a:off x="0" y="10561288"/>
              <a:ext cx="2956964" cy="295696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sp>
        <p:nvSpPr>
          <p:cNvPr id="25" name="Title 24">
            <a:extLst>
              <a:ext uri="{FF2B5EF4-FFF2-40B4-BE49-F238E27FC236}">
                <a16:creationId xmlns:a16="http://schemas.microsoft.com/office/drawing/2014/main" id="{B470210F-2793-A33A-EAD7-375CF4342660}"/>
              </a:ext>
            </a:extLst>
          </p:cNvPr>
          <p:cNvSpPr>
            <a:spLocks noGrp="1"/>
          </p:cNvSpPr>
          <p:nvPr>
            <p:ph type="title"/>
          </p:nvPr>
        </p:nvSpPr>
        <p:spPr>
          <a:xfrm>
            <a:off x="285749" y="4340375"/>
            <a:ext cx="10287000" cy="1143000"/>
          </a:xfrm>
        </p:spPr>
        <p:txBody>
          <a:bodyPr>
            <a:noAutofit/>
          </a:bodyPr>
          <a:lstStyle/>
          <a:p>
            <a:r>
              <a:rPr kumimoji="0" lang="en-US" sz="9600" b="1"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t>Program Accreditation</a:t>
            </a:r>
            <a:br>
              <a:rPr kumimoji="0" lang="en-US" sz="9600" b="1"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9600" b="1"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t>Resources</a:t>
            </a:r>
            <a:endParaRPr lang="en-US" sz="9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C8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D350-C32A-E6BE-F973-FA1A4C3923F5}"/>
              </a:ext>
            </a:extLst>
          </p:cNvPr>
          <p:cNvSpPr>
            <a:spLocks noGrp="1"/>
          </p:cNvSpPr>
          <p:nvPr>
            <p:ph type="title"/>
          </p:nvPr>
        </p:nvSpPr>
        <p:spPr/>
        <p:txBody>
          <a:bodyPr/>
          <a:lstStyle/>
          <a:p>
            <a:r>
              <a:rPr lang="en-US" dirty="0"/>
              <a:t>Think College Website</a:t>
            </a:r>
          </a:p>
        </p:txBody>
      </p:sp>
      <p:grpSp>
        <p:nvGrpSpPr>
          <p:cNvPr id="3" name="Group 3">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4" name="AutoShape 4"/>
            <p:cNvSpPr/>
            <p:nvPr/>
          </p:nvSpPr>
          <p:spPr>
            <a:xfrm>
              <a:off x="0" y="3172992"/>
              <a:ext cx="9814964" cy="13716000"/>
            </a:xfrm>
            <a:prstGeom prst="rect">
              <a:avLst/>
            </a:prstGeom>
            <a:solidFill>
              <a:srgbClr val="4C8EC9"/>
            </a:solidFill>
          </p:spPr>
          <p:txBody>
            <a:bodyPr/>
            <a:lstStyle/>
            <a:p>
              <a:endParaRPr lang="en-US"/>
            </a:p>
          </p:txBody>
        </p:sp>
        <p:grpSp>
          <p:nvGrpSpPr>
            <p:cNvPr id="5" name="Group 5"/>
            <p:cNvGrpSpPr/>
            <p:nvPr/>
          </p:nvGrpSpPr>
          <p:grpSpPr>
            <a:xfrm rot="5400000">
              <a:off x="3139534" y="4582910"/>
              <a:ext cx="5486415" cy="1950518"/>
              <a:chOff x="0" y="0"/>
              <a:chExt cx="2208094" cy="785017"/>
            </a:xfrm>
          </p:grpSpPr>
          <p:sp>
            <p:nvSpPr>
              <p:cNvPr id="6" name="Freeform 6"/>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20527C"/>
              </a:solidFill>
            </p:spPr>
            <p:txBody>
              <a:bodyPr/>
              <a:lstStyle/>
              <a:p>
                <a:endParaRPr lang="en-US"/>
              </a:p>
            </p:txBody>
          </p:sp>
        </p:grpSp>
        <p:grpSp>
          <p:nvGrpSpPr>
            <p:cNvPr id="7" name="Group 7"/>
            <p:cNvGrpSpPr/>
            <p:nvPr/>
          </p:nvGrpSpPr>
          <p:grpSpPr>
            <a:xfrm rot="5400000">
              <a:off x="4907482" y="7326117"/>
              <a:ext cx="1950518" cy="1950518"/>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9" name="Group 9"/>
            <p:cNvGrpSpPr/>
            <p:nvPr/>
          </p:nvGrpSpPr>
          <p:grpSpPr>
            <a:xfrm rot="5400000">
              <a:off x="-2079657" y="7440694"/>
              <a:ext cx="12023759" cy="1950518"/>
              <a:chOff x="0" y="0"/>
              <a:chExt cx="4839151" cy="785017"/>
            </a:xfrm>
          </p:grpSpPr>
          <p:sp>
            <p:nvSpPr>
              <p:cNvPr id="10" name="Freeform 10"/>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endParaRPr lang="en-US"/>
              </a:p>
            </p:txBody>
          </p:sp>
        </p:grpSp>
        <p:grpSp>
          <p:nvGrpSpPr>
            <p:cNvPr id="11" name="Group 11"/>
            <p:cNvGrpSpPr/>
            <p:nvPr/>
          </p:nvGrpSpPr>
          <p:grpSpPr>
            <a:xfrm rot="5400000">
              <a:off x="2956964" y="13452574"/>
              <a:ext cx="1950518" cy="195051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3" name="Group 13"/>
            <p:cNvGrpSpPr/>
            <p:nvPr/>
          </p:nvGrpSpPr>
          <p:grpSpPr>
            <a:xfrm rot="5400000">
              <a:off x="2956964" y="4952715"/>
              <a:ext cx="1950518" cy="1950518"/>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5" name="Group 15"/>
            <p:cNvGrpSpPr/>
            <p:nvPr/>
          </p:nvGrpSpPr>
          <p:grpSpPr>
            <a:xfrm rot="5400000">
              <a:off x="3333740" y="3524260"/>
              <a:ext cx="10005485" cy="2956964"/>
              <a:chOff x="0" y="0"/>
              <a:chExt cx="2656262" cy="785017"/>
            </a:xfrm>
          </p:grpSpPr>
          <p:sp>
            <p:nvSpPr>
              <p:cNvPr id="16" name="Freeform 16"/>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7" name="Group 17"/>
            <p:cNvGrpSpPr/>
            <p:nvPr/>
          </p:nvGrpSpPr>
          <p:grpSpPr>
            <a:xfrm rot="5400000">
              <a:off x="-3524260" y="5596646"/>
              <a:ext cx="10005485" cy="2956964"/>
              <a:chOff x="0" y="0"/>
              <a:chExt cx="2656262" cy="785017"/>
            </a:xfrm>
          </p:grpSpPr>
          <p:sp>
            <p:nvSpPr>
              <p:cNvPr id="18" name="Freeform 18"/>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9" name="Group 19"/>
            <p:cNvGrpSpPr/>
            <p:nvPr/>
          </p:nvGrpSpPr>
          <p:grpSpPr>
            <a:xfrm rot="5400000">
              <a:off x="6858000" y="8527002"/>
              <a:ext cx="2956964" cy="2956964"/>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21" name="Group 21"/>
            <p:cNvGrpSpPr/>
            <p:nvPr/>
          </p:nvGrpSpPr>
          <p:grpSpPr>
            <a:xfrm rot="5400000">
              <a:off x="6858000" y="1580210"/>
              <a:ext cx="2956964" cy="2956964"/>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23" name="Group 23"/>
            <p:cNvGrpSpPr/>
            <p:nvPr/>
          </p:nvGrpSpPr>
          <p:grpSpPr>
            <a:xfrm rot="5400000">
              <a:off x="0" y="10599388"/>
              <a:ext cx="2956964" cy="295696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pic>
        <p:nvPicPr>
          <p:cNvPr id="27" name="Picture 26" descr="A screenshot of the Think College website.">
            <a:extLst>
              <a:ext uri="{FF2B5EF4-FFF2-40B4-BE49-F238E27FC236}">
                <a16:creationId xmlns:a16="http://schemas.microsoft.com/office/drawing/2014/main" id="{14A52AB7-D83E-830D-5C3A-4C29879D3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1" y="0"/>
            <a:ext cx="10439400" cy="102489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43332C5A-239D-EC27-5D89-C9AE9229A723}"/>
              </a:ext>
            </a:extLst>
          </p:cNvPr>
          <p:cNvSpPr>
            <a:spLocks noGrp="1"/>
          </p:cNvSpPr>
          <p:nvPr>
            <p:ph type="title"/>
          </p:nvPr>
        </p:nvSpPr>
        <p:spPr/>
        <p:txBody>
          <a:bodyPr>
            <a:normAutofit fontScale="90000"/>
          </a:bodyPr>
          <a:lstStyle/>
          <a:p>
            <a:r>
              <a:rPr lang="en-US" dirty="0"/>
              <a:t>Tools for Preparing for Program Accreditation</a:t>
            </a:r>
          </a:p>
        </p:txBody>
      </p:sp>
      <p:grpSp>
        <p:nvGrpSpPr>
          <p:cNvPr id="3" name="Group 3">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4" name="AutoShape 4"/>
            <p:cNvSpPr/>
            <p:nvPr/>
          </p:nvSpPr>
          <p:spPr>
            <a:xfrm>
              <a:off x="0" y="3172992"/>
              <a:ext cx="9814964" cy="13716000"/>
            </a:xfrm>
            <a:prstGeom prst="rect">
              <a:avLst/>
            </a:prstGeom>
            <a:solidFill>
              <a:srgbClr val="4C8EC9"/>
            </a:solidFill>
          </p:spPr>
          <p:txBody>
            <a:bodyPr/>
            <a:lstStyle/>
            <a:p>
              <a:endParaRPr lang="en-US"/>
            </a:p>
          </p:txBody>
        </p:sp>
        <p:grpSp>
          <p:nvGrpSpPr>
            <p:cNvPr id="5" name="Group 5"/>
            <p:cNvGrpSpPr/>
            <p:nvPr/>
          </p:nvGrpSpPr>
          <p:grpSpPr>
            <a:xfrm rot="5400000">
              <a:off x="3139534" y="4582910"/>
              <a:ext cx="5486415" cy="1950518"/>
              <a:chOff x="0" y="0"/>
              <a:chExt cx="2208094" cy="785017"/>
            </a:xfrm>
          </p:grpSpPr>
          <p:sp>
            <p:nvSpPr>
              <p:cNvPr id="6" name="Freeform 6"/>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20527C"/>
              </a:solidFill>
            </p:spPr>
            <p:txBody>
              <a:bodyPr/>
              <a:lstStyle/>
              <a:p>
                <a:endParaRPr lang="en-US"/>
              </a:p>
            </p:txBody>
          </p:sp>
        </p:grpSp>
        <p:grpSp>
          <p:nvGrpSpPr>
            <p:cNvPr id="7" name="Group 7"/>
            <p:cNvGrpSpPr/>
            <p:nvPr/>
          </p:nvGrpSpPr>
          <p:grpSpPr>
            <a:xfrm rot="5400000">
              <a:off x="4907482" y="7326117"/>
              <a:ext cx="1950518" cy="1950518"/>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9" name="Group 9"/>
            <p:cNvGrpSpPr/>
            <p:nvPr/>
          </p:nvGrpSpPr>
          <p:grpSpPr>
            <a:xfrm rot="5400000">
              <a:off x="-2079657" y="7440694"/>
              <a:ext cx="12023759" cy="1950518"/>
              <a:chOff x="0" y="0"/>
              <a:chExt cx="4839151" cy="785017"/>
            </a:xfrm>
          </p:grpSpPr>
          <p:sp>
            <p:nvSpPr>
              <p:cNvPr id="10" name="Freeform 10"/>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endParaRPr lang="en-US"/>
              </a:p>
            </p:txBody>
          </p:sp>
        </p:grpSp>
        <p:grpSp>
          <p:nvGrpSpPr>
            <p:cNvPr id="11" name="Group 11"/>
            <p:cNvGrpSpPr/>
            <p:nvPr/>
          </p:nvGrpSpPr>
          <p:grpSpPr>
            <a:xfrm rot="5400000">
              <a:off x="2956964" y="13452574"/>
              <a:ext cx="1950518" cy="195051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3" name="Group 13"/>
            <p:cNvGrpSpPr/>
            <p:nvPr/>
          </p:nvGrpSpPr>
          <p:grpSpPr>
            <a:xfrm rot="5400000">
              <a:off x="2956964" y="4952715"/>
              <a:ext cx="1950518" cy="1950518"/>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5" name="Group 15"/>
            <p:cNvGrpSpPr/>
            <p:nvPr/>
          </p:nvGrpSpPr>
          <p:grpSpPr>
            <a:xfrm rot="5400000">
              <a:off x="3333740" y="3524260"/>
              <a:ext cx="10005485" cy="2956964"/>
              <a:chOff x="0" y="0"/>
              <a:chExt cx="2656262" cy="785017"/>
            </a:xfrm>
          </p:grpSpPr>
          <p:sp>
            <p:nvSpPr>
              <p:cNvPr id="16" name="Freeform 16"/>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7" name="Group 17"/>
            <p:cNvGrpSpPr/>
            <p:nvPr/>
          </p:nvGrpSpPr>
          <p:grpSpPr>
            <a:xfrm rot="5400000">
              <a:off x="-3524260" y="5596646"/>
              <a:ext cx="10005485" cy="2956964"/>
              <a:chOff x="0" y="0"/>
              <a:chExt cx="2656262" cy="785017"/>
            </a:xfrm>
          </p:grpSpPr>
          <p:sp>
            <p:nvSpPr>
              <p:cNvPr id="18" name="Freeform 18"/>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9" name="Group 19"/>
            <p:cNvGrpSpPr/>
            <p:nvPr/>
          </p:nvGrpSpPr>
          <p:grpSpPr>
            <a:xfrm rot="5400000">
              <a:off x="6858000" y="8527002"/>
              <a:ext cx="2956964" cy="2956964"/>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21" name="Group 21"/>
            <p:cNvGrpSpPr/>
            <p:nvPr/>
          </p:nvGrpSpPr>
          <p:grpSpPr>
            <a:xfrm rot="5400000">
              <a:off x="6858000" y="1580210"/>
              <a:ext cx="2956964" cy="2956964"/>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23" name="Group 23"/>
            <p:cNvGrpSpPr/>
            <p:nvPr/>
          </p:nvGrpSpPr>
          <p:grpSpPr>
            <a:xfrm rot="5400000">
              <a:off x="0" y="10599388"/>
              <a:ext cx="2956964" cy="295696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pic>
        <p:nvPicPr>
          <p:cNvPr id="27" name="Picture 26" descr="A screenshot of a website on program accreditation tools.">
            <a:extLst>
              <a:ext uri="{FF2B5EF4-FFF2-40B4-BE49-F238E27FC236}">
                <a16:creationId xmlns:a16="http://schemas.microsoft.com/office/drawing/2014/main" id="{AEED32B7-8957-363D-680E-48E21A512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223" y="64975"/>
            <a:ext cx="10621977" cy="10107725"/>
          </a:xfrm>
          <a:prstGeom prst="rect">
            <a:avLst/>
          </a:prstGeom>
        </p:spPr>
      </p:pic>
    </p:spTree>
    <p:extLst>
      <p:ext uri="{BB962C8B-B14F-4D97-AF65-F5344CB8AC3E}">
        <p14:creationId xmlns:p14="http://schemas.microsoft.com/office/powerpoint/2010/main" val="60258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5993D850-CB5B-49DB-D6C8-36E1950C6BC2}"/>
              </a:ext>
            </a:extLst>
          </p:cNvPr>
          <p:cNvSpPr>
            <a:spLocks noGrp="1"/>
          </p:cNvSpPr>
          <p:nvPr>
            <p:ph type="ctrTitle"/>
          </p:nvPr>
        </p:nvSpPr>
        <p:spPr/>
        <p:txBody>
          <a:bodyPr/>
          <a:lstStyle/>
          <a:p>
            <a:r>
              <a:rPr lang="en-US" dirty="0"/>
              <a:t>Inside Higher Ed</a:t>
            </a:r>
          </a:p>
        </p:txBody>
      </p:sp>
      <p:grpSp>
        <p:nvGrpSpPr>
          <p:cNvPr id="2" name="Group 2">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3" name="AutoShape 3"/>
            <p:cNvSpPr/>
            <p:nvPr/>
          </p:nvSpPr>
          <p:spPr>
            <a:xfrm>
              <a:off x="0" y="3172992"/>
              <a:ext cx="9814964" cy="13716000"/>
            </a:xfrm>
            <a:prstGeom prst="rect">
              <a:avLst/>
            </a:prstGeom>
            <a:solidFill>
              <a:srgbClr val="4C8EC9"/>
            </a:solidFill>
          </p:spPr>
          <p:txBody>
            <a:bodyPr/>
            <a:lstStyle/>
            <a:p>
              <a:endParaRPr lang="en-US"/>
            </a:p>
          </p:txBody>
        </p:sp>
        <p:grpSp>
          <p:nvGrpSpPr>
            <p:cNvPr id="4" name="Group 4"/>
            <p:cNvGrpSpPr/>
            <p:nvPr/>
          </p:nvGrpSpPr>
          <p:grpSpPr>
            <a:xfrm rot="5400000">
              <a:off x="3139534" y="4582910"/>
              <a:ext cx="5486415" cy="1950518"/>
              <a:chOff x="0" y="0"/>
              <a:chExt cx="2208094" cy="785017"/>
            </a:xfrm>
          </p:grpSpPr>
          <p:sp>
            <p:nvSpPr>
              <p:cNvPr id="5" name="Freeform 5"/>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20527C"/>
              </a:solidFill>
            </p:spPr>
            <p:txBody>
              <a:bodyPr/>
              <a:lstStyle/>
              <a:p>
                <a:endParaRPr lang="en-US"/>
              </a:p>
            </p:txBody>
          </p:sp>
        </p:grpSp>
        <p:grpSp>
          <p:nvGrpSpPr>
            <p:cNvPr id="6" name="Group 6"/>
            <p:cNvGrpSpPr/>
            <p:nvPr/>
          </p:nvGrpSpPr>
          <p:grpSpPr>
            <a:xfrm rot="5400000">
              <a:off x="4907482" y="7326117"/>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8" name="Group 8"/>
            <p:cNvGrpSpPr/>
            <p:nvPr/>
          </p:nvGrpSpPr>
          <p:grpSpPr>
            <a:xfrm rot="5400000">
              <a:off x="-2079657" y="7440694"/>
              <a:ext cx="12023759" cy="1950518"/>
              <a:chOff x="0" y="0"/>
              <a:chExt cx="4839151" cy="785017"/>
            </a:xfrm>
          </p:grpSpPr>
          <p:sp>
            <p:nvSpPr>
              <p:cNvPr id="9" name="Freeform 9"/>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endParaRPr lang="en-US"/>
              </a:p>
            </p:txBody>
          </p:sp>
        </p:grpSp>
        <p:grpSp>
          <p:nvGrpSpPr>
            <p:cNvPr id="10" name="Group 10"/>
            <p:cNvGrpSpPr/>
            <p:nvPr/>
          </p:nvGrpSpPr>
          <p:grpSpPr>
            <a:xfrm rot="5400000">
              <a:off x="2956964" y="13452574"/>
              <a:ext cx="1950518" cy="19505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2" name="Group 12"/>
            <p:cNvGrpSpPr/>
            <p:nvPr/>
          </p:nvGrpSpPr>
          <p:grpSpPr>
            <a:xfrm rot="5400000">
              <a:off x="2956964" y="4952715"/>
              <a:ext cx="1950518" cy="19505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nvGrpSpPr>
            <p:cNvPr id="14" name="Group 14"/>
            <p:cNvGrpSpPr/>
            <p:nvPr/>
          </p:nvGrpSpPr>
          <p:grpSpPr>
            <a:xfrm rot="5400000">
              <a:off x="3333740" y="3524260"/>
              <a:ext cx="10005485" cy="2956964"/>
              <a:chOff x="0" y="0"/>
              <a:chExt cx="2656262" cy="785017"/>
            </a:xfrm>
          </p:grpSpPr>
          <p:sp>
            <p:nvSpPr>
              <p:cNvPr id="15" name="Freeform 15"/>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endParaRPr lang="en-US"/>
              </a:p>
            </p:txBody>
          </p:sp>
        </p:grpSp>
        <p:grpSp>
          <p:nvGrpSpPr>
            <p:cNvPr id="16" name="Group 16"/>
            <p:cNvGrpSpPr/>
            <p:nvPr/>
          </p:nvGrpSpPr>
          <p:grpSpPr>
            <a:xfrm rot="5400000">
              <a:off x="-3524260" y="5596646"/>
              <a:ext cx="10005485" cy="2956964"/>
              <a:chOff x="0" y="0"/>
              <a:chExt cx="2656262" cy="785017"/>
            </a:xfrm>
          </p:grpSpPr>
          <p:sp>
            <p:nvSpPr>
              <p:cNvPr id="17" name="Freeform 17"/>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endParaRPr lang="en-US"/>
              </a:p>
            </p:txBody>
          </p:sp>
        </p:grpSp>
        <p:grpSp>
          <p:nvGrpSpPr>
            <p:cNvPr id="18" name="Group 18"/>
            <p:cNvGrpSpPr/>
            <p:nvPr/>
          </p:nvGrpSpPr>
          <p:grpSpPr>
            <a:xfrm rot="5400000">
              <a:off x="6858000" y="8527002"/>
              <a:ext cx="2956964" cy="2956964"/>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20" name="Group 20"/>
            <p:cNvGrpSpPr/>
            <p:nvPr/>
          </p:nvGrpSpPr>
          <p:grpSpPr>
            <a:xfrm rot="5400000">
              <a:off x="6858000" y="1580210"/>
              <a:ext cx="2956964" cy="295696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endParaRPr lang="en-US"/>
              </a:p>
            </p:txBody>
          </p:sp>
        </p:grpSp>
        <p:grpSp>
          <p:nvGrpSpPr>
            <p:cNvPr id="22" name="Group 22"/>
            <p:cNvGrpSpPr/>
            <p:nvPr/>
          </p:nvGrpSpPr>
          <p:grpSpPr>
            <a:xfrm rot="5400000">
              <a:off x="0" y="10599388"/>
              <a:ext cx="2956964" cy="295696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grpSp>
      <p:grpSp>
        <p:nvGrpSpPr>
          <p:cNvPr id="30" name="Group 29" descr="Screenshot of the Inside Higher Ed article titled, &quot;Ensuring Quality Programs for Students with Intellectual Disabilities&quot;.">
            <a:extLst>
              <a:ext uri="{FF2B5EF4-FFF2-40B4-BE49-F238E27FC236}">
                <a16:creationId xmlns:a16="http://schemas.microsoft.com/office/drawing/2014/main" id="{182DAF15-A810-0F90-97E4-7D43EBFE6AF3}"/>
              </a:ext>
            </a:extLst>
          </p:cNvPr>
          <p:cNvGrpSpPr/>
          <p:nvPr/>
        </p:nvGrpSpPr>
        <p:grpSpPr>
          <a:xfrm>
            <a:off x="1282415" y="416429"/>
            <a:ext cx="15976885" cy="9454142"/>
            <a:chOff x="1282415" y="416429"/>
            <a:chExt cx="15976885" cy="9454142"/>
          </a:xfrm>
        </p:grpSpPr>
        <p:sp>
          <p:nvSpPr>
            <p:cNvPr id="24" name="Freeform 24" descr="Screenshot from the website, Inside Higher Ed."/>
            <p:cNvSpPr/>
            <p:nvPr/>
          </p:nvSpPr>
          <p:spPr>
            <a:xfrm>
              <a:off x="1282415" y="416429"/>
              <a:ext cx="12157616" cy="9454142"/>
            </a:xfrm>
            <a:custGeom>
              <a:avLst/>
              <a:gdLst/>
              <a:ahLst/>
              <a:cxnLst/>
              <a:rect l="l" t="t" r="r" b="b"/>
              <a:pathLst>
                <a:path w="12157616" h="9454142">
                  <a:moveTo>
                    <a:pt x="0" y="0"/>
                  </a:moveTo>
                  <a:lnTo>
                    <a:pt x="12157616" y="0"/>
                  </a:lnTo>
                  <a:lnTo>
                    <a:pt x="12157616" y="9454142"/>
                  </a:lnTo>
                  <a:lnTo>
                    <a:pt x="0" y="9454142"/>
                  </a:lnTo>
                  <a:lnTo>
                    <a:pt x="0" y="0"/>
                  </a:lnTo>
                  <a:close/>
                </a:path>
              </a:pathLst>
            </a:custGeom>
            <a:blipFill>
              <a:blip r:embed="rId3"/>
              <a:stretch>
                <a:fillRect l="-10345" t="-10518" r="-7260"/>
              </a:stretch>
            </a:blipFill>
          </p:spPr>
          <p:txBody>
            <a:bodyPr/>
            <a:lstStyle/>
            <a:p>
              <a:endParaRPr lang="en-US"/>
            </a:p>
          </p:txBody>
        </p:sp>
        <p:sp>
          <p:nvSpPr>
            <p:cNvPr id="25" name="Freeform 25" descr="Inside higher ed logo"/>
            <p:cNvSpPr/>
            <p:nvPr/>
          </p:nvSpPr>
          <p:spPr>
            <a:xfrm>
              <a:off x="12589686" y="737286"/>
              <a:ext cx="4669614" cy="2734459"/>
            </a:xfrm>
            <a:custGeom>
              <a:avLst/>
              <a:gdLst/>
              <a:ahLst/>
              <a:cxnLst/>
              <a:rect l="l" t="t" r="r" b="b"/>
              <a:pathLst>
                <a:path w="4669614" h="2734459">
                  <a:moveTo>
                    <a:pt x="0" y="0"/>
                  </a:moveTo>
                  <a:lnTo>
                    <a:pt x="4669614" y="0"/>
                  </a:lnTo>
                  <a:lnTo>
                    <a:pt x="4669614" y="2734459"/>
                  </a:lnTo>
                  <a:lnTo>
                    <a:pt x="0" y="2734459"/>
                  </a:lnTo>
                  <a:lnTo>
                    <a:pt x="0" y="0"/>
                  </a:lnTo>
                  <a:close/>
                </a:path>
              </a:pathLst>
            </a:custGeom>
            <a:blipFill>
              <a:blip r:embed="rId4"/>
              <a:stretch>
                <a:fillRect/>
              </a:stretch>
            </a:blipFill>
          </p:spPr>
          <p:txBody>
            <a:bodyPr/>
            <a:lstStyle/>
            <a:p>
              <a:endParaRPr lang="en-US"/>
            </a:p>
          </p:txBody>
        </p:sp>
        <p:sp>
          <p:nvSpPr>
            <p:cNvPr id="28" name="Rectangle 27">
              <a:extLst>
                <a:ext uri="{FF2B5EF4-FFF2-40B4-BE49-F238E27FC236}">
                  <a16:creationId xmlns:a16="http://schemas.microsoft.com/office/drawing/2014/main" id="{DB3F25BD-6E2F-66AE-A641-D88BD06EAB1B}"/>
                </a:ext>
              </a:extLst>
            </p:cNvPr>
            <p:cNvSpPr/>
            <p:nvPr/>
          </p:nvSpPr>
          <p:spPr>
            <a:xfrm>
              <a:off x="9829801" y="3792601"/>
              <a:ext cx="3610230" cy="6077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410FD4FC-DCC1-BADC-45E2-6EF137F08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02657-0182-2EF1-087D-1AE10CAF685B}"/>
              </a:ext>
            </a:extLst>
          </p:cNvPr>
          <p:cNvSpPr>
            <a:spLocks noGrp="1"/>
          </p:cNvSpPr>
          <p:nvPr>
            <p:ph type="title"/>
          </p:nvPr>
        </p:nvSpPr>
        <p:spPr>
          <a:xfrm>
            <a:off x="381000" y="1028700"/>
            <a:ext cx="15925800" cy="1143000"/>
          </a:xfrm>
        </p:spPr>
        <p:txBody>
          <a:bodyPr>
            <a:noAutofit/>
          </a:bodyPr>
          <a:lstStyle/>
          <a:p>
            <a:pPr algn="l"/>
            <a:r>
              <a:rPr lang="en-US" sz="8000" b="1" dirty="0">
                <a:solidFill>
                  <a:srgbClr val="235A7C"/>
                </a:solidFill>
                <a:latin typeface="Open Sans" panose="020B0606030504020204" pitchFamily="34" charset="0"/>
                <a:ea typeface="Open Sans" panose="020B0606030504020204" pitchFamily="34" charset="0"/>
                <a:cs typeface="Open Sans" panose="020B0606030504020204" pitchFamily="34" charset="0"/>
              </a:rPr>
              <a:t>Guide to Accreditation for Higher Ed Programs</a:t>
            </a:r>
          </a:p>
        </p:txBody>
      </p:sp>
      <p:sp>
        <p:nvSpPr>
          <p:cNvPr id="4" name="Content Placeholder 3">
            <a:extLst>
              <a:ext uri="{FF2B5EF4-FFF2-40B4-BE49-F238E27FC236}">
                <a16:creationId xmlns:a16="http://schemas.microsoft.com/office/drawing/2014/main" id="{F1D39D91-6632-117E-D62B-FBFC0BEEF77A}"/>
              </a:ext>
            </a:extLst>
          </p:cNvPr>
          <p:cNvSpPr>
            <a:spLocks noGrp="1"/>
          </p:cNvSpPr>
          <p:nvPr>
            <p:ph idx="1"/>
          </p:nvPr>
        </p:nvSpPr>
        <p:spPr>
          <a:xfrm>
            <a:off x="492512" y="3467100"/>
            <a:ext cx="17830800" cy="4525963"/>
          </a:xfrm>
        </p:spPr>
        <p:txBody>
          <a:bodyPr>
            <a:noAutofit/>
          </a:bodyPr>
          <a:lstStyle/>
          <a:p>
            <a:r>
              <a:rPr lang="en-US" sz="6000" dirty="0">
                <a:solidFill>
                  <a:srgbClr val="235A7C"/>
                </a:solidFill>
                <a:latin typeface="Open Sans" panose="020B0606030504020204" pitchFamily="34" charset="0"/>
                <a:ea typeface="Open Sans" panose="020B0606030504020204" pitchFamily="34" charset="0"/>
                <a:cs typeface="Open Sans" panose="020B0606030504020204" pitchFamily="34" charset="0"/>
              </a:rPr>
              <a:t>2024 Guide to Program Implementation</a:t>
            </a:r>
          </a:p>
          <a:p>
            <a:r>
              <a:rPr lang="en-US" sz="6000" dirty="0">
                <a:solidFill>
                  <a:srgbClr val="235A7C"/>
                </a:solidFill>
                <a:latin typeface="Open Sans" panose="020B0606030504020204" pitchFamily="34" charset="0"/>
                <a:ea typeface="Open Sans" panose="020B0606030504020204" pitchFamily="34" charset="0"/>
                <a:cs typeface="Open Sans" panose="020B0606030504020204" pitchFamily="34" charset="0"/>
              </a:rPr>
              <a:t>Intro and Pre-accreditation Self Assessment</a:t>
            </a:r>
          </a:p>
          <a:p>
            <a:r>
              <a:rPr lang="en-US" sz="6000" dirty="0">
                <a:solidFill>
                  <a:srgbClr val="235A7C"/>
                </a:solidFill>
                <a:latin typeface="Open Sans" panose="020B0606030504020204" pitchFamily="34" charset="0"/>
                <a:ea typeface="Open Sans" panose="020B0606030504020204" pitchFamily="34" charset="0"/>
                <a:cs typeface="Open Sans" panose="020B0606030504020204" pitchFamily="34" charset="0"/>
              </a:rPr>
              <a:t>Evidence Checklist</a:t>
            </a:r>
          </a:p>
          <a:p>
            <a:r>
              <a:rPr lang="en-US" sz="6000" dirty="0">
                <a:solidFill>
                  <a:srgbClr val="235A7C"/>
                </a:solidFill>
                <a:latin typeface="Open Sans" panose="020B0606030504020204" pitchFamily="34" charset="0"/>
                <a:ea typeface="Open Sans" panose="020B0606030504020204" pitchFamily="34" charset="0"/>
                <a:cs typeface="Open Sans" panose="020B0606030504020204" pitchFamily="34" charset="0"/>
              </a:rPr>
              <a:t>System for Organizing Evidence</a:t>
            </a:r>
          </a:p>
          <a:p>
            <a:r>
              <a:rPr lang="en-US" sz="6000" dirty="0">
                <a:solidFill>
                  <a:srgbClr val="235A7C"/>
                </a:solidFill>
                <a:latin typeface="Open Sans" panose="020B0606030504020204" pitchFamily="34" charset="0"/>
                <a:ea typeface="Open Sans" panose="020B0606030504020204" pitchFamily="34" charset="0"/>
                <a:cs typeface="Open Sans" panose="020B0606030504020204" pitchFamily="34" charset="0"/>
              </a:rPr>
              <a:t>NEW! Becoming Accreditation Ready</a:t>
            </a:r>
          </a:p>
        </p:txBody>
      </p:sp>
    </p:spTree>
    <p:extLst>
      <p:ext uri="{BB962C8B-B14F-4D97-AF65-F5344CB8AC3E}">
        <p14:creationId xmlns:p14="http://schemas.microsoft.com/office/powerpoint/2010/main" val="2901159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94DD3D-7B34-085E-064D-B72C9EAB1D4A}"/>
              </a:ext>
            </a:extLst>
          </p:cNvPr>
          <p:cNvSpPr>
            <a:spLocks noGrp="1"/>
          </p:cNvSpPr>
          <p:nvPr>
            <p:ph type="title"/>
          </p:nvPr>
        </p:nvSpPr>
        <p:spPr>
          <a:xfrm>
            <a:off x="457200" y="1222375"/>
            <a:ext cx="8229600" cy="1143000"/>
          </a:xfrm>
        </p:spPr>
        <p:txBody>
          <a:bodyPr/>
          <a:lstStyle/>
          <a:p>
            <a:r>
              <a:rPr lang="en-US" dirty="0"/>
              <a:t>Learning Modules</a:t>
            </a:r>
          </a:p>
        </p:txBody>
      </p:sp>
      <p:pic>
        <p:nvPicPr>
          <p:cNvPr id="5" name="Picture 4" descr="Screenshot of a section of a website with learning modules. The learning modules are Introduction: Accreditation Standards, Standard Area: Mission, Standard Area: Facilities, Equipment, and Supply.">
            <a:extLst>
              <a:ext uri="{FF2B5EF4-FFF2-40B4-BE49-F238E27FC236}">
                <a16:creationId xmlns:a16="http://schemas.microsoft.com/office/drawing/2014/main" id="{8462924C-6D0E-0B9A-4AB9-5FE4776B91CB}"/>
              </a:ext>
            </a:extLst>
          </p:cNvPr>
          <p:cNvPicPr>
            <a:picLocks noChangeAspect="1"/>
          </p:cNvPicPr>
          <p:nvPr/>
        </p:nvPicPr>
        <p:blipFill>
          <a:blip r:embed="rId3"/>
          <a:stretch>
            <a:fillRect/>
          </a:stretch>
        </p:blipFill>
        <p:spPr>
          <a:xfrm>
            <a:off x="394137" y="887616"/>
            <a:ext cx="17499725" cy="8511768"/>
          </a:xfrm>
          <a:prstGeom prst="rect">
            <a:avLst/>
          </a:prstGeom>
        </p:spPr>
      </p:pic>
    </p:spTree>
    <p:extLst>
      <p:ext uri="{BB962C8B-B14F-4D97-AF65-F5344CB8AC3E}">
        <p14:creationId xmlns:p14="http://schemas.microsoft.com/office/powerpoint/2010/main" val="2638248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a:extLst>
            <a:ext uri="{FF2B5EF4-FFF2-40B4-BE49-F238E27FC236}">
              <a16:creationId xmlns:a16="http://schemas.microsoft.com/office/drawing/2014/main" id="{F3BC7E67-4289-23D3-D1A1-73DFE8E8C53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88BBFA7-C020-FA68-DB94-A911F9D306A6}"/>
              </a:ext>
              <a:ext uri="{C183D7F6-B498-43B3-948B-1728B52AA6E4}">
                <adec:decorative xmlns:adec="http://schemas.microsoft.com/office/drawing/2017/decorative" val="1"/>
              </a:ext>
            </a:extLst>
          </p:cNvPr>
          <p:cNvSpPr/>
          <p:nvPr/>
        </p:nvSpPr>
        <p:spPr>
          <a:xfrm>
            <a:off x="7467627" y="6116798"/>
            <a:ext cx="11587896" cy="4170202"/>
          </a:xfrm>
          <a:prstGeom prst="rect">
            <a:avLst/>
          </a:prstGeom>
          <a:solidFill>
            <a:srgbClr val="4C8EC9"/>
          </a:solidFill>
        </p:spPr>
        <p:txBody>
          <a:bodyPr/>
          <a:lstStyle/>
          <a:p>
            <a:endParaRPr lang="en-US"/>
          </a:p>
        </p:txBody>
      </p:sp>
      <p:sp>
        <p:nvSpPr>
          <p:cNvPr id="3" name="AutoShape 3">
            <a:extLst>
              <a:ext uri="{FF2B5EF4-FFF2-40B4-BE49-F238E27FC236}">
                <a16:creationId xmlns:a16="http://schemas.microsoft.com/office/drawing/2014/main" id="{98FE18D8-D04A-7E32-610D-9EDB6803F018}"/>
              </a:ext>
              <a:ext uri="{C183D7F6-B498-43B3-948B-1728B52AA6E4}">
                <adec:decorative xmlns:adec="http://schemas.microsoft.com/office/drawing/2017/decorative" val="1"/>
              </a:ext>
            </a:extLst>
          </p:cNvPr>
          <p:cNvSpPr/>
          <p:nvPr/>
        </p:nvSpPr>
        <p:spPr>
          <a:xfrm>
            <a:off x="-1387957" y="5964398"/>
            <a:ext cx="20291081" cy="1529740"/>
          </a:xfrm>
          <a:prstGeom prst="rect">
            <a:avLst/>
          </a:prstGeom>
          <a:solidFill>
            <a:srgbClr val="014169"/>
          </a:solidFill>
        </p:spPr>
        <p:txBody>
          <a:bodyPr/>
          <a:lstStyle/>
          <a:p>
            <a:endParaRPr lang="en-US" dirty="0"/>
          </a:p>
        </p:txBody>
      </p:sp>
      <p:grpSp>
        <p:nvGrpSpPr>
          <p:cNvPr id="4" name="Group 4" descr="Slide title figure: &quot;Online course: Becoming Accreditation Ready&quot;">
            <a:extLst>
              <a:ext uri="{FF2B5EF4-FFF2-40B4-BE49-F238E27FC236}">
                <a16:creationId xmlns:a16="http://schemas.microsoft.com/office/drawing/2014/main" id="{F2B4C701-1AF1-D98C-4A65-54265B97140C}"/>
              </a:ext>
            </a:extLst>
          </p:cNvPr>
          <p:cNvGrpSpPr/>
          <p:nvPr/>
        </p:nvGrpSpPr>
        <p:grpSpPr>
          <a:xfrm rot="-5400000">
            <a:off x="351418" y="476534"/>
            <a:ext cx="9333933" cy="9333933"/>
            <a:chOff x="0" y="0"/>
            <a:chExt cx="6350000" cy="6350000"/>
          </a:xfrm>
        </p:grpSpPr>
        <p:sp>
          <p:nvSpPr>
            <p:cNvPr id="5" name="Freeform 5">
              <a:extLst>
                <a:ext uri="{FF2B5EF4-FFF2-40B4-BE49-F238E27FC236}">
                  <a16:creationId xmlns:a16="http://schemas.microsoft.com/office/drawing/2014/main" id="{9826B0F0-1841-7A69-60B3-57604459AA8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nvGrpSpPr>
          <p:cNvPr id="6" name="Group 6">
            <a:extLst>
              <a:ext uri="{FF2B5EF4-FFF2-40B4-BE49-F238E27FC236}">
                <a16:creationId xmlns:a16="http://schemas.microsoft.com/office/drawing/2014/main" id="{28C47CF3-58DF-9E3E-3143-5785BE9FFAB3}"/>
              </a:ext>
              <a:ext uri="{C183D7F6-B498-43B3-948B-1728B52AA6E4}">
                <adec:decorative xmlns:adec="http://schemas.microsoft.com/office/drawing/2017/decorative" val="1"/>
              </a:ext>
            </a:extLst>
          </p:cNvPr>
          <p:cNvGrpSpPr/>
          <p:nvPr/>
        </p:nvGrpSpPr>
        <p:grpSpPr>
          <a:xfrm rot="5400000">
            <a:off x="7467627" y="7022044"/>
            <a:ext cx="2217723" cy="2217723"/>
            <a:chOff x="0" y="0"/>
            <a:chExt cx="6350000" cy="6350000"/>
          </a:xfrm>
        </p:grpSpPr>
        <p:sp>
          <p:nvSpPr>
            <p:cNvPr id="7" name="Freeform 7">
              <a:extLst>
                <a:ext uri="{FF2B5EF4-FFF2-40B4-BE49-F238E27FC236}">
                  <a16:creationId xmlns:a16="http://schemas.microsoft.com/office/drawing/2014/main" id="{1A8E8DA5-D26D-1325-13B6-F33567669B6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endParaRPr lang="en-US"/>
            </a:p>
          </p:txBody>
        </p:sp>
      </p:grpSp>
      <p:grpSp>
        <p:nvGrpSpPr>
          <p:cNvPr id="8" name="Group 8">
            <a:extLst>
              <a:ext uri="{FF2B5EF4-FFF2-40B4-BE49-F238E27FC236}">
                <a16:creationId xmlns:a16="http://schemas.microsoft.com/office/drawing/2014/main" id="{44E3D876-2383-48CC-578F-D0055B973F5C}"/>
              </a:ext>
              <a:ext uri="{C183D7F6-B498-43B3-948B-1728B52AA6E4}">
                <adec:decorative xmlns:adec="http://schemas.microsoft.com/office/drawing/2017/decorative" val="1"/>
              </a:ext>
            </a:extLst>
          </p:cNvPr>
          <p:cNvGrpSpPr/>
          <p:nvPr/>
        </p:nvGrpSpPr>
        <p:grpSpPr>
          <a:xfrm rot="5400000">
            <a:off x="6358766" y="8069277"/>
            <a:ext cx="2217723" cy="2217723"/>
            <a:chOff x="0" y="0"/>
            <a:chExt cx="6350000" cy="6350000"/>
          </a:xfrm>
        </p:grpSpPr>
        <p:sp>
          <p:nvSpPr>
            <p:cNvPr id="9" name="Freeform 9">
              <a:extLst>
                <a:ext uri="{FF2B5EF4-FFF2-40B4-BE49-F238E27FC236}">
                  <a16:creationId xmlns:a16="http://schemas.microsoft.com/office/drawing/2014/main" id="{FC836208-3AB2-E438-05FF-D8133FD7A54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endParaRPr lang="en-US"/>
            </a:p>
          </p:txBody>
        </p:sp>
      </p:grpSp>
      <p:sp>
        <p:nvSpPr>
          <p:cNvPr id="16" name="Title 15">
            <a:extLst>
              <a:ext uri="{FF2B5EF4-FFF2-40B4-BE49-F238E27FC236}">
                <a16:creationId xmlns:a16="http://schemas.microsoft.com/office/drawing/2014/main" id="{37C4A8CE-03F5-863E-934A-93DD7A67A173}"/>
              </a:ext>
            </a:extLst>
          </p:cNvPr>
          <p:cNvSpPr>
            <a:spLocks noGrp="1"/>
          </p:cNvSpPr>
          <p:nvPr>
            <p:ph type="title"/>
          </p:nvPr>
        </p:nvSpPr>
        <p:spPr>
          <a:xfrm>
            <a:off x="762000" y="4000500"/>
            <a:ext cx="8229600" cy="1143000"/>
          </a:xfrm>
        </p:spPr>
        <p:txBody>
          <a:bodyPr>
            <a:noAutofit/>
          </a:bodyPr>
          <a:lstStyle/>
          <a:p>
            <a:pPr>
              <a:spcBef>
                <a:spcPts val="7200"/>
              </a:spcBef>
            </a:pPr>
            <a:r>
              <a:rPr kumimoji="0" lang="en-US" sz="80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Online </a:t>
            </a:r>
            <a:br>
              <a:rPr kumimoji="0" lang="en-US" sz="80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80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Course:</a:t>
            </a:r>
            <a:br>
              <a:rPr kumimoji="0" lang="en-US" sz="80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60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Becoming Accreditation Ready</a:t>
            </a:r>
            <a:endParaRPr lang="en-US" sz="6000"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7" name="Content Placeholder 16">
            <a:extLst>
              <a:ext uri="{FF2B5EF4-FFF2-40B4-BE49-F238E27FC236}">
                <a16:creationId xmlns:a16="http://schemas.microsoft.com/office/drawing/2014/main" id="{72057AB7-E956-16F3-F1A3-DC788E0B937A}"/>
              </a:ext>
            </a:extLst>
          </p:cNvPr>
          <p:cNvSpPr>
            <a:spLocks noGrp="1"/>
          </p:cNvSpPr>
          <p:nvPr>
            <p:ph sz="half" idx="1"/>
          </p:nvPr>
        </p:nvSpPr>
        <p:spPr>
          <a:xfrm>
            <a:off x="9765114" y="617537"/>
            <a:ext cx="8468514" cy="4525963"/>
          </a:xfrm>
        </p:spPr>
        <p:txBody>
          <a:bodyPr>
            <a:normAutofit fontScale="25000" lnSpcReduction="20000"/>
          </a:bodyPr>
          <a:lstStyle/>
          <a:p>
            <a:pPr marL="792534" lvl="1" indent="-396267">
              <a:lnSpc>
                <a:spcPct val="120000"/>
              </a:lnSpc>
              <a:buFont typeface="Arial"/>
              <a:buChar char="•"/>
            </a:pPr>
            <a:r>
              <a:rPr lang="en-US" sz="12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Seeking interested folks to register as a student and go through asynchronous learning modules free online-course</a:t>
            </a:r>
          </a:p>
          <a:p>
            <a:pPr marL="792534" lvl="1" indent="-396267">
              <a:lnSpc>
                <a:spcPct val="120000"/>
              </a:lnSpc>
              <a:buFont typeface="Arial"/>
              <a:buChar char="•"/>
            </a:pPr>
            <a:r>
              <a:rPr lang="en-US" sz="12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Cohort model</a:t>
            </a:r>
          </a:p>
          <a:p>
            <a:pPr marL="792534" lvl="1" indent="-396267">
              <a:lnSpc>
                <a:spcPct val="120000"/>
              </a:lnSpc>
              <a:buFont typeface="Arial"/>
              <a:buChar char="•"/>
            </a:pPr>
            <a:r>
              <a:rPr lang="en-US" sz="12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Participate in an online cohort discussion if desired</a:t>
            </a:r>
          </a:p>
          <a:p>
            <a:pPr marL="792534" lvl="1" indent="-396267">
              <a:lnSpc>
                <a:spcPct val="120000"/>
              </a:lnSpc>
              <a:buFont typeface="Arial"/>
              <a:buChar char="•"/>
            </a:pPr>
            <a:r>
              <a:rPr lang="en-US" sz="12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Complete feedback surveys about your experience with the online-course</a:t>
            </a:r>
          </a:p>
          <a:p>
            <a:endParaRPr lang="en-US" dirty="0"/>
          </a:p>
        </p:txBody>
      </p:sp>
      <p:sp>
        <p:nvSpPr>
          <p:cNvPr id="18" name="Content Placeholder 17">
            <a:extLst>
              <a:ext uri="{FF2B5EF4-FFF2-40B4-BE49-F238E27FC236}">
                <a16:creationId xmlns:a16="http://schemas.microsoft.com/office/drawing/2014/main" id="{0A4A4EC6-6FD0-ABA7-72F0-3153AC544921}"/>
              </a:ext>
            </a:extLst>
          </p:cNvPr>
          <p:cNvSpPr>
            <a:spLocks noGrp="1"/>
          </p:cNvSpPr>
          <p:nvPr>
            <p:ph sz="half" idx="2"/>
          </p:nvPr>
        </p:nvSpPr>
        <p:spPr>
          <a:xfrm>
            <a:off x="10794211" y="7646539"/>
            <a:ext cx="6776525" cy="2449962"/>
          </a:xfrm>
        </p:spPr>
        <p:txBody>
          <a:bodyPr>
            <a:noAutofit/>
          </a:bodyPr>
          <a:lstStyle/>
          <a:p>
            <a:pPr marL="0" indent="0" algn="ctr">
              <a:spcBef>
                <a:spcPts val="0"/>
              </a:spcBef>
              <a:buNone/>
            </a:pPr>
            <a:r>
              <a:rPr lang="en-US" sz="5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Deadline:  </a:t>
            </a:r>
          </a:p>
          <a:p>
            <a:pPr marL="0" indent="0" algn="ctr">
              <a:spcBef>
                <a:spcPts val="0"/>
              </a:spcBef>
              <a:buNone/>
            </a:pPr>
            <a:r>
              <a:rPr lang="en-US" sz="5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Enroll by </a:t>
            </a:r>
          </a:p>
          <a:p>
            <a:pPr marL="0" indent="0" algn="ctr">
              <a:spcBef>
                <a:spcPts val="0"/>
              </a:spcBef>
              <a:buNone/>
            </a:pPr>
            <a:r>
              <a:rPr lang="en-US" sz="5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January 30</a:t>
            </a:r>
          </a:p>
        </p:txBody>
      </p:sp>
    </p:spTree>
    <p:extLst>
      <p:ext uri="{BB962C8B-B14F-4D97-AF65-F5344CB8AC3E}">
        <p14:creationId xmlns:p14="http://schemas.microsoft.com/office/powerpoint/2010/main" val="94106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0527C"/>
        </a:solidFill>
        <a:effectLst/>
      </p:bgPr>
    </p:bg>
    <p:spTree>
      <p:nvGrpSpPr>
        <p:cNvPr id="1" name="">
          <a:extLst>
            <a:ext uri="{FF2B5EF4-FFF2-40B4-BE49-F238E27FC236}">
              <a16:creationId xmlns:a16="http://schemas.microsoft.com/office/drawing/2014/main" id="{74CC5423-1AB1-FDAD-753E-F4AEC07E0B2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6B780D4-874F-D952-1307-CC32333CBF96}"/>
              </a:ext>
              <a:ext uri="{C183D7F6-B498-43B3-948B-1728B52AA6E4}">
                <adec:decorative xmlns:adec="http://schemas.microsoft.com/office/drawing/2017/decorative" val="1"/>
              </a:ext>
            </a:extLst>
          </p:cNvPr>
          <p:cNvGrpSpPr/>
          <p:nvPr/>
        </p:nvGrpSpPr>
        <p:grpSpPr>
          <a:xfrm rot="-10800000">
            <a:off x="12441266" y="0"/>
            <a:ext cx="1462888" cy="1462888"/>
            <a:chOff x="0" y="0"/>
            <a:chExt cx="6350000" cy="6350000"/>
          </a:xfrm>
        </p:grpSpPr>
        <p:sp>
          <p:nvSpPr>
            <p:cNvPr id="3" name="Freeform 3">
              <a:extLst>
                <a:ext uri="{FF2B5EF4-FFF2-40B4-BE49-F238E27FC236}">
                  <a16:creationId xmlns:a16="http://schemas.microsoft.com/office/drawing/2014/main" id="{858D25CB-7D95-B1EC-7DB1-EF806B43C94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a:extLst>
              <a:ext uri="{FF2B5EF4-FFF2-40B4-BE49-F238E27FC236}">
                <a16:creationId xmlns:a16="http://schemas.microsoft.com/office/drawing/2014/main" id="{9B16A247-B8FC-F9BA-7A9A-6FF54F13746B}"/>
              </a:ext>
              <a:ext uri="{C183D7F6-B498-43B3-948B-1728B52AA6E4}">
                <adec:decorative xmlns:adec="http://schemas.microsoft.com/office/drawing/2017/decorative" val="1"/>
              </a:ext>
            </a:extLst>
          </p:cNvPr>
          <p:cNvGrpSpPr/>
          <p:nvPr/>
        </p:nvGrpSpPr>
        <p:grpSpPr>
          <a:xfrm>
            <a:off x="-2210665" y="6606388"/>
            <a:ext cx="9880383" cy="3680612"/>
            <a:chOff x="0" y="0"/>
            <a:chExt cx="13173844" cy="4907482"/>
          </a:xfrm>
        </p:grpSpPr>
        <p:grpSp>
          <p:nvGrpSpPr>
            <p:cNvPr id="5" name="Group 5">
              <a:extLst>
                <a:ext uri="{FF2B5EF4-FFF2-40B4-BE49-F238E27FC236}">
                  <a16:creationId xmlns:a16="http://schemas.microsoft.com/office/drawing/2014/main" id="{6F213026-73B6-9081-54E7-F863784EEE0D}"/>
                </a:ext>
              </a:extLst>
            </p:cNvPr>
            <p:cNvGrpSpPr/>
            <p:nvPr/>
          </p:nvGrpSpPr>
          <p:grpSpPr>
            <a:xfrm>
              <a:off x="0" y="0"/>
              <a:ext cx="7209153" cy="1950518"/>
              <a:chOff x="0" y="0"/>
              <a:chExt cx="2901437" cy="785017"/>
            </a:xfrm>
          </p:grpSpPr>
          <p:sp>
            <p:nvSpPr>
              <p:cNvPr id="6" name="Freeform 6">
                <a:extLst>
                  <a:ext uri="{FF2B5EF4-FFF2-40B4-BE49-F238E27FC236}">
                    <a16:creationId xmlns:a16="http://schemas.microsoft.com/office/drawing/2014/main" id="{B5053A2D-802D-7F66-3950-AC8D19C5146A}"/>
                  </a:ext>
                </a:extLst>
              </p:cNvPr>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51C76E0E-8D97-4875-20AA-965B710D2503}"/>
                </a:ext>
              </a:extLst>
            </p:cNvPr>
            <p:cNvGrpSpPr/>
            <p:nvPr/>
          </p:nvGrpSpPr>
          <p:grpSpPr>
            <a:xfrm>
              <a:off x="6233894" y="0"/>
              <a:ext cx="1950518" cy="1950518"/>
              <a:chOff x="0" y="0"/>
              <a:chExt cx="6350000" cy="6350000"/>
            </a:xfrm>
          </p:grpSpPr>
          <p:sp>
            <p:nvSpPr>
              <p:cNvPr id="8" name="Freeform 8">
                <a:extLst>
                  <a:ext uri="{FF2B5EF4-FFF2-40B4-BE49-F238E27FC236}">
                    <a16:creationId xmlns:a16="http://schemas.microsoft.com/office/drawing/2014/main" id="{243F6AB1-AF9F-91F0-04C0-D4B5DEB4C08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95825966-2563-2555-FFFF-9DFA2821796F}"/>
                </a:ext>
              </a:extLst>
            </p:cNvPr>
            <p:cNvGrpSpPr/>
            <p:nvPr/>
          </p:nvGrpSpPr>
          <p:grpSpPr>
            <a:xfrm>
              <a:off x="1153731" y="1950518"/>
              <a:ext cx="10541631" cy="2956964"/>
              <a:chOff x="0" y="0"/>
              <a:chExt cx="2798598" cy="785017"/>
            </a:xfrm>
          </p:grpSpPr>
          <p:sp>
            <p:nvSpPr>
              <p:cNvPr id="10" name="Freeform 10">
                <a:extLst>
                  <a:ext uri="{FF2B5EF4-FFF2-40B4-BE49-F238E27FC236}">
                    <a16:creationId xmlns:a16="http://schemas.microsoft.com/office/drawing/2014/main" id="{B61723E2-6CB1-98E6-FFBC-A9390482E3B6}"/>
                  </a:ext>
                </a:extLst>
              </p:cNvPr>
              <p:cNvSpPr/>
              <p:nvPr/>
            </p:nvSpPr>
            <p:spPr>
              <a:xfrm>
                <a:off x="0" y="0"/>
                <a:ext cx="2798598" cy="785017"/>
              </a:xfrm>
              <a:custGeom>
                <a:avLst/>
                <a:gdLst/>
                <a:ahLst/>
                <a:cxnLst/>
                <a:rect l="l" t="t" r="r" b="b"/>
                <a:pathLst>
                  <a:path w="2798598" h="785017">
                    <a:moveTo>
                      <a:pt x="0" y="0"/>
                    </a:moveTo>
                    <a:lnTo>
                      <a:pt x="2798598" y="0"/>
                    </a:lnTo>
                    <a:lnTo>
                      <a:pt x="2798598" y="785017"/>
                    </a:lnTo>
                    <a:lnTo>
                      <a:pt x="0" y="785017"/>
                    </a:lnTo>
                    <a:close/>
                  </a:path>
                </a:pathLst>
              </a:custGeom>
              <a:solidFill>
                <a:srgbClr val="69A8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a:extLst>
                <a:ext uri="{FF2B5EF4-FFF2-40B4-BE49-F238E27FC236}">
                  <a16:creationId xmlns:a16="http://schemas.microsoft.com/office/drawing/2014/main" id="{BEB2AFFE-85F0-9881-9F43-CC1737DBD882}"/>
                </a:ext>
              </a:extLst>
            </p:cNvPr>
            <p:cNvGrpSpPr/>
            <p:nvPr/>
          </p:nvGrpSpPr>
          <p:grpSpPr>
            <a:xfrm>
              <a:off x="10216880" y="1950518"/>
              <a:ext cx="2956964" cy="2956964"/>
              <a:chOff x="0" y="0"/>
              <a:chExt cx="6350000" cy="6350000"/>
            </a:xfrm>
          </p:grpSpPr>
          <p:sp>
            <p:nvSpPr>
              <p:cNvPr id="12" name="Freeform 12">
                <a:extLst>
                  <a:ext uri="{FF2B5EF4-FFF2-40B4-BE49-F238E27FC236}">
                    <a16:creationId xmlns:a16="http://schemas.microsoft.com/office/drawing/2014/main" id="{B14B69A8-38AF-2B22-AEAA-67DEB766C8E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79575ADA-6B7B-5FBC-2A3A-F268AA67E151}"/>
                </a:ext>
              </a:extLst>
            </p:cNvPr>
            <p:cNvGrpSpPr/>
            <p:nvPr/>
          </p:nvGrpSpPr>
          <p:grpSpPr>
            <a:xfrm rot="-10800000">
              <a:off x="1362189" y="1950518"/>
              <a:ext cx="2956964" cy="2956964"/>
              <a:chOff x="0" y="0"/>
              <a:chExt cx="6350000" cy="6350000"/>
            </a:xfrm>
          </p:grpSpPr>
          <p:sp>
            <p:nvSpPr>
              <p:cNvPr id="14" name="Freeform 14">
                <a:extLst>
                  <a:ext uri="{FF2B5EF4-FFF2-40B4-BE49-F238E27FC236}">
                    <a16:creationId xmlns:a16="http://schemas.microsoft.com/office/drawing/2014/main" id="{53527CF9-5C1A-CB07-1C97-D9AB151236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5" name="Group 15">
            <a:extLst>
              <a:ext uri="{FF2B5EF4-FFF2-40B4-BE49-F238E27FC236}">
                <a16:creationId xmlns:a16="http://schemas.microsoft.com/office/drawing/2014/main" id="{40985B58-F34F-E58D-E5B7-B9CFEE257A0A}"/>
              </a:ext>
              <a:ext uri="{C183D7F6-B498-43B3-948B-1728B52AA6E4}">
                <adec:decorative xmlns:adec="http://schemas.microsoft.com/office/drawing/2017/decorative" val="1"/>
              </a:ext>
            </a:extLst>
          </p:cNvPr>
          <p:cNvGrpSpPr/>
          <p:nvPr/>
        </p:nvGrpSpPr>
        <p:grpSpPr>
          <a:xfrm>
            <a:off x="10346183" y="0"/>
            <a:ext cx="11010971" cy="5143500"/>
            <a:chOff x="0" y="0"/>
            <a:chExt cx="14681295" cy="6858000"/>
          </a:xfrm>
        </p:grpSpPr>
        <p:grpSp>
          <p:nvGrpSpPr>
            <p:cNvPr id="16" name="Group 16">
              <a:extLst>
                <a:ext uri="{FF2B5EF4-FFF2-40B4-BE49-F238E27FC236}">
                  <a16:creationId xmlns:a16="http://schemas.microsoft.com/office/drawing/2014/main" id="{87452DF3-562C-5F4F-42EB-77991F2FA60C}"/>
                </a:ext>
              </a:extLst>
            </p:cNvPr>
            <p:cNvGrpSpPr/>
            <p:nvPr/>
          </p:nvGrpSpPr>
          <p:grpSpPr>
            <a:xfrm rot="-10800000">
              <a:off x="3768704" y="0"/>
              <a:ext cx="7209153" cy="1950518"/>
              <a:chOff x="0" y="0"/>
              <a:chExt cx="2901437" cy="785017"/>
            </a:xfrm>
          </p:grpSpPr>
          <p:sp>
            <p:nvSpPr>
              <p:cNvPr id="17" name="Freeform 17">
                <a:extLst>
                  <a:ext uri="{FF2B5EF4-FFF2-40B4-BE49-F238E27FC236}">
                    <a16:creationId xmlns:a16="http://schemas.microsoft.com/office/drawing/2014/main" id="{7FB80340-C7E7-ED07-344C-5FA8C3A42708}"/>
                  </a:ext>
                </a:extLst>
              </p:cNvPr>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AE6BAECE-9F97-A29C-535B-3FD2E324BF13}"/>
                </a:ext>
              </a:extLst>
            </p:cNvPr>
            <p:cNvGrpSpPr/>
            <p:nvPr/>
          </p:nvGrpSpPr>
          <p:grpSpPr>
            <a:xfrm rot="-10800000">
              <a:off x="1478482" y="1950518"/>
              <a:ext cx="10005485" cy="2956964"/>
              <a:chOff x="0" y="0"/>
              <a:chExt cx="2656262" cy="785017"/>
            </a:xfrm>
          </p:grpSpPr>
          <p:sp>
            <p:nvSpPr>
              <p:cNvPr id="19" name="Freeform 19">
                <a:extLst>
                  <a:ext uri="{FF2B5EF4-FFF2-40B4-BE49-F238E27FC236}">
                    <a16:creationId xmlns:a16="http://schemas.microsoft.com/office/drawing/2014/main" id="{FB9D2829-7F44-F5FB-51BA-041806AB1DC8}"/>
                  </a:ext>
                </a:extLst>
              </p:cNvPr>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C96C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28BA146B-FCAE-9687-C441-737BF0BF60B6}"/>
                </a:ext>
              </a:extLst>
            </p:cNvPr>
            <p:cNvGrpSpPr/>
            <p:nvPr/>
          </p:nvGrpSpPr>
          <p:grpSpPr>
            <a:xfrm rot="-10800000">
              <a:off x="0" y="1950518"/>
              <a:ext cx="2956964" cy="2956964"/>
              <a:chOff x="0" y="0"/>
              <a:chExt cx="6350000" cy="6350000"/>
            </a:xfrm>
          </p:grpSpPr>
          <p:sp>
            <p:nvSpPr>
              <p:cNvPr id="21" name="Freeform 21">
                <a:extLst>
                  <a:ext uri="{FF2B5EF4-FFF2-40B4-BE49-F238E27FC236}">
                    <a16:creationId xmlns:a16="http://schemas.microsoft.com/office/drawing/2014/main" id="{19137A24-BB54-1C41-F0A8-208363BC20C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7FD48860-F412-D97B-343C-994DF73B73A6}"/>
                </a:ext>
              </a:extLst>
            </p:cNvPr>
            <p:cNvGrpSpPr/>
            <p:nvPr/>
          </p:nvGrpSpPr>
          <p:grpSpPr>
            <a:xfrm rot="-10800000">
              <a:off x="7472143" y="4907482"/>
              <a:ext cx="7209153" cy="1950518"/>
              <a:chOff x="0" y="0"/>
              <a:chExt cx="2901437" cy="785017"/>
            </a:xfrm>
          </p:grpSpPr>
          <p:sp>
            <p:nvSpPr>
              <p:cNvPr id="23" name="Freeform 23">
                <a:extLst>
                  <a:ext uri="{FF2B5EF4-FFF2-40B4-BE49-F238E27FC236}">
                    <a16:creationId xmlns:a16="http://schemas.microsoft.com/office/drawing/2014/main" id="{EC407718-971B-7D80-BE33-2F4DAA8ECE39}"/>
                  </a:ext>
                </a:extLst>
              </p:cNvPr>
              <p:cNvSpPr/>
              <p:nvPr/>
            </p:nvSpPr>
            <p:spPr>
              <a:xfrm>
                <a:off x="0" y="0"/>
                <a:ext cx="2901437" cy="785017"/>
              </a:xfrm>
              <a:custGeom>
                <a:avLst/>
                <a:gdLst/>
                <a:ahLst/>
                <a:cxnLst/>
                <a:rect l="l" t="t" r="r" b="b"/>
                <a:pathLst>
                  <a:path w="2901437" h="785017">
                    <a:moveTo>
                      <a:pt x="0" y="0"/>
                    </a:moveTo>
                    <a:lnTo>
                      <a:pt x="2901437" y="0"/>
                    </a:lnTo>
                    <a:lnTo>
                      <a:pt x="2901437" y="785017"/>
                    </a:lnTo>
                    <a:lnTo>
                      <a:pt x="0" y="785017"/>
                    </a:lnTo>
                    <a:close/>
                  </a:path>
                </a:pathLst>
              </a:cu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a:extLst>
                <a:ext uri="{FF2B5EF4-FFF2-40B4-BE49-F238E27FC236}">
                  <a16:creationId xmlns:a16="http://schemas.microsoft.com/office/drawing/2014/main" id="{3E93B650-6FF7-18F2-8246-F0225EC50B56}"/>
                </a:ext>
              </a:extLst>
            </p:cNvPr>
            <p:cNvGrpSpPr/>
            <p:nvPr/>
          </p:nvGrpSpPr>
          <p:grpSpPr>
            <a:xfrm rot="-10800000">
              <a:off x="6496884" y="4907482"/>
              <a:ext cx="1950518" cy="1950518"/>
              <a:chOff x="0" y="0"/>
              <a:chExt cx="6350000" cy="6350000"/>
            </a:xfrm>
          </p:grpSpPr>
          <p:sp>
            <p:nvSpPr>
              <p:cNvPr id="25" name="Freeform 25">
                <a:extLst>
                  <a:ext uri="{FF2B5EF4-FFF2-40B4-BE49-F238E27FC236}">
                    <a16:creationId xmlns:a16="http://schemas.microsoft.com/office/drawing/2014/main" id="{CB90CD70-68E9-B641-DF50-BF34ACE8CE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A7E151C-EADB-0EA7-1CC9-091ADC467F4F}"/>
                </a:ext>
              </a:extLst>
            </p:cNvPr>
            <p:cNvGrpSpPr/>
            <p:nvPr/>
          </p:nvGrpSpPr>
          <p:grpSpPr>
            <a:xfrm rot="-10800000">
              <a:off x="9613830" y="4907482"/>
              <a:ext cx="1950518" cy="1950518"/>
              <a:chOff x="0" y="0"/>
              <a:chExt cx="6350000" cy="6350000"/>
            </a:xfrm>
          </p:grpSpPr>
          <p:sp>
            <p:nvSpPr>
              <p:cNvPr id="27" name="Freeform 27">
                <a:extLst>
                  <a:ext uri="{FF2B5EF4-FFF2-40B4-BE49-F238E27FC236}">
                    <a16:creationId xmlns:a16="http://schemas.microsoft.com/office/drawing/2014/main" id="{41798189-6BE2-AB18-4BB2-CD7AB673452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8" name="Freeform 28" descr="Think college logo.">
            <a:extLst>
              <a:ext uri="{FF2B5EF4-FFF2-40B4-BE49-F238E27FC236}">
                <a16:creationId xmlns:a16="http://schemas.microsoft.com/office/drawing/2014/main" id="{956FD2D3-77B1-B784-68C6-CAFF2E90F90A}"/>
              </a:ext>
            </a:extLst>
          </p:cNvPr>
          <p:cNvSpPr/>
          <p:nvPr/>
        </p:nvSpPr>
        <p:spPr>
          <a:xfrm>
            <a:off x="13904155" y="7855605"/>
            <a:ext cx="4109805" cy="2269470"/>
          </a:xfrm>
          <a:custGeom>
            <a:avLst/>
            <a:gdLst/>
            <a:ahLst/>
            <a:cxnLst/>
            <a:rect l="l" t="t" r="r" b="b"/>
            <a:pathLst>
              <a:path w="4109805" h="2269470">
                <a:moveTo>
                  <a:pt x="0" y="0"/>
                </a:moveTo>
                <a:lnTo>
                  <a:pt x="4109804" y="0"/>
                </a:lnTo>
                <a:lnTo>
                  <a:pt x="4109804" y="2269470"/>
                </a:lnTo>
                <a:lnTo>
                  <a:pt x="0" y="22694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itle 35">
            <a:extLst>
              <a:ext uri="{FF2B5EF4-FFF2-40B4-BE49-F238E27FC236}">
                <a16:creationId xmlns:a16="http://schemas.microsoft.com/office/drawing/2014/main" id="{769A25D2-17E4-D537-82C5-DC07620A16AB}"/>
              </a:ext>
            </a:extLst>
          </p:cNvPr>
          <p:cNvSpPr>
            <a:spLocks noGrp="1"/>
          </p:cNvSpPr>
          <p:nvPr>
            <p:ph type="title"/>
          </p:nvPr>
        </p:nvSpPr>
        <p:spPr/>
        <p:txBody>
          <a:bodyPr>
            <a:noAutofit/>
          </a:bodyPr>
          <a:lstStyle/>
          <a:p>
            <a:pPr algn="l"/>
            <a:r>
              <a:rPr kumimoji="0" lang="en-US" sz="9000" b="1" u="none" strike="noStrike" kern="1200" cap="none" spc="0" normalizeH="0" baseline="0" noProof="0" dirty="0">
                <a:ln>
                  <a:noFill/>
                </a:ln>
                <a:solidFill>
                  <a:srgbClr val="A1BE92"/>
                </a:solidFill>
                <a:effectLst/>
                <a:uLnTx/>
                <a:uFillTx/>
                <a:latin typeface="Open Sans" panose="020B0606030504020204" pitchFamily="34" charset="0"/>
                <a:ea typeface="Open Sans" panose="020B0606030504020204" pitchFamily="34" charset="0"/>
                <a:cs typeface="Open Sans" panose="020B0606030504020204" pitchFamily="34" charset="0"/>
              </a:rPr>
              <a:t>Contact us:</a:t>
            </a:r>
            <a:endParaRPr lang="en-US" sz="9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Content Placeholder 33">
            <a:extLst>
              <a:ext uri="{FF2B5EF4-FFF2-40B4-BE49-F238E27FC236}">
                <a16:creationId xmlns:a16="http://schemas.microsoft.com/office/drawing/2014/main" id="{5A92F5AF-C8A3-75B2-6464-27E2E155B058}"/>
              </a:ext>
            </a:extLst>
          </p:cNvPr>
          <p:cNvSpPr>
            <a:spLocks noGrp="1"/>
          </p:cNvSpPr>
          <p:nvPr>
            <p:ph idx="1"/>
          </p:nvPr>
        </p:nvSpPr>
        <p:spPr>
          <a:xfrm>
            <a:off x="469566" y="1999687"/>
            <a:ext cx="9816331" cy="4525963"/>
          </a:xfrm>
        </p:spPr>
        <p:txBody>
          <a:bodyPr/>
          <a:lstStyle/>
          <a:p>
            <a:pPr marL="0" indent="0">
              <a:buNone/>
            </a:pPr>
            <a:r>
              <a:rPr kumimoji="0" lang="en-US" sz="3200" b="1" u="none" strike="noStrike" kern="1200" cap="none" spc="0" normalizeH="0" baseline="0" noProof="0" dirty="0">
                <a:ln>
                  <a:noFill/>
                </a:ln>
                <a:solidFill>
                  <a:srgbClr val="EF8D21"/>
                </a:solidFill>
                <a:effectLst/>
                <a:uLnTx/>
                <a:uFillTx/>
                <a:latin typeface="Open Sans" panose="020B0606030504020204" pitchFamily="34" charset="0"/>
                <a:ea typeface="Open Sans" panose="020B0606030504020204" pitchFamily="34" charset="0"/>
                <a:cs typeface="Open Sans" panose="020B0606030504020204" pitchFamily="34" charset="0"/>
              </a:rPr>
              <a:t>Martha Mock</a:t>
            </a:r>
            <a:r>
              <a:rPr kumimoji="0" lang="en-US" sz="32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4" tooltip="mailto:mmock@warner.Rochester.edu">
                  <a:extLst>
                    <a:ext uri="{A12FA001-AC4F-418D-AE19-62706E023703}">
                      <ahyp:hlinkClr xmlns:ahyp="http://schemas.microsoft.com/office/drawing/2018/hyperlinkcolor" val="tx"/>
                    </a:ext>
                  </a:extLst>
                </a:hlinkClick>
              </a:rPr>
              <a:t>mmock@ur.rochester.edu</a:t>
            </a:r>
            <a:endParaRPr kumimoji="0" lang="en-US" sz="3200" b="1"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indent="0">
              <a:buNone/>
            </a:pPr>
            <a:r>
              <a:rPr kumimoji="0" lang="en-US" sz="3200" b="1" u="none" strike="noStrike" kern="1200" cap="none" spc="0" normalizeH="0" baseline="0" noProof="0" dirty="0">
                <a:ln>
                  <a:noFill/>
                </a:ln>
                <a:solidFill>
                  <a:srgbClr val="EF8D21"/>
                </a:solidFill>
                <a:effectLst/>
                <a:uLnTx/>
                <a:uFillTx/>
                <a:latin typeface="Open Sans" panose="020B0606030504020204" pitchFamily="34" charset="0"/>
                <a:ea typeface="Open Sans" panose="020B0606030504020204" pitchFamily="34" charset="0"/>
                <a:cs typeface="Open Sans" panose="020B0606030504020204" pitchFamily="34" charset="0"/>
              </a:rPr>
              <a:t>Mary Judge </a:t>
            </a:r>
            <a:r>
              <a:rPr kumimoji="0" lang="en-US" sz="3200" b="1" u="none" strike="noStrike" kern="1200" cap="none" spc="0" normalizeH="0" baseline="0" noProof="0" dirty="0" err="1">
                <a:ln>
                  <a:noFill/>
                </a:ln>
                <a:solidFill>
                  <a:srgbClr val="EF8D21"/>
                </a:solidFill>
                <a:effectLst/>
                <a:uLnTx/>
                <a:uFillTx/>
                <a:latin typeface="Open Sans" panose="020B0606030504020204" pitchFamily="34" charset="0"/>
                <a:ea typeface="Open Sans" panose="020B0606030504020204" pitchFamily="34" charset="0"/>
                <a:cs typeface="Open Sans" panose="020B0606030504020204" pitchFamily="34" charset="0"/>
              </a:rPr>
              <a:t>Diegert</a:t>
            </a:r>
            <a:r>
              <a:rPr kumimoji="0" lang="en-US" sz="32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u="sng"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mjudge@ur.Rochester.edu</a:t>
            </a:r>
            <a:endParaRPr kumimoji="0" lang="en-US" sz="32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kumimoji="0" lang="en-US" sz="3200" b="0" i="0" u="none" strike="noStrike" kern="1200" cap="none" spc="0" normalizeH="0" baseline="0" noProof="0" dirty="0">
              <a:ln>
                <a:noFill/>
              </a:ln>
              <a:solidFill>
                <a:prstClr val="white"/>
              </a:solidFill>
              <a:effectLst/>
              <a:uLnTx/>
              <a:uFillTx/>
              <a:latin typeface="HK Grotesk Bold"/>
              <a:ea typeface="+mn-ea"/>
              <a:cs typeface="+mn-cs"/>
            </a:endParaRPr>
          </a:p>
          <a:p>
            <a:pPr marL="0" indent="0">
              <a:buNone/>
            </a:pPr>
            <a:endParaRPr lang="en-US" dirty="0"/>
          </a:p>
        </p:txBody>
      </p:sp>
    </p:spTree>
    <p:extLst>
      <p:ext uri="{BB962C8B-B14F-4D97-AF65-F5344CB8AC3E}">
        <p14:creationId xmlns:p14="http://schemas.microsoft.com/office/powerpoint/2010/main" val="205033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p:cNvGrpSpPr/>
        <p:nvPr/>
      </p:nvGrpSpPr>
      <p:grpSpPr>
        <a:xfrm>
          <a:off x="0" y="0"/>
          <a:ext cx="0" cy="0"/>
          <a:chOff x="0" y="0"/>
          <a:chExt cx="0" cy="0"/>
        </a:xfrm>
      </p:grpSpPr>
      <p:grpSp>
        <p:nvGrpSpPr>
          <p:cNvPr id="27" name="Group 27">
            <a:extLst>
              <a:ext uri="{C183D7F6-B498-43B3-948B-1728B52AA6E4}">
                <adec:decorative xmlns:adec="http://schemas.microsoft.com/office/drawing/2017/decorative" val="1"/>
              </a:ext>
            </a:extLst>
          </p:cNvPr>
          <p:cNvGrpSpPr/>
          <p:nvPr/>
        </p:nvGrpSpPr>
        <p:grpSpPr>
          <a:xfrm>
            <a:off x="-434188" y="-648449"/>
            <a:ext cx="1462888" cy="11192106"/>
            <a:chOff x="0" y="0"/>
            <a:chExt cx="1950518" cy="14922808"/>
          </a:xfrm>
        </p:grpSpPr>
        <p:grpSp>
          <p:nvGrpSpPr>
            <p:cNvPr id="28" name="Group 28"/>
            <p:cNvGrpSpPr/>
            <p:nvPr/>
          </p:nvGrpSpPr>
          <p:grpSpPr>
            <a:xfrm rot="5400000">
              <a:off x="-6486145" y="6486145"/>
              <a:ext cx="14922808" cy="1950518"/>
              <a:chOff x="0" y="0"/>
              <a:chExt cx="6005918" cy="785017"/>
            </a:xfrm>
          </p:grpSpPr>
          <p:sp>
            <p:nvSpPr>
              <p:cNvPr id="29" name="Freeform 29"/>
              <p:cNvSpPr/>
              <p:nvPr/>
            </p:nvSpPr>
            <p:spPr>
              <a:xfrm>
                <a:off x="0" y="0"/>
                <a:ext cx="6005918" cy="785017"/>
              </a:xfrm>
              <a:custGeom>
                <a:avLst/>
                <a:gdLst/>
                <a:ahLst/>
                <a:cxnLst/>
                <a:rect l="l" t="t" r="r" b="b"/>
                <a:pathLst>
                  <a:path w="6005918" h="785017">
                    <a:moveTo>
                      <a:pt x="0" y="0"/>
                    </a:moveTo>
                    <a:lnTo>
                      <a:pt x="6005918" y="0"/>
                    </a:lnTo>
                    <a:lnTo>
                      <a:pt x="6005918" y="785017"/>
                    </a:lnTo>
                    <a:lnTo>
                      <a:pt x="0" y="785017"/>
                    </a:lnTo>
                    <a:close/>
                  </a:path>
                </a:pathLst>
              </a:custGeom>
              <a:solidFill>
                <a:srgbClr val="20527C"/>
              </a:solidFill>
            </p:spPr>
            <p:txBody>
              <a:bodyPr/>
              <a:lstStyle/>
              <a:p>
                <a:endParaRPr lang="en-US"/>
              </a:p>
            </p:txBody>
          </p:sp>
        </p:grpSp>
        <p:grpSp>
          <p:nvGrpSpPr>
            <p:cNvPr id="30" name="Group 30"/>
            <p:cNvGrpSpPr/>
            <p:nvPr/>
          </p:nvGrpSpPr>
          <p:grpSpPr>
            <a:xfrm rot="5400000">
              <a:off x="0" y="10731946"/>
              <a:ext cx="1950518" cy="1950518"/>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endParaRPr lang="en-US"/>
              </a:p>
            </p:txBody>
          </p:sp>
        </p:grpSp>
        <p:grpSp>
          <p:nvGrpSpPr>
            <p:cNvPr id="32" name="Group 32"/>
            <p:cNvGrpSpPr/>
            <p:nvPr/>
          </p:nvGrpSpPr>
          <p:grpSpPr>
            <a:xfrm rot="5400000">
              <a:off x="0" y="12088059"/>
              <a:ext cx="1950518" cy="1950518"/>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sp>
        <p:nvSpPr>
          <p:cNvPr id="34" name="Title 33">
            <a:extLst>
              <a:ext uri="{FF2B5EF4-FFF2-40B4-BE49-F238E27FC236}">
                <a16:creationId xmlns:a16="http://schemas.microsoft.com/office/drawing/2014/main" id="{CA4AFDC0-61C3-3308-35E2-55BD4117F80E}"/>
              </a:ext>
            </a:extLst>
          </p:cNvPr>
          <p:cNvSpPr>
            <a:spLocks noGrp="1"/>
          </p:cNvSpPr>
          <p:nvPr>
            <p:ph type="title"/>
          </p:nvPr>
        </p:nvSpPr>
        <p:spPr>
          <a:xfrm>
            <a:off x="1371600" y="266700"/>
            <a:ext cx="17068800" cy="1143000"/>
          </a:xfrm>
        </p:spPr>
        <p:txBody>
          <a:bodyPr>
            <a:noAutofit/>
          </a:bodyPr>
          <a:lstStyle/>
          <a:p>
            <a:pPr algn="l"/>
            <a:r>
              <a:rPr lang="en-US" sz="70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Questions that Inform Accreditation</a:t>
            </a:r>
            <a:endParaRPr lang="en-US" sz="7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Content Placeholder 34">
            <a:extLst>
              <a:ext uri="{FF2B5EF4-FFF2-40B4-BE49-F238E27FC236}">
                <a16:creationId xmlns:a16="http://schemas.microsoft.com/office/drawing/2014/main" id="{2BD862D0-2089-A8D9-B1A0-1F1FB2DE5EDD}"/>
              </a:ext>
            </a:extLst>
          </p:cNvPr>
          <p:cNvSpPr>
            <a:spLocks noGrp="1"/>
          </p:cNvSpPr>
          <p:nvPr>
            <p:ph idx="1"/>
          </p:nvPr>
        </p:nvSpPr>
        <p:spPr>
          <a:xfrm>
            <a:off x="1371600" y="1943100"/>
            <a:ext cx="15925800" cy="4525963"/>
          </a:xfrm>
        </p:spPr>
        <p:txBody>
          <a:bodyPr>
            <a:normAutofit fontScale="25000" lnSpcReduction="20000"/>
          </a:bodyPr>
          <a:lstStyle/>
          <a:p>
            <a:pPr marL="514350" indent="-514350">
              <a:lnSpc>
                <a:spcPts val="5402"/>
              </a:lnSpc>
              <a:spcBef>
                <a:spcPts val="1800"/>
              </a:spcBef>
              <a:buFont typeface="+mj-lt"/>
              <a:buAutoNum type="arabicPeriod"/>
            </a:pPr>
            <a:r>
              <a:rPr lang="en-US" sz="14400" dirty="0">
                <a:solidFill>
                  <a:srgbClr val="014169"/>
                </a:solidFill>
                <a:latin typeface="Open Sans" panose="020B0606030504020204" pitchFamily="34" charset="0"/>
                <a:ea typeface="Open Sans" panose="020B0606030504020204" pitchFamily="34" charset="0"/>
                <a:cs typeface="Open Sans" panose="020B0606030504020204" pitchFamily="34" charset="0"/>
              </a:rPr>
              <a:t>Do students complete the program successfully and earn the credential?</a:t>
            </a:r>
          </a:p>
          <a:p>
            <a:pPr marL="514350" indent="-514350">
              <a:lnSpc>
                <a:spcPts val="5402"/>
              </a:lnSpc>
              <a:spcBef>
                <a:spcPts val="1800"/>
              </a:spcBef>
              <a:buFont typeface="+mj-lt"/>
              <a:buAutoNum type="arabicPeriod"/>
            </a:pPr>
            <a:r>
              <a:rPr lang="en-US" sz="14400" dirty="0">
                <a:solidFill>
                  <a:srgbClr val="014169"/>
                </a:solidFill>
                <a:latin typeface="Open Sans" panose="020B0606030504020204" pitchFamily="34" charset="0"/>
                <a:ea typeface="Open Sans" panose="020B0606030504020204" pitchFamily="34" charset="0"/>
                <a:cs typeface="Open Sans" panose="020B0606030504020204" pitchFamily="34" charset="0"/>
              </a:rPr>
              <a:t>Does the program provide the enrolled students with the supports needed to be successful during the program?</a:t>
            </a:r>
          </a:p>
          <a:p>
            <a:pPr marL="514350" indent="-514350">
              <a:lnSpc>
                <a:spcPts val="5402"/>
              </a:lnSpc>
              <a:spcBef>
                <a:spcPts val="1800"/>
              </a:spcBef>
              <a:buFont typeface="+mj-lt"/>
              <a:buAutoNum type="arabicPeriod"/>
            </a:pPr>
            <a:r>
              <a:rPr lang="en-US" sz="14400" dirty="0">
                <a:solidFill>
                  <a:srgbClr val="014169"/>
                </a:solidFill>
                <a:latin typeface="Open Sans" panose="020B0606030504020204" pitchFamily="34" charset="0"/>
                <a:ea typeface="Open Sans" panose="020B0606030504020204" pitchFamily="34" charset="0"/>
                <a:cs typeface="Open Sans" panose="020B0606030504020204" pitchFamily="34" charset="0"/>
              </a:rPr>
              <a:t>Do students and families receive what they expected to receive before, during, and after the program? </a:t>
            </a:r>
          </a:p>
          <a:p>
            <a:pPr marL="514350" indent="-514350">
              <a:lnSpc>
                <a:spcPts val="5402"/>
              </a:lnSpc>
              <a:spcBef>
                <a:spcPts val="1800"/>
              </a:spcBef>
              <a:buFont typeface="+mj-lt"/>
              <a:buAutoNum type="arabicPeriod"/>
            </a:pPr>
            <a:r>
              <a:rPr lang="en-US" sz="14400" dirty="0">
                <a:solidFill>
                  <a:srgbClr val="014169"/>
                </a:solidFill>
                <a:latin typeface="Open Sans" panose="020B0606030504020204" pitchFamily="34" charset="0"/>
                <a:ea typeface="Open Sans" panose="020B0606030504020204" pitchFamily="34" charset="0"/>
                <a:cs typeface="Open Sans" panose="020B0606030504020204" pitchFamily="34" charset="0"/>
              </a:rPr>
              <a:t>Does the college and university support students in the program?</a:t>
            </a:r>
          </a:p>
          <a:p>
            <a:pPr marL="514350" indent="-514350">
              <a:lnSpc>
                <a:spcPts val="5402"/>
              </a:lnSpc>
              <a:spcBef>
                <a:spcPts val="1800"/>
              </a:spcBef>
              <a:buFont typeface="+mj-lt"/>
              <a:buAutoNum type="arabicPeriod"/>
            </a:pPr>
            <a:r>
              <a:rPr lang="en-US" sz="14400" dirty="0">
                <a:solidFill>
                  <a:srgbClr val="014169"/>
                </a:solidFill>
                <a:latin typeface="Open Sans" panose="020B0606030504020204" pitchFamily="34" charset="0"/>
                <a:ea typeface="Open Sans" panose="020B0606030504020204" pitchFamily="34" charset="0"/>
                <a:cs typeface="Open Sans" panose="020B0606030504020204" pitchFamily="34" charset="0"/>
              </a:rPr>
              <a:t>Does the program provide exiting students with the supports needed to be successful in their next step in employment or further education?</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FFF"/>
        </a:solidFill>
        <a:effectLst/>
      </p:bgPr>
    </p:bg>
    <p:spTree>
      <p:nvGrpSpPr>
        <p:cNvPr id="1" name="">
          <a:extLst>
            <a:ext uri="{FF2B5EF4-FFF2-40B4-BE49-F238E27FC236}">
              <a16:creationId xmlns:a16="http://schemas.microsoft.com/office/drawing/2014/main" id="{D5C20273-DF3C-0A85-FED8-A325600B5D3D}"/>
            </a:ext>
          </a:extLst>
        </p:cNvPr>
        <p:cNvGrpSpPr/>
        <p:nvPr/>
      </p:nvGrpSpPr>
      <p:grpSpPr>
        <a:xfrm>
          <a:off x="0" y="0"/>
          <a:ext cx="0" cy="0"/>
          <a:chOff x="0" y="0"/>
          <a:chExt cx="0" cy="0"/>
        </a:xfrm>
      </p:grpSpPr>
      <p:grpSp>
        <p:nvGrpSpPr>
          <p:cNvPr id="27" name="Group 27">
            <a:extLst>
              <a:ext uri="{FF2B5EF4-FFF2-40B4-BE49-F238E27FC236}">
                <a16:creationId xmlns:a16="http://schemas.microsoft.com/office/drawing/2014/main" id="{4084E519-9170-3337-D231-C8A91A8BF9B5}"/>
              </a:ext>
              <a:ext uri="{C183D7F6-B498-43B3-948B-1728B52AA6E4}">
                <adec:decorative xmlns:adec="http://schemas.microsoft.com/office/drawing/2017/decorative" val="1"/>
              </a:ext>
            </a:extLst>
          </p:cNvPr>
          <p:cNvGrpSpPr/>
          <p:nvPr/>
        </p:nvGrpSpPr>
        <p:grpSpPr>
          <a:xfrm>
            <a:off x="-434188" y="-648449"/>
            <a:ext cx="1462888" cy="11192106"/>
            <a:chOff x="0" y="0"/>
            <a:chExt cx="1950518" cy="14922808"/>
          </a:xfrm>
        </p:grpSpPr>
        <p:grpSp>
          <p:nvGrpSpPr>
            <p:cNvPr id="28" name="Group 28">
              <a:extLst>
                <a:ext uri="{FF2B5EF4-FFF2-40B4-BE49-F238E27FC236}">
                  <a16:creationId xmlns:a16="http://schemas.microsoft.com/office/drawing/2014/main" id="{8231BF8A-FF07-1CDA-80F9-447DBEFCFD47}"/>
                </a:ext>
              </a:extLst>
            </p:cNvPr>
            <p:cNvGrpSpPr/>
            <p:nvPr/>
          </p:nvGrpSpPr>
          <p:grpSpPr>
            <a:xfrm rot="5400000">
              <a:off x="-6486145" y="6486145"/>
              <a:ext cx="14922808" cy="1950518"/>
              <a:chOff x="0" y="0"/>
              <a:chExt cx="6005918" cy="785017"/>
            </a:xfrm>
          </p:grpSpPr>
          <p:sp>
            <p:nvSpPr>
              <p:cNvPr id="29" name="Freeform 29">
                <a:extLst>
                  <a:ext uri="{FF2B5EF4-FFF2-40B4-BE49-F238E27FC236}">
                    <a16:creationId xmlns:a16="http://schemas.microsoft.com/office/drawing/2014/main" id="{C751E706-3997-2934-FE5B-109A915DAC03}"/>
                  </a:ext>
                </a:extLst>
              </p:cNvPr>
              <p:cNvSpPr/>
              <p:nvPr/>
            </p:nvSpPr>
            <p:spPr>
              <a:xfrm>
                <a:off x="0" y="0"/>
                <a:ext cx="6005918" cy="785017"/>
              </a:xfrm>
              <a:custGeom>
                <a:avLst/>
                <a:gdLst/>
                <a:ahLst/>
                <a:cxnLst/>
                <a:rect l="l" t="t" r="r" b="b"/>
                <a:pathLst>
                  <a:path w="6005918" h="785017">
                    <a:moveTo>
                      <a:pt x="0" y="0"/>
                    </a:moveTo>
                    <a:lnTo>
                      <a:pt x="6005918" y="0"/>
                    </a:lnTo>
                    <a:lnTo>
                      <a:pt x="6005918" y="785017"/>
                    </a:lnTo>
                    <a:lnTo>
                      <a:pt x="0" y="785017"/>
                    </a:lnTo>
                    <a:close/>
                  </a:path>
                </a:pathLst>
              </a:custGeom>
              <a:solidFill>
                <a:srgbClr val="20527C"/>
              </a:solidFill>
            </p:spPr>
            <p:txBody>
              <a:bodyPr/>
              <a:lstStyle/>
              <a:p>
                <a:endParaRPr lang="en-US"/>
              </a:p>
            </p:txBody>
          </p:sp>
        </p:grpSp>
        <p:grpSp>
          <p:nvGrpSpPr>
            <p:cNvPr id="30" name="Group 30">
              <a:extLst>
                <a:ext uri="{FF2B5EF4-FFF2-40B4-BE49-F238E27FC236}">
                  <a16:creationId xmlns:a16="http://schemas.microsoft.com/office/drawing/2014/main" id="{4A5B5A9E-9E8A-FA0F-AECB-B1B2B5997CBE}"/>
                </a:ext>
              </a:extLst>
            </p:cNvPr>
            <p:cNvGrpSpPr/>
            <p:nvPr/>
          </p:nvGrpSpPr>
          <p:grpSpPr>
            <a:xfrm rot="5400000">
              <a:off x="0" y="10731946"/>
              <a:ext cx="1950518" cy="1950518"/>
              <a:chOff x="0" y="0"/>
              <a:chExt cx="6350000" cy="6350000"/>
            </a:xfrm>
          </p:grpSpPr>
          <p:sp>
            <p:nvSpPr>
              <p:cNvPr id="31" name="Freeform 31">
                <a:extLst>
                  <a:ext uri="{FF2B5EF4-FFF2-40B4-BE49-F238E27FC236}">
                    <a16:creationId xmlns:a16="http://schemas.microsoft.com/office/drawing/2014/main" id="{E8CDB12C-772F-87EF-C034-644D6976488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7A378"/>
              </a:solidFill>
            </p:spPr>
            <p:txBody>
              <a:bodyPr/>
              <a:lstStyle/>
              <a:p>
                <a:endParaRPr lang="en-US"/>
              </a:p>
            </p:txBody>
          </p:sp>
        </p:grpSp>
        <p:grpSp>
          <p:nvGrpSpPr>
            <p:cNvPr id="32" name="Group 32">
              <a:extLst>
                <a:ext uri="{FF2B5EF4-FFF2-40B4-BE49-F238E27FC236}">
                  <a16:creationId xmlns:a16="http://schemas.microsoft.com/office/drawing/2014/main" id="{89EE7628-170F-C2FE-3077-2B0F8E568165}"/>
                </a:ext>
              </a:extLst>
            </p:cNvPr>
            <p:cNvGrpSpPr/>
            <p:nvPr/>
          </p:nvGrpSpPr>
          <p:grpSpPr>
            <a:xfrm rot="5400000">
              <a:off x="0" y="12088059"/>
              <a:ext cx="1950518" cy="1950518"/>
              <a:chOff x="0" y="0"/>
              <a:chExt cx="6350000" cy="6350000"/>
            </a:xfrm>
          </p:grpSpPr>
          <p:sp>
            <p:nvSpPr>
              <p:cNvPr id="33" name="Freeform 33">
                <a:extLst>
                  <a:ext uri="{FF2B5EF4-FFF2-40B4-BE49-F238E27FC236}">
                    <a16:creationId xmlns:a16="http://schemas.microsoft.com/office/drawing/2014/main" id="{3CA87313-47ED-552D-9C57-3F8EF9FC565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6C29"/>
              </a:solidFill>
            </p:spPr>
            <p:txBody>
              <a:bodyPr/>
              <a:lstStyle/>
              <a:p>
                <a:endParaRPr lang="en-US"/>
              </a:p>
            </p:txBody>
          </p:sp>
        </p:grpSp>
      </p:grpSp>
      <p:sp>
        <p:nvSpPr>
          <p:cNvPr id="34" name="Title 33">
            <a:extLst>
              <a:ext uri="{FF2B5EF4-FFF2-40B4-BE49-F238E27FC236}">
                <a16:creationId xmlns:a16="http://schemas.microsoft.com/office/drawing/2014/main" id="{CD24B408-D9A7-605B-4611-913B16ACE167}"/>
              </a:ext>
            </a:extLst>
          </p:cNvPr>
          <p:cNvSpPr>
            <a:spLocks noGrp="1"/>
          </p:cNvSpPr>
          <p:nvPr>
            <p:ph type="title"/>
          </p:nvPr>
        </p:nvSpPr>
        <p:spPr>
          <a:xfrm>
            <a:off x="1371600" y="266700"/>
            <a:ext cx="17068800" cy="1143000"/>
          </a:xfrm>
        </p:spPr>
        <p:txBody>
          <a:bodyPr>
            <a:noAutofit/>
          </a:bodyPr>
          <a:lstStyle/>
          <a:p>
            <a:pPr algn="l"/>
            <a:r>
              <a:rPr lang="en-US" sz="72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Benefits of Program Accreditation</a:t>
            </a:r>
            <a:endParaRPr lang="en-US" sz="7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Content Placeholder 34">
            <a:extLst>
              <a:ext uri="{FF2B5EF4-FFF2-40B4-BE49-F238E27FC236}">
                <a16:creationId xmlns:a16="http://schemas.microsoft.com/office/drawing/2014/main" id="{174AEC43-D7D3-6449-87ED-45338E3A1DC2}"/>
              </a:ext>
            </a:extLst>
          </p:cNvPr>
          <p:cNvSpPr>
            <a:spLocks noGrp="1"/>
          </p:cNvSpPr>
          <p:nvPr>
            <p:ph idx="1"/>
          </p:nvPr>
        </p:nvSpPr>
        <p:spPr>
          <a:xfrm>
            <a:off x="1371600" y="1943100"/>
            <a:ext cx="15925800" cy="4525963"/>
          </a:xfrm>
        </p:spPr>
        <p:txBody>
          <a:bodyPr>
            <a:normAutofit fontScale="25000" lnSpcReduction="20000"/>
          </a:bodyPr>
          <a:lstStyle/>
          <a:p>
            <a:pPr marL="457200" indent="-457200">
              <a:lnSpc>
                <a:spcPts val="5402"/>
              </a:lnSpc>
              <a:spcBef>
                <a:spcPts val="2400"/>
              </a:spcBef>
              <a:buFont typeface="+mj-lt"/>
              <a:buAutoNum type="arabicPeriod"/>
            </a:pPr>
            <a:r>
              <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rPr>
              <a:t>Students know that programs have program offerings, procedures, and policies in place for their success.</a:t>
            </a:r>
          </a:p>
          <a:p>
            <a:pPr marL="457200" marR="0" lvl="0" indent="-457200" algn="l" defTabSz="914400" rtl="0" eaLnBrk="1" fontAlgn="auto" latinLnBrk="0" hangingPunct="1">
              <a:lnSpc>
                <a:spcPts val="5402"/>
              </a:lnSpc>
              <a:spcBef>
                <a:spcPts val="2400"/>
              </a:spcBef>
              <a:spcAft>
                <a:spcPts val="0"/>
              </a:spcAft>
              <a:buClrTx/>
              <a:buSzTx/>
              <a:buFont typeface="+mj-lt"/>
              <a:buAutoNum type="arabicPeriod"/>
              <a:tabLst/>
              <a:defRPr/>
            </a:pPr>
            <a:r>
              <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rPr>
              <a:t>Demonstrates a commitment to </a:t>
            </a:r>
            <a:r>
              <a:rPr kumimoji="0" lang="en-US" sz="16000"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t>Continuous Quality Improvement.</a:t>
            </a:r>
            <a:endPar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ts val="5402"/>
              </a:lnSpc>
              <a:spcBef>
                <a:spcPts val="2400"/>
              </a:spcBef>
              <a:buFont typeface="+mj-lt"/>
              <a:buAutoNum type="arabicPeriod"/>
            </a:pPr>
            <a:r>
              <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rPr>
              <a:t>Demonstrates a commitment to Quality Assurance. </a:t>
            </a:r>
            <a:endParaRPr kumimoji="0" lang="en-US" sz="16000"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ts val="5402"/>
              </a:lnSpc>
              <a:spcBef>
                <a:spcPts val="2400"/>
              </a:spcBef>
              <a:spcAft>
                <a:spcPts val="0"/>
              </a:spcAft>
              <a:buClrTx/>
              <a:buSzTx/>
              <a:buFont typeface="+mj-lt"/>
              <a:buAutoNum type="arabicPeriod"/>
              <a:tabLst/>
              <a:defRPr/>
            </a:pPr>
            <a:r>
              <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rPr>
              <a:t>Ongoing Review to improve practices.</a:t>
            </a:r>
            <a:endParaRPr kumimoji="0" lang="en-US" sz="16000"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ts val="5402"/>
              </a:lnSpc>
              <a:spcBef>
                <a:spcPts val="2400"/>
              </a:spcBef>
              <a:spcAft>
                <a:spcPts val="0"/>
              </a:spcAft>
              <a:buClrTx/>
              <a:buSzTx/>
              <a:buFont typeface="+mj-lt"/>
              <a:buAutoNum type="arabicPeriod"/>
              <a:tabLst/>
              <a:defRPr/>
            </a:pPr>
            <a:r>
              <a:rPr kumimoji="0" lang="en-US" sz="16000"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t>Demonstrates the quality </a:t>
            </a:r>
            <a:r>
              <a:rPr lang="en-US" sz="16000" dirty="0">
                <a:solidFill>
                  <a:srgbClr val="014169"/>
                </a:solidFill>
                <a:latin typeface="Open Sans" panose="020B0606030504020204" pitchFamily="34" charset="0"/>
                <a:ea typeface="Open Sans" panose="020B0606030504020204" pitchFamily="34" charset="0"/>
                <a:cs typeface="Open Sans" panose="020B0606030504020204" pitchFamily="34" charset="0"/>
              </a:rPr>
              <a:t>of the program to all.</a:t>
            </a:r>
            <a:endParaRPr kumimoji="0" lang="en-US" sz="16000"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218722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FEF3-A01D-498E-41B6-AE810415D4F0}"/>
              </a:ext>
            </a:extLst>
          </p:cNvPr>
          <p:cNvSpPr>
            <a:spLocks noGrp="1"/>
          </p:cNvSpPr>
          <p:nvPr>
            <p:ph type="title"/>
          </p:nvPr>
        </p:nvSpPr>
        <p:spPr/>
        <p:txBody>
          <a:bodyPr/>
          <a:lstStyle/>
          <a:p>
            <a:r>
              <a:rPr lang="en-US" dirty="0"/>
              <a:t>Program Accreditation Timeline 2008-2016</a:t>
            </a:r>
          </a:p>
        </p:txBody>
      </p:sp>
      <p:pic>
        <p:nvPicPr>
          <p:cNvPr id="5" name="Picture 4" descr="2008: Passage of the HEOA; 2011: First accreditation committee formed; 2012-2014: Model program standards developed; 2015: Extensive public input sought; 2016: First report card to Congress.">
            <a:extLst>
              <a:ext uri="{FF2B5EF4-FFF2-40B4-BE49-F238E27FC236}">
                <a16:creationId xmlns:a16="http://schemas.microsoft.com/office/drawing/2014/main" id="{C7B5EA54-B15D-B64B-A435-E2AC3F5D1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370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6548A8-D302-A90E-1489-382ED4656905}"/>
              </a:ext>
            </a:extLst>
          </p:cNvPr>
          <p:cNvSpPr>
            <a:spLocks noGrp="1"/>
          </p:cNvSpPr>
          <p:nvPr>
            <p:ph type="title"/>
          </p:nvPr>
        </p:nvSpPr>
        <p:spPr/>
        <p:txBody>
          <a:bodyPr/>
          <a:lstStyle/>
          <a:p>
            <a:r>
              <a:rPr lang="en-US" dirty="0"/>
              <a:t>Program Accreditation Timeline 2017-2021</a:t>
            </a:r>
          </a:p>
        </p:txBody>
      </p:sp>
      <p:pic>
        <p:nvPicPr>
          <p:cNvPr id="5" name="Picture 4" descr="2017: Field test of model standards; 2018-2019: Revisions made based on field test; 2019: Accreditation agency search; 2019: Student learning outcomes committee; 2021: Second report to Congress.">
            <a:extLst>
              <a:ext uri="{FF2B5EF4-FFF2-40B4-BE49-F238E27FC236}">
                <a16:creationId xmlns:a16="http://schemas.microsoft.com/office/drawing/2014/main" id="{587C1455-9DAC-4C48-A15A-2C5D0CDFF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0"/>
            <a:ext cx="18288000" cy="10287000"/>
          </a:xfrm>
          <a:prstGeom prst="rect">
            <a:avLst/>
          </a:prstGeom>
        </p:spPr>
      </p:pic>
    </p:spTree>
    <p:extLst>
      <p:ext uri="{BB962C8B-B14F-4D97-AF65-F5344CB8AC3E}">
        <p14:creationId xmlns:p14="http://schemas.microsoft.com/office/powerpoint/2010/main" val="399486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ED70E-C2BF-60EF-15AC-A74957233949}"/>
              </a:ext>
            </a:extLst>
          </p:cNvPr>
          <p:cNvSpPr>
            <a:spLocks noGrp="1"/>
          </p:cNvSpPr>
          <p:nvPr>
            <p:ph type="title"/>
          </p:nvPr>
        </p:nvSpPr>
        <p:spPr/>
        <p:txBody>
          <a:bodyPr/>
          <a:lstStyle/>
          <a:p>
            <a:r>
              <a:rPr lang="en-US" dirty="0"/>
              <a:t>Program Accreditation Milestones</a:t>
            </a:r>
          </a:p>
        </p:txBody>
      </p:sp>
      <p:pic>
        <p:nvPicPr>
          <p:cNvPr id="3" name="Picture 2" descr="2021 - 2025: NCC AWG charge – To develop and pilot a accreditation process for five program sites. 2023: Western Carolina University UP Program (first pilot) received accreditation; 2024: UCCS and VCU will complete the process.&#13;&#10;">
            <a:extLst>
              <a:ext uri="{FF2B5EF4-FFF2-40B4-BE49-F238E27FC236}">
                <a16:creationId xmlns:a16="http://schemas.microsoft.com/office/drawing/2014/main" id="{B1368F3D-708F-3BBC-85D6-1BA427578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80" y="558894"/>
            <a:ext cx="17636840" cy="8991600"/>
          </a:xfrm>
          <a:prstGeom prst="rect">
            <a:avLst/>
          </a:prstGeom>
        </p:spPr>
      </p:pic>
    </p:spTree>
    <p:extLst>
      <p:ext uri="{BB962C8B-B14F-4D97-AF65-F5344CB8AC3E}">
        <p14:creationId xmlns:p14="http://schemas.microsoft.com/office/powerpoint/2010/main" val="416302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7A378"/>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294019"/>
            <a:ext cx="7361223" cy="12666744"/>
            <a:chOff x="0" y="0"/>
            <a:chExt cx="9814964" cy="16888992"/>
          </a:xfrm>
        </p:grpSpPr>
        <p:sp>
          <p:nvSpPr>
            <p:cNvPr id="3" name="AutoShape 3"/>
            <p:cNvSpPr/>
            <p:nvPr/>
          </p:nvSpPr>
          <p:spPr>
            <a:xfrm>
              <a:off x="0" y="3172992"/>
              <a:ext cx="9814964" cy="13716000"/>
            </a:xfrm>
            <a:prstGeom prst="rect">
              <a:avLst/>
            </a:prstGeom>
            <a:solidFill>
              <a:srgbClr val="4C8E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rot="5400000">
              <a:off x="3139534" y="4582910"/>
              <a:ext cx="5486415" cy="1950518"/>
              <a:chOff x="0" y="0"/>
              <a:chExt cx="2208094" cy="785017"/>
            </a:xfrm>
          </p:grpSpPr>
          <p:sp>
            <p:nvSpPr>
              <p:cNvPr id="5" name="Freeform 5"/>
              <p:cNvSpPr/>
              <p:nvPr/>
            </p:nvSpPr>
            <p:spPr>
              <a:xfrm>
                <a:off x="0" y="0"/>
                <a:ext cx="2208094" cy="785017"/>
              </a:xfrm>
              <a:custGeom>
                <a:avLst/>
                <a:gdLst/>
                <a:ahLst/>
                <a:cxnLst/>
                <a:rect l="l" t="t" r="r" b="b"/>
                <a:pathLst>
                  <a:path w="2208094" h="785017">
                    <a:moveTo>
                      <a:pt x="0" y="0"/>
                    </a:moveTo>
                    <a:lnTo>
                      <a:pt x="2208094" y="0"/>
                    </a:lnTo>
                    <a:lnTo>
                      <a:pt x="2208094" y="785017"/>
                    </a:lnTo>
                    <a:lnTo>
                      <a:pt x="0" y="785017"/>
                    </a:lnTo>
                    <a:close/>
                  </a:path>
                </a:pathLst>
              </a:custGeom>
              <a:solidFill>
                <a:srgbClr val="E0E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4907482" y="7326117"/>
              <a:ext cx="1950518" cy="19505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2079657" y="7440694"/>
              <a:ext cx="12023759" cy="1950518"/>
              <a:chOff x="0" y="0"/>
              <a:chExt cx="4839151" cy="785017"/>
            </a:xfrm>
          </p:grpSpPr>
          <p:sp>
            <p:nvSpPr>
              <p:cNvPr id="9" name="Freeform 9"/>
              <p:cNvSpPr/>
              <p:nvPr/>
            </p:nvSpPr>
            <p:spPr>
              <a:xfrm>
                <a:off x="0" y="0"/>
                <a:ext cx="4839151" cy="785017"/>
              </a:xfrm>
              <a:custGeom>
                <a:avLst/>
                <a:gdLst/>
                <a:ahLst/>
                <a:cxnLst/>
                <a:rect l="l" t="t" r="r" b="b"/>
                <a:pathLst>
                  <a:path w="4839151" h="785017">
                    <a:moveTo>
                      <a:pt x="0" y="0"/>
                    </a:moveTo>
                    <a:lnTo>
                      <a:pt x="4839151" y="0"/>
                    </a:lnTo>
                    <a:lnTo>
                      <a:pt x="4839151" y="785017"/>
                    </a:lnTo>
                    <a:lnTo>
                      <a:pt x="0" y="785017"/>
                    </a:ln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5400000">
              <a:off x="2956964" y="13452574"/>
              <a:ext cx="1950518" cy="19505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2956964" y="4952715"/>
              <a:ext cx="1950518" cy="19505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5400000">
              <a:off x="3333740" y="3524260"/>
              <a:ext cx="10005485" cy="2956964"/>
              <a:chOff x="0" y="0"/>
              <a:chExt cx="2656262" cy="785017"/>
            </a:xfrm>
          </p:grpSpPr>
          <p:sp>
            <p:nvSpPr>
              <p:cNvPr id="15" name="Freeform 15"/>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3524260" y="5596646"/>
              <a:ext cx="10005485" cy="2956964"/>
              <a:chOff x="0" y="0"/>
              <a:chExt cx="2656262" cy="785017"/>
            </a:xfrm>
          </p:grpSpPr>
          <p:sp>
            <p:nvSpPr>
              <p:cNvPr id="17" name="Freeform 17"/>
              <p:cNvSpPr/>
              <p:nvPr/>
            </p:nvSpPr>
            <p:spPr>
              <a:xfrm>
                <a:off x="0" y="0"/>
                <a:ext cx="2656262" cy="785017"/>
              </a:xfrm>
              <a:custGeom>
                <a:avLst/>
                <a:gdLst/>
                <a:ahLst/>
                <a:cxnLst/>
                <a:rect l="l" t="t" r="r" b="b"/>
                <a:pathLst>
                  <a:path w="2656262" h="785017">
                    <a:moveTo>
                      <a:pt x="0" y="0"/>
                    </a:moveTo>
                    <a:lnTo>
                      <a:pt x="2656262" y="0"/>
                    </a:lnTo>
                    <a:lnTo>
                      <a:pt x="2656262" y="785017"/>
                    </a:lnTo>
                    <a:lnTo>
                      <a:pt x="0" y="785017"/>
                    </a:lnTo>
                    <a:close/>
                  </a:path>
                </a:pathLst>
              </a:custGeom>
              <a:solidFill>
                <a:srgbClr val="AB53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5400000">
              <a:off x="6858000" y="8527002"/>
              <a:ext cx="2956964" cy="2956964"/>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1BE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rot="5400000">
              <a:off x="6858000" y="1580210"/>
              <a:ext cx="2956964" cy="295696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53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0" y="10599388"/>
              <a:ext cx="2956964" cy="295696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527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Title 23">
            <a:extLst>
              <a:ext uri="{FF2B5EF4-FFF2-40B4-BE49-F238E27FC236}">
                <a16:creationId xmlns:a16="http://schemas.microsoft.com/office/drawing/2014/main" id="{1B60E063-1544-AE0A-0C6D-839E1244FBCB}"/>
              </a:ext>
            </a:extLst>
          </p:cNvPr>
          <p:cNvSpPr>
            <a:spLocks noGrp="1"/>
          </p:cNvSpPr>
          <p:nvPr>
            <p:ph type="title"/>
          </p:nvPr>
        </p:nvSpPr>
        <p:spPr>
          <a:xfrm>
            <a:off x="8686800" y="4512522"/>
            <a:ext cx="8229600" cy="1143000"/>
          </a:xfrm>
        </p:spPr>
        <p:txBody>
          <a:bodyPr>
            <a:normAutofit fontScale="90000"/>
          </a:bodyPr>
          <a:lstStyle/>
          <a:p>
            <a:pPr marL="0" marR="0" lvl="0" indent="0" defTabSz="914400" rtl="0" eaLnBrk="1" fontAlgn="auto" latinLnBrk="0" hangingPunct="1">
              <a:lnSpc>
                <a:spcPts val="12000"/>
              </a:lnSpc>
              <a:spcBef>
                <a:spcPts val="0"/>
              </a:spcBef>
              <a:spcAft>
                <a:spcPts val="0"/>
              </a:spcAft>
              <a:tabLst/>
              <a:defRPr/>
            </a:pPr>
            <a:r>
              <a:rPr kumimoji="0" lang="en-US" sz="9600" b="1"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t>Standards</a:t>
            </a:r>
            <a:br>
              <a:rPr kumimoji="0" lang="en-US" sz="9600" b="1" u="none" strike="noStrike" kern="1200" cap="none" spc="0" normalizeH="0" baseline="0" noProof="0" dirty="0">
                <a:ln>
                  <a:noFill/>
                </a:ln>
                <a:solidFill>
                  <a:srgbClr val="014169"/>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Guidance</a:t>
            </a:r>
            <a:b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br>
            <a: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and</a:t>
            </a:r>
            <a:b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br>
            <a:r>
              <a:rPr lang="en-US" sz="9600" b="1" dirty="0">
                <a:solidFill>
                  <a:srgbClr val="014169"/>
                </a:solidFill>
                <a:latin typeface="Open Sans" panose="020B0606030504020204" pitchFamily="34" charset="0"/>
                <a:ea typeface="Open Sans" panose="020B0606030504020204" pitchFamily="34" charset="0"/>
                <a:cs typeface="Open Sans" panose="020B0606030504020204" pitchFamily="34" charset="0"/>
              </a:rPr>
              <a:t>Required for Review</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7479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oppins - Live Western">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1E80"/>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tx1">
              <a:alpha val="3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marR="0" indent="0" algn="l" defTabSz="914400" rtl="0" eaLnBrk="1" fontAlgn="auto" latinLnBrk="0" hangingPunct="1">
          <a:lnSpc>
            <a:spcPts val="3400"/>
          </a:lnSpc>
          <a:spcBef>
            <a:spcPts val="0"/>
          </a:spcBef>
          <a:spcAft>
            <a:spcPts val="0"/>
          </a:spcAft>
          <a:buClrTx/>
          <a:buSzTx/>
          <a:buFontTx/>
          <a:buNone/>
          <a:tabLst/>
          <a:defRPr kumimoji="0" sz="2000" b="0" i="0" u="none" strike="noStrike" kern="1200" cap="all" spc="0" normalizeH="0" baseline="0" noProof="0" dirty="0" smtClean="0">
            <a:ln>
              <a:noFill/>
            </a:ln>
            <a:solidFill>
              <a:prstClr val="white"/>
            </a:solidFill>
            <a:effectLst/>
            <a:uLnTx/>
            <a:uFillTx/>
            <a:latin typeface="FreightSans Pro Semibold"/>
            <a:ea typeface="+mn-ea"/>
            <a:cs typeface="FreightSans Pro Semibold"/>
          </a:defRPr>
        </a:defPPr>
      </a:lstStyle>
    </a:txDef>
  </a:objectDefaults>
  <a:extraClrSchemeLst/>
  <a:extLst>
    <a:ext uri="{05A4C25C-085E-4340-85A3-A5531E510DB2}">
      <thm15:themeFamily xmlns:thm15="http://schemas.microsoft.com/office/thememl/2012/main" name="PowerPoint is amazing1.potx" id="{590B367D-C7D1-47B9-82AE-D038F54B52B7}" vid="{757DA012-2E8B-4D42-9165-9431CF50D74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1FBE0B53-9B40-A143-8FF5-66DAA938B2A9}" vid="{6415D3C1-ABE6-4344-9708-A76F089031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3492</TotalTime>
  <Words>1351</Words>
  <Application>Microsoft Macintosh PowerPoint</Application>
  <PresentationFormat>Custom</PresentationFormat>
  <Paragraphs>166</Paragraphs>
  <Slides>33</Slides>
  <Notes>33</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Times New Roman</vt:lpstr>
      <vt:lpstr>Arial</vt:lpstr>
      <vt:lpstr>Gill Sans MT</vt:lpstr>
      <vt:lpstr>FreightSans Pro Semibold</vt:lpstr>
      <vt:lpstr>Open Sans SemiBold</vt:lpstr>
      <vt:lpstr>Grotesque</vt:lpstr>
      <vt:lpstr>FreightSans Pro Medium</vt:lpstr>
      <vt:lpstr>Open Sans</vt:lpstr>
      <vt:lpstr>HK Grotesk Semi-Bold</vt:lpstr>
      <vt:lpstr>FreightMacro Pro Semibold</vt:lpstr>
      <vt:lpstr>Calibri Light</vt:lpstr>
      <vt:lpstr>Calibri</vt:lpstr>
      <vt:lpstr>Poppins</vt:lpstr>
      <vt:lpstr>HK Grotesk Bold</vt:lpstr>
      <vt:lpstr>Office Theme</vt:lpstr>
      <vt:lpstr>1_Office Theme</vt:lpstr>
      <vt:lpstr>2_Office Theme</vt:lpstr>
      <vt:lpstr>3_Office Theme</vt:lpstr>
      <vt:lpstr>4_Office Theme</vt:lpstr>
      <vt:lpstr>National Accreditation Standards and Resources for Program Accreditation </vt:lpstr>
      <vt:lpstr>Agenda</vt:lpstr>
      <vt:lpstr>Inside Higher Ed</vt:lpstr>
      <vt:lpstr>Questions that Inform Accreditation</vt:lpstr>
      <vt:lpstr>Benefits of Program Accreditation</vt:lpstr>
      <vt:lpstr>Program Accreditation Timeline 2008-2016</vt:lpstr>
      <vt:lpstr>Program Accreditation Timeline 2017-2021</vt:lpstr>
      <vt:lpstr>Program Accreditation Milestones</vt:lpstr>
      <vt:lpstr>Standards Guidance and Required for Review</vt:lpstr>
      <vt:lpstr>Accreditation Standards Areas</vt:lpstr>
      <vt:lpstr>Mission Standard 1</vt:lpstr>
      <vt:lpstr>Guidance for Mission Standard 1</vt:lpstr>
      <vt:lpstr>Required for Review  Mission Standard 1 (Evidence)</vt:lpstr>
      <vt:lpstr>Curriculum Standard 3</vt:lpstr>
      <vt:lpstr>Guidance for Curriculum Standard 3 </vt:lpstr>
      <vt:lpstr>Required for Review Curriculum Standard 3 (Evidence)</vt:lpstr>
      <vt:lpstr>How can the standards be used NOW?</vt:lpstr>
      <vt:lpstr>Accreditation Process</vt:lpstr>
      <vt:lpstr>Key Concepts</vt:lpstr>
      <vt:lpstr>Key Roles</vt:lpstr>
      <vt:lpstr>Accreditation Ready</vt:lpstr>
      <vt:lpstr>IHEA Council Accreditation Determination</vt:lpstr>
      <vt:lpstr>Next Steps</vt:lpstr>
      <vt:lpstr>Inclusive Higher Education Accreditation Council </vt:lpstr>
      <vt:lpstr>IHEA Council Website</vt:lpstr>
      <vt:lpstr>How and why is accreditation important to students and families?</vt:lpstr>
      <vt:lpstr>Program Accreditation Resources</vt:lpstr>
      <vt:lpstr>Think College Website</vt:lpstr>
      <vt:lpstr>Tools for Preparing for Program Accreditation</vt:lpstr>
      <vt:lpstr>Guide to Accreditation for Higher Ed Programs</vt:lpstr>
      <vt:lpstr>Learning Modules</vt:lpstr>
      <vt:lpstr>Online  Course: Becoming Accreditation Ready</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SOTA.October.2023.draft[8].pptx</dc:title>
  <cp:lastModifiedBy>Amanda W Ryan</cp:lastModifiedBy>
  <cp:revision>52</cp:revision>
  <cp:lastPrinted>2024-01-22T22:10:08Z</cp:lastPrinted>
  <dcterms:created xsi:type="dcterms:W3CDTF">2006-08-16T00:00:00Z</dcterms:created>
  <dcterms:modified xsi:type="dcterms:W3CDTF">2024-02-13T21:50:34Z</dcterms:modified>
  <dc:identifier>DAFx2djWGLI</dc:identifier>
</cp:coreProperties>
</file>