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80" r:id="rId3"/>
  </p:sldMasterIdLst>
  <p:notesMasterIdLst>
    <p:notesMasterId r:id="rId41"/>
  </p:notesMasterIdLst>
  <p:sldIdLst>
    <p:sldId id="256" r:id="rId4"/>
    <p:sldId id="257" r:id="rId5"/>
    <p:sldId id="258" r:id="rId6"/>
    <p:sldId id="259"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7" r:id="rId36"/>
    <p:sldId id="288" r:id="rId37"/>
    <p:sldId id="324" r:id="rId38"/>
    <p:sldId id="325" r:id="rId39"/>
    <p:sldId id="326" r:id="rId40"/>
  </p:sldIdLst>
  <p:sldSz cx="9144000" cy="5143500" type="screen16x9"/>
  <p:notesSz cx="6858000" cy="9144000"/>
  <p:embeddedFontLst>
    <p:embeddedFont>
      <p:font typeface="Arial Black" panose="020B0604020202020204" pitchFamily="34" charset="0"/>
      <p:regular r:id="rId42"/>
      <p:bold r:id="rId43"/>
    </p:embeddedFont>
    <p:embeddedFont>
      <p:font typeface="Calibri" panose="020F0502020204030204" pitchFamily="34" charset="0"/>
      <p:regular r:id="rId44"/>
      <p:bold r:id="rId45"/>
      <p:italic r:id="rId46"/>
      <p:boldItalic r:id="rId47"/>
    </p:embeddedFont>
    <p:embeddedFont>
      <p:font typeface="Lato" panose="020F0502020204030203" pitchFamily="34" charset="0"/>
      <p:regular r:id="rId48"/>
      <p:bold r:id="rId49"/>
      <p:italic r:id="rId50"/>
      <p:boldItalic r:id="rId51"/>
    </p:embeddedFont>
    <p:embeddedFont>
      <p:font typeface="Montserrat" pitchFamily="2" charset="77"/>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Raleway" pitchFamily="2" charset="77"/>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jIkYgj2tXiM4nP2b6Gsdc5GJIp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5" autoAdjust="0"/>
    <p:restoredTop sz="82313" autoAdjust="0"/>
  </p:normalViewPr>
  <p:slideViewPr>
    <p:cSldViewPr snapToGrid="0">
      <p:cViewPr varScale="1">
        <p:scale>
          <a:sx n="132" d="100"/>
          <a:sy n="132" d="100"/>
        </p:scale>
        <p:origin x="176" y="280"/>
      </p:cViewPr>
      <p:guideLst>
        <p:guide orient="horz" pos="1620"/>
        <p:guide pos="2880"/>
      </p:guideLst>
    </p:cSldViewPr>
  </p:slideViewPr>
  <p:outlineViewPr>
    <p:cViewPr>
      <p:scale>
        <a:sx n="33" d="100"/>
        <a:sy n="33" d="100"/>
      </p:scale>
      <p:origin x="0" y="-257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2.xml"/><Relationship Id="rId61" Type="http://schemas.openxmlformats.org/officeDocument/2006/relationships/font" Target="fonts/font2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9" Type="http://customschemas.google.com/relationships/presentationmetadata" Target="metadata"/><Relationship Id="rId8" Type="http://schemas.openxmlformats.org/officeDocument/2006/relationships/slide" Target="slides/slide5.xml"/><Relationship Id="rId51" Type="http://schemas.openxmlformats.org/officeDocument/2006/relationships/font" Target="fonts/font10.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c901906d8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27c901906d8_2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7c901906d8_2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g27c901906d8_2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7c901906d8_2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27c901906d8_2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7c901906d8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27c901906d8_2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4918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3373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501" name="Google Shape;50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7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
        <p:cNvGrpSpPr/>
        <p:nvPr/>
      </p:nvGrpSpPr>
      <p:grpSpPr>
        <a:xfrm>
          <a:off x="0" y="0"/>
          <a:ext cx="0" cy="0"/>
          <a:chOff x="0" y="0"/>
          <a:chExt cx="0" cy="0"/>
        </a:xfrm>
      </p:grpSpPr>
      <p:sp>
        <p:nvSpPr>
          <p:cNvPr id="10" name="Google Shape;10;g27c901906d8_2_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 name="Google Shape;11;g27c901906d8_2_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g27c901906d8_2_3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g27c901906d8_2_3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g27c901906d8_2_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g27c901906d8_2_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g27c901906d8_2_45"/>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g27c901906d8_2_45"/>
          <p:cNvSpPr txBox="1">
            <a:spLocks noGrp="1"/>
          </p:cNvSpPr>
          <p:nvPr>
            <p:ph type="body" idx="1"/>
          </p:nvPr>
        </p:nvSpPr>
        <p:spPr>
          <a:xfrm>
            <a:off x="457200" y="1200154"/>
            <a:ext cx="8229600" cy="33945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lt1"/>
              </a:buClr>
              <a:buSzPts val="1400"/>
              <a:buChar char="•"/>
              <a:defRPr/>
            </a:lvl1pPr>
            <a:lvl2pPr marL="914400" lvl="1" indent="-317500" algn="l">
              <a:lnSpc>
                <a:spcPct val="100000"/>
              </a:lnSpc>
              <a:spcBef>
                <a:spcPts val="300"/>
              </a:spcBef>
              <a:spcAft>
                <a:spcPts val="0"/>
              </a:spcAft>
              <a:buClr>
                <a:schemeClr val="lt1"/>
              </a:buClr>
              <a:buSzPts val="1400"/>
              <a:buChar char="–"/>
              <a:defRPr/>
            </a:lvl2pPr>
            <a:lvl3pPr marL="1371600" lvl="2" indent="-317500" algn="l">
              <a:lnSpc>
                <a:spcPct val="100000"/>
              </a:lnSpc>
              <a:spcBef>
                <a:spcPts val="300"/>
              </a:spcBef>
              <a:spcAft>
                <a:spcPts val="0"/>
              </a:spcAft>
              <a:buClr>
                <a:schemeClr val="lt1"/>
              </a:buClr>
              <a:buSzPts val="1400"/>
              <a:buChar char="•"/>
              <a:defRPr/>
            </a:lvl3pPr>
            <a:lvl4pPr marL="1828800" lvl="3" indent="-317500" algn="l">
              <a:lnSpc>
                <a:spcPct val="100000"/>
              </a:lnSpc>
              <a:spcBef>
                <a:spcPts val="300"/>
              </a:spcBef>
              <a:spcAft>
                <a:spcPts val="0"/>
              </a:spcAft>
              <a:buClr>
                <a:schemeClr val="lt1"/>
              </a:buClr>
              <a:buSzPts val="1400"/>
              <a:buChar char="–"/>
              <a:defRPr/>
            </a:lvl4pPr>
            <a:lvl5pPr marL="2286000" lvl="4" indent="-317500" algn="l">
              <a:lnSpc>
                <a:spcPct val="100000"/>
              </a:lnSpc>
              <a:spcBef>
                <a:spcPts val="300"/>
              </a:spcBef>
              <a:spcAft>
                <a:spcPts val="0"/>
              </a:spcAft>
              <a:buClr>
                <a:schemeClr val="lt1"/>
              </a:buClr>
              <a:buSzPts val="1400"/>
              <a:buChar char="»"/>
              <a:defRPr/>
            </a:lvl5pPr>
            <a:lvl6pPr marL="2743200" lvl="5" indent="-317500" algn="l">
              <a:lnSpc>
                <a:spcPct val="100000"/>
              </a:lnSpc>
              <a:spcBef>
                <a:spcPts val="300"/>
              </a:spcBef>
              <a:spcAft>
                <a:spcPts val="0"/>
              </a:spcAft>
              <a:buClr>
                <a:schemeClr val="lt1"/>
              </a:buClr>
              <a:buSzPts val="1400"/>
              <a:buChar char="•"/>
              <a:defRPr/>
            </a:lvl6pPr>
            <a:lvl7pPr marL="3200400" lvl="6" indent="-317500" algn="l">
              <a:lnSpc>
                <a:spcPct val="100000"/>
              </a:lnSpc>
              <a:spcBef>
                <a:spcPts val="300"/>
              </a:spcBef>
              <a:spcAft>
                <a:spcPts val="0"/>
              </a:spcAft>
              <a:buClr>
                <a:schemeClr val="lt1"/>
              </a:buClr>
              <a:buSzPts val="1400"/>
              <a:buChar char="•"/>
              <a:defRPr/>
            </a:lvl7pPr>
            <a:lvl8pPr marL="3657600" lvl="7" indent="-317500" algn="l">
              <a:lnSpc>
                <a:spcPct val="100000"/>
              </a:lnSpc>
              <a:spcBef>
                <a:spcPts val="300"/>
              </a:spcBef>
              <a:spcAft>
                <a:spcPts val="0"/>
              </a:spcAft>
              <a:buClr>
                <a:schemeClr val="lt1"/>
              </a:buClr>
              <a:buSzPts val="1400"/>
              <a:buChar char="•"/>
              <a:defRPr/>
            </a:lvl8pPr>
            <a:lvl9pPr marL="4114800" lvl="8" indent="-317500" algn="l">
              <a:lnSpc>
                <a:spcPct val="100000"/>
              </a:lnSpc>
              <a:spcBef>
                <a:spcPts val="300"/>
              </a:spcBef>
              <a:spcAft>
                <a:spcPts val="0"/>
              </a:spcAft>
              <a:buClr>
                <a:schemeClr val="lt1"/>
              </a:buClr>
              <a:buSzPts val="1400"/>
              <a:buChar char="•"/>
              <a:defRPr/>
            </a:lvl9pPr>
          </a:lstStyle>
          <a:p>
            <a:endParaRPr/>
          </a:p>
        </p:txBody>
      </p:sp>
      <p:sp>
        <p:nvSpPr>
          <p:cNvPr id="53" name="Google Shape;53;g27c901906d8_2_45"/>
          <p:cNvSpPr txBox="1">
            <a:spLocks noGrp="1"/>
          </p:cNvSpPr>
          <p:nvPr>
            <p:ph type="dt" idx="10"/>
          </p:nvPr>
        </p:nvSpPr>
        <p:spPr>
          <a:xfrm>
            <a:off x="457200" y="4767271"/>
            <a:ext cx="21336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4" name="Google Shape;54;g27c901906d8_2_45"/>
          <p:cNvSpPr txBox="1">
            <a:spLocks noGrp="1"/>
          </p:cNvSpPr>
          <p:nvPr>
            <p:ph type="ftr" idx="11"/>
          </p:nvPr>
        </p:nvSpPr>
        <p:spPr>
          <a:xfrm>
            <a:off x="3124200" y="4767271"/>
            <a:ext cx="28956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5" name="Google Shape;55;g27c901906d8_2_45"/>
          <p:cNvSpPr txBox="1">
            <a:spLocks noGrp="1"/>
          </p:cNvSpPr>
          <p:nvPr>
            <p:ph type="sldNum" idx="12"/>
          </p:nvPr>
        </p:nvSpPr>
        <p:spPr>
          <a:xfrm>
            <a:off x="6553200" y="4767271"/>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g27c901906d8_2_6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 name="Google Shape;62;g27c901906d8_2_61"/>
          <p:cNvGrpSpPr/>
          <p:nvPr/>
        </p:nvGrpSpPr>
        <p:grpSpPr>
          <a:xfrm>
            <a:off x="830392" y="1191256"/>
            <a:ext cx="745763" cy="45826"/>
            <a:chOff x="4580561" y="2589004"/>
            <a:chExt cx="1064464" cy="25200"/>
          </a:xfrm>
        </p:grpSpPr>
        <p:sp>
          <p:nvSpPr>
            <p:cNvPr id="63" name="Google Shape;63;g27c901906d8_2_6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g27c901906d8_2_6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 name="Google Shape;65;g27c901906d8_2_61"/>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66" name="Google Shape;66;g27c901906d8_2_61"/>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67" name="Google Shape;67;g27c901906d8_2_6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8"/>
        <p:cNvGrpSpPr/>
        <p:nvPr/>
      </p:nvGrpSpPr>
      <p:grpSpPr>
        <a:xfrm>
          <a:off x="0" y="0"/>
          <a:ext cx="0" cy="0"/>
          <a:chOff x="0" y="0"/>
          <a:chExt cx="0" cy="0"/>
        </a:xfrm>
      </p:grpSpPr>
      <p:sp>
        <p:nvSpPr>
          <p:cNvPr id="69" name="Google Shape;69;p30"/>
          <p:cNvSpPr/>
          <p:nvPr/>
        </p:nvSpPr>
        <p:spPr>
          <a:xfrm>
            <a:off x="1" y="1"/>
            <a:ext cx="9143999" cy="970642"/>
          </a:xfrm>
          <a:prstGeom prst="rect">
            <a:avLst/>
          </a:prstGeom>
          <a:solidFill>
            <a:srgbClr val="B3D0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Calibri"/>
              <a:ea typeface="Calibri"/>
              <a:cs typeface="Calibri"/>
              <a:sym typeface="Calibri"/>
            </a:endParaRPr>
          </a:p>
        </p:txBody>
      </p:sp>
      <p:sp>
        <p:nvSpPr>
          <p:cNvPr id="70" name="Google Shape;70;p30"/>
          <p:cNvSpPr txBox="1">
            <a:spLocks noGrp="1"/>
          </p:cNvSpPr>
          <p:nvPr>
            <p:ph type="title"/>
          </p:nvPr>
        </p:nvSpPr>
        <p:spPr>
          <a:xfrm>
            <a:off x="457200" y="205979"/>
            <a:ext cx="8229600" cy="628593"/>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100" b="1">
                <a:solidFill>
                  <a:srgbClr val="0F3F59"/>
                </a:solidFill>
                <a:latin typeface="Open Sans"/>
                <a:ea typeface="Open Sans"/>
                <a:cs typeface="Open Sans"/>
                <a:sym typeface="Open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 name="Google Shape;71;p30"/>
          <p:cNvSpPr txBox="1">
            <a:spLocks noGrp="1"/>
          </p:cNvSpPr>
          <p:nvPr>
            <p:ph type="body" idx="1"/>
          </p:nvPr>
        </p:nvSpPr>
        <p:spPr>
          <a:xfrm>
            <a:off x="457200" y="1307307"/>
            <a:ext cx="8229600" cy="291346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solidFill>
                  <a:srgbClr val="0F3F59"/>
                </a:solidFill>
                <a:latin typeface="Open Sans"/>
                <a:ea typeface="Open Sans"/>
                <a:cs typeface="Open Sans"/>
                <a:sym typeface="Open Sans"/>
              </a:defRPr>
            </a:lvl1pPr>
            <a:lvl2pPr marL="914400" lvl="1" indent="-298450" algn="l">
              <a:lnSpc>
                <a:spcPct val="115000"/>
              </a:lnSpc>
              <a:spcBef>
                <a:spcPts val="0"/>
              </a:spcBef>
              <a:spcAft>
                <a:spcPts val="0"/>
              </a:spcAft>
              <a:buSzPts val="1100"/>
              <a:buChar char="○"/>
              <a:defRPr>
                <a:solidFill>
                  <a:srgbClr val="0F3F59"/>
                </a:solidFill>
                <a:latin typeface="Open Sans"/>
                <a:ea typeface="Open Sans"/>
                <a:cs typeface="Open Sans"/>
                <a:sym typeface="Open Sans"/>
              </a:defRPr>
            </a:lvl2pPr>
            <a:lvl3pPr marL="1371600" lvl="2" indent="-298450" algn="l">
              <a:lnSpc>
                <a:spcPct val="115000"/>
              </a:lnSpc>
              <a:spcBef>
                <a:spcPts val="0"/>
              </a:spcBef>
              <a:spcAft>
                <a:spcPts val="0"/>
              </a:spcAft>
              <a:buSzPts val="1100"/>
              <a:buChar char="■"/>
              <a:defRPr>
                <a:solidFill>
                  <a:srgbClr val="0F3F59"/>
                </a:solidFill>
                <a:latin typeface="Open Sans"/>
                <a:ea typeface="Open Sans"/>
                <a:cs typeface="Open Sans"/>
                <a:sym typeface="Open Sans"/>
              </a:defRPr>
            </a:lvl3pPr>
            <a:lvl4pPr marL="1828800" lvl="3" indent="-298450" algn="l">
              <a:lnSpc>
                <a:spcPct val="115000"/>
              </a:lnSpc>
              <a:spcBef>
                <a:spcPts val="0"/>
              </a:spcBef>
              <a:spcAft>
                <a:spcPts val="0"/>
              </a:spcAft>
              <a:buSzPts val="1100"/>
              <a:buChar char="●"/>
              <a:defRPr>
                <a:solidFill>
                  <a:srgbClr val="0F3F59"/>
                </a:solidFill>
                <a:latin typeface="Open Sans"/>
                <a:ea typeface="Open Sans"/>
                <a:cs typeface="Open Sans"/>
                <a:sym typeface="Open Sans"/>
              </a:defRPr>
            </a:lvl4pPr>
            <a:lvl5pPr marL="2286000" lvl="4" indent="-298450" algn="l">
              <a:lnSpc>
                <a:spcPct val="115000"/>
              </a:lnSpc>
              <a:spcBef>
                <a:spcPts val="0"/>
              </a:spcBef>
              <a:spcAft>
                <a:spcPts val="0"/>
              </a:spcAft>
              <a:buSzPts val="1100"/>
              <a:buChar char="○"/>
              <a:defRPr>
                <a:solidFill>
                  <a:srgbClr val="0F3F59"/>
                </a:solidFill>
                <a:latin typeface="Open Sans"/>
                <a:ea typeface="Open Sans"/>
                <a:cs typeface="Open Sans"/>
                <a:sym typeface="Open Sans"/>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72"/>
        <p:cNvGrpSpPr/>
        <p:nvPr/>
      </p:nvGrpSpPr>
      <p:grpSpPr>
        <a:xfrm>
          <a:off x="0" y="0"/>
          <a:ext cx="0" cy="0"/>
          <a:chOff x="0" y="0"/>
          <a:chExt cx="0" cy="0"/>
        </a:xfrm>
      </p:grpSpPr>
      <p:pic>
        <p:nvPicPr>
          <p:cNvPr id="73" name="Google Shape;73;g27c901906d8_2_75"/>
          <p:cNvPicPr preferRelativeResize="0"/>
          <p:nvPr/>
        </p:nvPicPr>
        <p:blipFill rotWithShape="1">
          <a:blip r:embed="rId2">
            <a:alphaModFix/>
          </a:blip>
          <a:srcRect/>
          <a:stretch/>
        </p:blipFill>
        <p:spPr>
          <a:xfrm>
            <a:off x="-19235" y="210290"/>
            <a:ext cx="1843088" cy="3686175"/>
          </a:xfrm>
          <a:prstGeom prst="rect">
            <a:avLst/>
          </a:prstGeom>
          <a:noFill/>
          <a:ln>
            <a:noFill/>
          </a:ln>
        </p:spPr>
      </p:pic>
      <p:sp>
        <p:nvSpPr>
          <p:cNvPr id="74" name="Google Shape;74;g27c901906d8_2_75"/>
          <p:cNvSpPr txBox="1">
            <a:spLocks noGrp="1"/>
          </p:cNvSpPr>
          <p:nvPr>
            <p:ph type="title"/>
          </p:nvPr>
        </p:nvSpPr>
        <p:spPr>
          <a:xfrm>
            <a:off x="457200" y="342900"/>
            <a:ext cx="8229600" cy="10287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g27c901906d8_2_75"/>
          <p:cNvSpPr txBox="1">
            <a:spLocks noGrp="1"/>
          </p:cNvSpPr>
          <p:nvPr>
            <p:ph type="body" idx="1"/>
          </p:nvPr>
        </p:nvSpPr>
        <p:spPr>
          <a:xfrm>
            <a:off x="457200" y="1485900"/>
            <a:ext cx="4038600" cy="2914800"/>
          </a:xfrm>
          <a:prstGeom prst="rect">
            <a:avLst/>
          </a:prstGeom>
          <a:noFill/>
          <a:ln>
            <a:noFill/>
          </a:ln>
        </p:spPr>
        <p:txBody>
          <a:bodyPr spcFirstLastPara="1" wrap="square" lIns="91425" tIns="45700" rIns="91425" bIns="45700" anchor="t" anchorCtr="0">
            <a:normAutofit/>
          </a:bodyPr>
          <a:lstStyle>
            <a:lvl1pPr marL="457200" lvl="0" indent="-314325" algn="l">
              <a:lnSpc>
                <a:spcPct val="115000"/>
              </a:lnSpc>
              <a:spcBef>
                <a:spcPts val="360"/>
              </a:spcBef>
              <a:spcAft>
                <a:spcPts val="0"/>
              </a:spcAft>
              <a:buSzPts val="1350"/>
              <a:buChar char="●"/>
              <a:defRPr/>
            </a:lvl1pPr>
            <a:lvl2pPr marL="914400" lvl="1" indent="-320040" algn="l">
              <a:lnSpc>
                <a:spcPct val="115000"/>
              </a:lnSpc>
              <a:spcBef>
                <a:spcPts val="360"/>
              </a:spcBef>
              <a:spcAft>
                <a:spcPts val="0"/>
              </a:spcAft>
              <a:buSzPts val="1440"/>
              <a:buChar char="○"/>
              <a:defRPr/>
            </a:lvl2pPr>
            <a:lvl3pPr marL="1371600" lvl="2" indent="-302894" algn="l">
              <a:lnSpc>
                <a:spcPct val="115000"/>
              </a:lnSpc>
              <a:spcBef>
                <a:spcPts val="360"/>
              </a:spcBef>
              <a:spcAft>
                <a:spcPts val="0"/>
              </a:spcAft>
              <a:buSzPts val="1170"/>
              <a:buChar char="■"/>
              <a:defRPr/>
            </a:lvl3pPr>
            <a:lvl4pPr marL="1828800" lvl="3" indent="-308610" algn="l">
              <a:lnSpc>
                <a:spcPct val="115000"/>
              </a:lnSpc>
              <a:spcBef>
                <a:spcPts val="360"/>
              </a:spcBef>
              <a:spcAft>
                <a:spcPts val="0"/>
              </a:spcAft>
              <a:buSzPts val="1260"/>
              <a:buChar char="●"/>
              <a:defRPr/>
            </a:lvl4pPr>
            <a:lvl5pPr marL="2286000" lvl="4" indent="-342900" algn="l">
              <a:lnSpc>
                <a:spcPct val="115000"/>
              </a:lnSpc>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76" name="Google Shape;76;g27c901906d8_2_75"/>
          <p:cNvSpPr txBox="1">
            <a:spLocks noGrp="1"/>
          </p:cNvSpPr>
          <p:nvPr>
            <p:ph type="body" idx="2"/>
          </p:nvPr>
        </p:nvSpPr>
        <p:spPr>
          <a:xfrm>
            <a:off x="4648200" y="1485900"/>
            <a:ext cx="4038600" cy="2914800"/>
          </a:xfrm>
          <a:prstGeom prst="rect">
            <a:avLst/>
          </a:prstGeom>
          <a:noFill/>
          <a:ln>
            <a:noFill/>
          </a:ln>
        </p:spPr>
        <p:txBody>
          <a:bodyPr spcFirstLastPara="1" wrap="square" lIns="91425" tIns="45700" rIns="91425" bIns="45700" anchor="t" anchorCtr="0">
            <a:normAutofit/>
          </a:bodyPr>
          <a:lstStyle>
            <a:lvl1pPr marL="457200" lvl="0" indent="-314325" algn="l">
              <a:lnSpc>
                <a:spcPct val="115000"/>
              </a:lnSpc>
              <a:spcBef>
                <a:spcPts val="360"/>
              </a:spcBef>
              <a:spcAft>
                <a:spcPts val="0"/>
              </a:spcAft>
              <a:buSzPts val="1350"/>
              <a:buChar char="●"/>
              <a:defRPr/>
            </a:lvl1pPr>
            <a:lvl2pPr marL="914400" lvl="1" indent="-320040" algn="l">
              <a:lnSpc>
                <a:spcPct val="115000"/>
              </a:lnSpc>
              <a:spcBef>
                <a:spcPts val="360"/>
              </a:spcBef>
              <a:spcAft>
                <a:spcPts val="0"/>
              </a:spcAft>
              <a:buSzPts val="1440"/>
              <a:buChar char="○"/>
              <a:defRPr/>
            </a:lvl2pPr>
            <a:lvl3pPr marL="1371600" lvl="2" indent="-302894" algn="l">
              <a:lnSpc>
                <a:spcPct val="115000"/>
              </a:lnSpc>
              <a:spcBef>
                <a:spcPts val="360"/>
              </a:spcBef>
              <a:spcAft>
                <a:spcPts val="0"/>
              </a:spcAft>
              <a:buSzPts val="1170"/>
              <a:buChar char="■"/>
              <a:defRPr/>
            </a:lvl3pPr>
            <a:lvl4pPr marL="1828800" lvl="3" indent="-308610" algn="l">
              <a:lnSpc>
                <a:spcPct val="115000"/>
              </a:lnSpc>
              <a:spcBef>
                <a:spcPts val="360"/>
              </a:spcBef>
              <a:spcAft>
                <a:spcPts val="0"/>
              </a:spcAft>
              <a:buSzPts val="1260"/>
              <a:buChar char="●"/>
              <a:defRPr/>
            </a:lvl4pPr>
            <a:lvl5pPr marL="2286000" lvl="4" indent="-342900" algn="l">
              <a:lnSpc>
                <a:spcPct val="115000"/>
              </a:lnSpc>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77" name="Google Shape;77;g27c901906d8_2_75"/>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 name="Google Shape;78;g27c901906d8_2_75"/>
          <p:cNvSpPr txBox="1">
            <a:spLocks noGrp="1"/>
          </p:cNvSpPr>
          <p:nvPr>
            <p:ph type="sldNum" idx="12"/>
          </p:nvPr>
        </p:nvSpPr>
        <p:spPr>
          <a:xfrm>
            <a:off x="6553200" y="4686300"/>
            <a:ext cx="2133600" cy="342900"/>
          </a:xfrm>
          <a:prstGeom prst="rect">
            <a:avLst/>
          </a:prstGeom>
          <a:noFill/>
          <a:ln>
            <a:noFill/>
          </a:ln>
        </p:spPr>
        <p:txBody>
          <a:bodyPr spcFirstLastPara="1" wrap="square" lIns="91425" tIns="45700" rIns="91425" bIns="45700" anchor="b"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
              <a:t>‹#›</a:t>
            </a:fld>
            <a:endParaRPr/>
          </a:p>
        </p:txBody>
      </p:sp>
      <p:sp>
        <p:nvSpPr>
          <p:cNvPr id="79" name="Google Shape;79;g27c901906d8_2_75"/>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80"/>
        <p:cNvGrpSpPr/>
        <p:nvPr/>
      </p:nvGrpSpPr>
      <p:grpSpPr>
        <a:xfrm>
          <a:off x="0" y="0"/>
          <a:ext cx="0" cy="0"/>
          <a:chOff x="0" y="0"/>
          <a:chExt cx="0" cy="0"/>
        </a:xfrm>
      </p:grpSpPr>
      <p:grpSp>
        <p:nvGrpSpPr>
          <p:cNvPr id="81" name="Google Shape;81;g27c901906d8_2_83"/>
          <p:cNvGrpSpPr/>
          <p:nvPr/>
        </p:nvGrpSpPr>
        <p:grpSpPr>
          <a:xfrm>
            <a:off x="830392" y="4169130"/>
            <a:ext cx="745763" cy="45826"/>
            <a:chOff x="4580561" y="2589004"/>
            <a:chExt cx="1064464" cy="25200"/>
          </a:xfrm>
        </p:grpSpPr>
        <p:sp>
          <p:nvSpPr>
            <p:cNvPr id="82" name="Google Shape;82;g27c901906d8_2_8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27c901906d8_2_8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 name="Google Shape;84;g27c901906d8_2_83"/>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85" name="Google Shape;85;g27c901906d8_2_8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g27c901906d8_2_8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 name="Google Shape;88;g27c901906d8_2_89"/>
          <p:cNvGrpSpPr/>
          <p:nvPr/>
        </p:nvGrpSpPr>
        <p:grpSpPr>
          <a:xfrm>
            <a:off x="830392" y="1191256"/>
            <a:ext cx="745763" cy="45826"/>
            <a:chOff x="4580561" y="2589004"/>
            <a:chExt cx="1064464" cy="25200"/>
          </a:xfrm>
        </p:grpSpPr>
        <p:sp>
          <p:nvSpPr>
            <p:cNvPr id="89" name="Google Shape;89;g27c901906d8_2_8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g27c901906d8_2_8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1" name="Google Shape;91;g27c901906d8_2_89"/>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92" name="Google Shape;92;g27c901906d8_2_89"/>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3" name="Google Shape;93;g27c901906d8_2_89"/>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94" name="Google Shape;94;g27c901906d8_2_8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5"/>
        <p:cNvGrpSpPr/>
        <p:nvPr/>
      </p:nvGrpSpPr>
      <p:grpSpPr>
        <a:xfrm>
          <a:off x="0" y="0"/>
          <a:ext cx="0" cy="0"/>
          <a:chOff x="0" y="0"/>
          <a:chExt cx="0" cy="0"/>
        </a:xfrm>
      </p:grpSpPr>
      <p:sp>
        <p:nvSpPr>
          <p:cNvPr id="96" name="Google Shape;96;g27c901906d8_2_9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7" name="Google Shape;97;g27c901906d8_2_98"/>
          <p:cNvGrpSpPr/>
          <p:nvPr/>
        </p:nvGrpSpPr>
        <p:grpSpPr>
          <a:xfrm>
            <a:off x="830392" y="1191256"/>
            <a:ext cx="745763" cy="45826"/>
            <a:chOff x="4580561" y="2589004"/>
            <a:chExt cx="1064464" cy="25200"/>
          </a:xfrm>
        </p:grpSpPr>
        <p:sp>
          <p:nvSpPr>
            <p:cNvPr id="98" name="Google Shape;98;g27c901906d8_2_9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g27c901906d8_2_9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 name="Google Shape;100;g27c901906d8_2_98"/>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101" name="Google Shape;101;g27c901906d8_2_98"/>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02" name="Google Shape;102;g27c901906d8_2_9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103"/>
        <p:cNvGrpSpPr/>
        <p:nvPr/>
      </p:nvGrpSpPr>
      <p:grpSpPr>
        <a:xfrm>
          <a:off x="0" y="0"/>
          <a:ext cx="0" cy="0"/>
          <a:chOff x="0" y="0"/>
          <a:chExt cx="0" cy="0"/>
        </a:xfrm>
      </p:grpSpPr>
      <p:sp>
        <p:nvSpPr>
          <p:cNvPr id="104" name="Google Shape;104;g27c901906d8_2_106"/>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 name="Google Shape;105;g27c901906d8_2_106"/>
          <p:cNvGrpSpPr/>
          <p:nvPr/>
        </p:nvGrpSpPr>
        <p:grpSpPr>
          <a:xfrm>
            <a:off x="830392" y="1191256"/>
            <a:ext cx="745763" cy="45826"/>
            <a:chOff x="4580561" y="2589004"/>
            <a:chExt cx="1064464" cy="25200"/>
          </a:xfrm>
        </p:grpSpPr>
        <p:sp>
          <p:nvSpPr>
            <p:cNvPr id="106" name="Google Shape;106;g27c901906d8_2_10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g27c901906d8_2_10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8" name="Google Shape;108;g27c901906d8_2_106"/>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09" name="Google Shape;109;g27c901906d8_2_106"/>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10" name="Google Shape;110;g27c901906d8_2_10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g27c901906d8_2_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 name="Google Shape;14;g27c901906d8_2_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g27c901906d8_2_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11"/>
        <p:cNvGrpSpPr/>
        <p:nvPr/>
      </p:nvGrpSpPr>
      <p:grpSpPr>
        <a:xfrm>
          <a:off x="0" y="0"/>
          <a:ext cx="0" cy="0"/>
          <a:chOff x="0" y="0"/>
          <a:chExt cx="0" cy="0"/>
        </a:xfrm>
      </p:grpSpPr>
      <p:grpSp>
        <p:nvGrpSpPr>
          <p:cNvPr id="112" name="Google Shape;112;g27c901906d8_2_114"/>
          <p:cNvGrpSpPr/>
          <p:nvPr/>
        </p:nvGrpSpPr>
        <p:grpSpPr>
          <a:xfrm>
            <a:off x="830392" y="1191256"/>
            <a:ext cx="745763" cy="45826"/>
            <a:chOff x="4580561" y="2589004"/>
            <a:chExt cx="1064464" cy="25200"/>
          </a:xfrm>
        </p:grpSpPr>
        <p:sp>
          <p:nvSpPr>
            <p:cNvPr id="113" name="Google Shape;113;g27c901906d8_2_1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g27c901906d8_2_1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5" name="Google Shape;115;g27c901906d8_2_114"/>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16" name="Google Shape;116;g27c901906d8_2_11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7"/>
        <p:cNvGrpSpPr/>
        <p:nvPr/>
      </p:nvGrpSpPr>
      <p:grpSpPr>
        <a:xfrm>
          <a:off x="0" y="0"/>
          <a:ext cx="0" cy="0"/>
          <a:chOff x="0" y="0"/>
          <a:chExt cx="0" cy="0"/>
        </a:xfrm>
      </p:grpSpPr>
      <p:sp>
        <p:nvSpPr>
          <p:cNvPr id="118" name="Google Shape;118;g27c901906d8_2_12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9" name="Google Shape;119;g27c901906d8_2_120"/>
          <p:cNvGrpSpPr/>
          <p:nvPr/>
        </p:nvGrpSpPr>
        <p:grpSpPr>
          <a:xfrm>
            <a:off x="830392" y="1191256"/>
            <a:ext cx="745763" cy="45826"/>
            <a:chOff x="4580561" y="2589004"/>
            <a:chExt cx="1064464" cy="25200"/>
          </a:xfrm>
        </p:grpSpPr>
        <p:sp>
          <p:nvSpPr>
            <p:cNvPr id="120" name="Google Shape;120;g27c901906d8_2_12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g27c901906d8_2_12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2" name="Google Shape;122;g27c901906d8_2_120"/>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123" name="Google Shape;123;g27c901906d8_2_120"/>
          <p:cNvSpPr txBox="1">
            <a:spLocks noGrp="1"/>
          </p:cNvSpPr>
          <p:nvPr>
            <p:ph type="body" idx="1"/>
          </p:nvPr>
        </p:nvSpPr>
        <p:spPr>
          <a:xfrm>
            <a:off x="729325"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24" name="Google Shape;124;g27c901906d8_2_120"/>
          <p:cNvSpPr txBox="1">
            <a:spLocks noGrp="1"/>
          </p:cNvSpPr>
          <p:nvPr>
            <p:ph type="body" idx="2"/>
          </p:nvPr>
        </p:nvSpPr>
        <p:spPr>
          <a:xfrm>
            <a:off x="4643604"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25" name="Google Shape;125;g27c901906d8_2_12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Google Shape;127;g27c901906d8_2_12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8" name="Google Shape;128;g27c901906d8_2_129"/>
          <p:cNvGrpSpPr/>
          <p:nvPr/>
        </p:nvGrpSpPr>
        <p:grpSpPr>
          <a:xfrm>
            <a:off x="830392" y="1191256"/>
            <a:ext cx="745763" cy="45826"/>
            <a:chOff x="4580561" y="2589004"/>
            <a:chExt cx="1064464" cy="25200"/>
          </a:xfrm>
        </p:grpSpPr>
        <p:sp>
          <p:nvSpPr>
            <p:cNvPr id="129" name="Google Shape;129;g27c901906d8_2_12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g27c901906d8_2_12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1" name="Google Shape;131;g27c901906d8_2_129"/>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132" name="Google Shape;132;g27c901906d8_2_12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3"/>
        <p:cNvGrpSpPr/>
        <p:nvPr/>
      </p:nvGrpSpPr>
      <p:grpSpPr>
        <a:xfrm>
          <a:off x="0" y="0"/>
          <a:ext cx="0" cy="0"/>
          <a:chOff x="0" y="0"/>
          <a:chExt cx="0" cy="0"/>
        </a:xfrm>
      </p:grpSpPr>
      <p:sp>
        <p:nvSpPr>
          <p:cNvPr id="134" name="Google Shape;134;g27c901906d8_2_136"/>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135" name="Google Shape;135;g27c901906d8_2_13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6"/>
        <p:cNvGrpSpPr/>
        <p:nvPr/>
      </p:nvGrpSpPr>
      <p:grpSpPr>
        <a:xfrm>
          <a:off x="0" y="0"/>
          <a:ext cx="0" cy="0"/>
          <a:chOff x="0" y="0"/>
          <a:chExt cx="0" cy="0"/>
        </a:xfrm>
      </p:grpSpPr>
      <p:grpSp>
        <p:nvGrpSpPr>
          <p:cNvPr id="137" name="Google Shape;137;g27c901906d8_2_139"/>
          <p:cNvGrpSpPr/>
          <p:nvPr/>
        </p:nvGrpSpPr>
        <p:grpSpPr>
          <a:xfrm>
            <a:off x="830392" y="4169130"/>
            <a:ext cx="745763" cy="45826"/>
            <a:chOff x="4580561" y="2589004"/>
            <a:chExt cx="1064464" cy="25200"/>
          </a:xfrm>
        </p:grpSpPr>
        <p:sp>
          <p:nvSpPr>
            <p:cNvPr id="138" name="Google Shape;138;g27c901906d8_2_139"/>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27c901906d8_2_139"/>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 name="Google Shape;140;g27c901906d8_2_139"/>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141" name="Google Shape;141;g27c901906d8_2_139"/>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0"/>
              </a:spcBef>
              <a:spcAft>
                <a:spcPts val="0"/>
              </a:spcAft>
              <a:buClr>
                <a:schemeClr val="lt1"/>
              </a:buClr>
              <a:buSzPts val="1100"/>
              <a:buChar char="○"/>
              <a:defRPr>
                <a:solidFill>
                  <a:schemeClr val="lt1"/>
                </a:solidFill>
              </a:defRPr>
            </a:lvl2pPr>
            <a:lvl3pPr marL="1371600" lvl="2" indent="-298450" algn="l">
              <a:lnSpc>
                <a:spcPct val="115000"/>
              </a:lnSpc>
              <a:spcBef>
                <a:spcPts val="0"/>
              </a:spcBef>
              <a:spcAft>
                <a:spcPts val="0"/>
              </a:spcAft>
              <a:buClr>
                <a:schemeClr val="lt1"/>
              </a:buClr>
              <a:buSzPts val="1100"/>
              <a:buChar char="■"/>
              <a:defRPr>
                <a:solidFill>
                  <a:schemeClr val="lt1"/>
                </a:solidFill>
              </a:defRPr>
            </a:lvl3pPr>
            <a:lvl4pPr marL="1828800" lvl="3" indent="-298450" algn="l">
              <a:lnSpc>
                <a:spcPct val="115000"/>
              </a:lnSpc>
              <a:spcBef>
                <a:spcPts val="0"/>
              </a:spcBef>
              <a:spcAft>
                <a:spcPts val="0"/>
              </a:spcAft>
              <a:buClr>
                <a:schemeClr val="lt1"/>
              </a:buClr>
              <a:buSzPts val="1100"/>
              <a:buChar char="●"/>
              <a:defRPr>
                <a:solidFill>
                  <a:schemeClr val="lt1"/>
                </a:solidFill>
              </a:defRPr>
            </a:lvl4pPr>
            <a:lvl5pPr marL="2286000" lvl="4" indent="-298450" algn="l">
              <a:lnSpc>
                <a:spcPct val="115000"/>
              </a:lnSpc>
              <a:spcBef>
                <a:spcPts val="0"/>
              </a:spcBef>
              <a:spcAft>
                <a:spcPts val="0"/>
              </a:spcAft>
              <a:buClr>
                <a:schemeClr val="lt1"/>
              </a:buClr>
              <a:buSzPts val="1100"/>
              <a:buChar char="○"/>
              <a:defRPr>
                <a:solidFill>
                  <a:schemeClr val="lt1"/>
                </a:solidFill>
              </a:defRPr>
            </a:lvl5pPr>
            <a:lvl6pPr marL="2743200" lvl="5" indent="-298450" algn="l">
              <a:lnSpc>
                <a:spcPct val="115000"/>
              </a:lnSpc>
              <a:spcBef>
                <a:spcPts val="0"/>
              </a:spcBef>
              <a:spcAft>
                <a:spcPts val="0"/>
              </a:spcAft>
              <a:buClr>
                <a:schemeClr val="lt1"/>
              </a:buClr>
              <a:buSzPts val="1100"/>
              <a:buChar char="■"/>
              <a:defRPr>
                <a:solidFill>
                  <a:schemeClr val="lt1"/>
                </a:solidFill>
              </a:defRPr>
            </a:lvl6pPr>
            <a:lvl7pPr marL="3200400" lvl="6" indent="-298450" algn="l">
              <a:lnSpc>
                <a:spcPct val="115000"/>
              </a:lnSpc>
              <a:spcBef>
                <a:spcPts val="0"/>
              </a:spcBef>
              <a:spcAft>
                <a:spcPts val="0"/>
              </a:spcAft>
              <a:buClr>
                <a:schemeClr val="lt1"/>
              </a:buClr>
              <a:buSzPts val="1100"/>
              <a:buChar char="●"/>
              <a:defRPr>
                <a:solidFill>
                  <a:schemeClr val="lt1"/>
                </a:solidFill>
              </a:defRPr>
            </a:lvl7pPr>
            <a:lvl8pPr marL="3657600" lvl="7" indent="-298450" algn="l">
              <a:lnSpc>
                <a:spcPct val="115000"/>
              </a:lnSpc>
              <a:spcBef>
                <a:spcPts val="0"/>
              </a:spcBef>
              <a:spcAft>
                <a:spcPts val="0"/>
              </a:spcAft>
              <a:buClr>
                <a:schemeClr val="lt1"/>
              </a:buClr>
              <a:buSzPts val="1100"/>
              <a:buChar char="○"/>
              <a:defRPr>
                <a:solidFill>
                  <a:schemeClr val="lt1"/>
                </a:solidFill>
              </a:defRPr>
            </a:lvl8pPr>
            <a:lvl9pPr marL="4114800" lvl="8" indent="-298450" algn="l">
              <a:lnSpc>
                <a:spcPct val="115000"/>
              </a:lnSpc>
              <a:spcBef>
                <a:spcPts val="0"/>
              </a:spcBef>
              <a:spcAft>
                <a:spcPts val="0"/>
              </a:spcAft>
              <a:buClr>
                <a:schemeClr val="lt1"/>
              </a:buClr>
              <a:buSzPts val="1100"/>
              <a:buChar char="■"/>
              <a:defRPr>
                <a:solidFill>
                  <a:schemeClr val="lt1"/>
                </a:solidFill>
              </a:defRPr>
            </a:lvl9pPr>
          </a:lstStyle>
          <a:p>
            <a:endParaRPr/>
          </a:p>
        </p:txBody>
      </p:sp>
      <p:sp>
        <p:nvSpPr>
          <p:cNvPr id="142" name="Google Shape;142;g27c901906d8_2_13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g27c901906d8_2_14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5"/>
        <p:cNvGrpSpPr/>
        <p:nvPr/>
      </p:nvGrpSpPr>
      <p:grpSpPr>
        <a:xfrm>
          <a:off x="0" y="0"/>
          <a:ext cx="0" cy="0"/>
          <a:chOff x="0" y="0"/>
          <a:chExt cx="0" cy="0"/>
        </a:xfrm>
      </p:grpSpPr>
      <p:pic>
        <p:nvPicPr>
          <p:cNvPr id="146" name="Google Shape;146;g27c901906d8_2_148"/>
          <p:cNvPicPr preferRelativeResize="0"/>
          <p:nvPr/>
        </p:nvPicPr>
        <p:blipFill rotWithShape="1">
          <a:blip r:embed="rId2">
            <a:alphaModFix/>
          </a:blip>
          <a:srcRect/>
          <a:stretch/>
        </p:blipFill>
        <p:spPr>
          <a:xfrm>
            <a:off x="-19235" y="210290"/>
            <a:ext cx="1843088" cy="3686175"/>
          </a:xfrm>
          <a:prstGeom prst="rect">
            <a:avLst/>
          </a:prstGeom>
          <a:noFill/>
          <a:ln>
            <a:noFill/>
          </a:ln>
        </p:spPr>
      </p:pic>
      <p:sp>
        <p:nvSpPr>
          <p:cNvPr id="147" name="Google Shape;147;g27c901906d8_2_148"/>
          <p:cNvSpPr/>
          <p:nvPr/>
        </p:nvSpPr>
        <p:spPr>
          <a:xfrm>
            <a:off x="7620000" y="228600"/>
            <a:ext cx="1295400" cy="971700"/>
          </a:xfrm>
          <a:prstGeom prst="teardrop">
            <a:avLst>
              <a:gd name="adj" fmla="val 100000"/>
            </a:avLst>
          </a:prstGeom>
          <a:solidFill>
            <a:srgbClr val="E56027">
              <a:alpha val="2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8" name="Google Shape;148;g27c901906d8_2_148"/>
          <p:cNvSpPr txBox="1">
            <a:spLocks noGrp="1"/>
          </p:cNvSpPr>
          <p:nvPr>
            <p:ph type="title"/>
          </p:nvPr>
        </p:nvSpPr>
        <p:spPr>
          <a:xfrm>
            <a:off x="457200" y="342900"/>
            <a:ext cx="6629400" cy="10287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2800"/>
              <a:buNone/>
              <a:defRPr>
                <a:solidFill>
                  <a:srgbClr val="1E243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 name="Google Shape;149;g27c901906d8_2_148"/>
          <p:cNvSpPr txBox="1">
            <a:spLocks noGrp="1"/>
          </p:cNvSpPr>
          <p:nvPr>
            <p:ph type="body" idx="1"/>
          </p:nvPr>
        </p:nvSpPr>
        <p:spPr>
          <a:xfrm>
            <a:off x="457200" y="1485900"/>
            <a:ext cx="8229600" cy="1714500"/>
          </a:xfrm>
          <a:prstGeom prst="rect">
            <a:avLst/>
          </a:prstGeom>
          <a:noFill/>
          <a:ln>
            <a:noFill/>
          </a:ln>
        </p:spPr>
        <p:txBody>
          <a:bodyPr spcFirstLastPara="1" wrap="square" lIns="91425" tIns="45700" rIns="91425" bIns="45700" anchor="t" anchorCtr="0">
            <a:normAutofit/>
          </a:bodyPr>
          <a:lstStyle>
            <a:lvl1pPr marL="457200" lvl="0" indent="-228600" algn="l">
              <a:lnSpc>
                <a:spcPct val="115000"/>
              </a:lnSpc>
              <a:spcBef>
                <a:spcPts val="640"/>
              </a:spcBef>
              <a:spcAft>
                <a:spcPts val="0"/>
              </a:spcAft>
              <a:buSzPts val="2400"/>
              <a:buNone/>
              <a:defRPr>
                <a:solidFill>
                  <a:srgbClr val="E56027"/>
                </a:solidFill>
              </a:defRPr>
            </a:lvl1pPr>
            <a:lvl2pPr marL="914400" lvl="1" indent="-370840" algn="l">
              <a:lnSpc>
                <a:spcPct val="115000"/>
              </a:lnSpc>
              <a:spcBef>
                <a:spcPts val="560"/>
              </a:spcBef>
              <a:spcAft>
                <a:spcPts val="0"/>
              </a:spcAft>
              <a:buClr>
                <a:schemeClr val="accent3"/>
              </a:buClr>
              <a:buSzPts val="2240"/>
              <a:buFont typeface="Arial"/>
              <a:buChar char="•"/>
              <a:defRPr/>
            </a:lvl2pPr>
            <a:lvl3pPr marL="1371600" lvl="2" indent="-327660" algn="l">
              <a:lnSpc>
                <a:spcPct val="115000"/>
              </a:lnSpc>
              <a:spcBef>
                <a:spcPts val="480"/>
              </a:spcBef>
              <a:spcAft>
                <a:spcPts val="0"/>
              </a:spcAft>
              <a:buClr>
                <a:schemeClr val="accent3"/>
              </a:buClr>
              <a:buSzPts val="1560"/>
              <a:buFont typeface="Arial"/>
              <a:buChar char="•"/>
              <a:defRPr/>
            </a:lvl3pPr>
            <a:lvl4pPr marL="1828800" lvl="3" indent="-317500" algn="l">
              <a:lnSpc>
                <a:spcPct val="115000"/>
              </a:lnSpc>
              <a:spcBef>
                <a:spcPts val="400"/>
              </a:spcBef>
              <a:spcAft>
                <a:spcPts val="0"/>
              </a:spcAft>
              <a:buClr>
                <a:schemeClr val="accent3"/>
              </a:buClr>
              <a:buSzPts val="1400"/>
              <a:buFont typeface="Arial"/>
              <a:buChar char="•"/>
              <a:defRPr/>
            </a:lvl4pPr>
            <a:lvl5pPr marL="2286000" lvl="4" indent="-355600" algn="l">
              <a:lnSpc>
                <a:spcPct val="115000"/>
              </a:lnSpc>
              <a:spcBef>
                <a:spcPts val="400"/>
              </a:spcBef>
              <a:spcAft>
                <a:spcPts val="0"/>
              </a:spcAft>
              <a:buClr>
                <a:schemeClr val="accent3"/>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50" name="Google Shape;150;g27c901906d8_2_148"/>
          <p:cNvSpPr txBox="1">
            <a:spLocks noGrp="1"/>
          </p:cNvSpPr>
          <p:nvPr>
            <p:ph type="body" idx="2"/>
          </p:nvPr>
        </p:nvSpPr>
        <p:spPr>
          <a:xfrm>
            <a:off x="457199" y="3610274"/>
            <a:ext cx="3943200" cy="1323000"/>
          </a:xfrm>
          <a:prstGeom prst="rect">
            <a:avLst/>
          </a:prstGeom>
          <a:noFill/>
          <a:ln>
            <a:noFill/>
          </a:ln>
        </p:spPr>
        <p:txBody>
          <a:bodyPr spcFirstLastPara="1" wrap="square" lIns="91425" tIns="45700" rIns="91425" bIns="45700" anchor="t" anchorCtr="0">
            <a:normAutofit/>
          </a:bodyPr>
          <a:lstStyle>
            <a:lvl1pPr marL="457200" lvl="0" indent="-228600" algn="l">
              <a:lnSpc>
                <a:spcPct val="115000"/>
              </a:lnSpc>
              <a:spcBef>
                <a:spcPts val="320"/>
              </a:spcBef>
              <a:spcAft>
                <a:spcPts val="0"/>
              </a:spcAft>
              <a:buSzPts val="1200"/>
              <a:buFont typeface="Arial"/>
              <a:buNone/>
              <a:defRPr sz="1600" b="0" i="0">
                <a:latin typeface="Montserrat"/>
                <a:ea typeface="Montserrat"/>
                <a:cs typeface="Montserrat"/>
                <a:sym typeface="Montserrat"/>
              </a:defRPr>
            </a:lvl1pPr>
            <a:lvl2pPr marL="914400" lvl="1" indent="-228600" algn="l">
              <a:lnSpc>
                <a:spcPct val="115000"/>
              </a:lnSpc>
              <a:spcBef>
                <a:spcPts val="560"/>
              </a:spcBef>
              <a:spcAft>
                <a:spcPts val="0"/>
              </a:spcAft>
              <a:buSzPts val="2240"/>
              <a:buNone/>
              <a:defRPr/>
            </a:lvl2pPr>
            <a:lvl3pPr marL="1371600" lvl="2" indent="-228600" algn="l">
              <a:lnSpc>
                <a:spcPct val="115000"/>
              </a:lnSpc>
              <a:spcBef>
                <a:spcPts val="480"/>
              </a:spcBef>
              <a:spcAft>
                <a:spcPts val="0"/>
              </a:spcAft>
              <a:buSzPts val="1560"/>
              <a:buNone/>
              <a:defRPr/>
            </a:lvl3pPr>
            <a:lvl4pPr marL="1828800" lvl="3" indent="-228600" algn="l">
              <a:lnSpc>
                <a:spcPct val="115000"/>
              </a:lnSpc>
              <a:spcBef>
                <a:spcPts val="400"/>
              </a:spcBef>
              <a:spcAft>
                <a:spcPts val="0"/>
              </a:spcAft>
              <a:buSzPts val="1400"/>
              <a:buNone/>
              <a:defRPr/>
            </a:lvl4pPr>
            <a:lvl5pPr marL="2286000" lvl="4" indent="-228600" algn="l">
              <a:lnSpc>
                <a:spcPct val="115000"/>
              </a:lnSpc>
              <a:spcBef>
                <a:spcPts val="400"/>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51" name="Google Shape;151;g27c901906d8_2_148"/>
          <p:cNvSpPr txBox="1">
            <a:spLocks noGrp="1"/>
          </p:cNvSpPr>
          <p:nvPr>
            <p:ph type="body" idx="3"/>
          </p:nvPr>
        </p:nvSpPr>
        <p:spPr>
          <a:xfrm>
            <a:off x="4743634" y="3614517"/>
            <a:ext cx="3943200" cy="1314600"/>
          </a:xfrm>
          <a:prstGeom prst="rect">
            <a:avLst/>
          </a:prstGeom>
          <a:noFill/>
          <a:ln>
            <a:noFill/>
          </a:ln>
        </p:spPr>
        <p:txBody>
          <a:bodyPr spcFirstLastPara="1" wrap="square" lIns="91425" tIns="45700" rIns="91425" bIns="45700" anchor="t" anchorCtr="0">
            <a:normAutofit/>
          </a:bodyPr>
          <a:lstStyle>
            <a:lvl1pPr marL="457200" lvl="0" indent="-304800" algn="l">
              <a:lnSpc>
                <a:spcPct val="115000"/>
              </a:lnSpc>
              <a:spcBef>
                <a:spcPts val="320"/>
              </a:spcBef>
              <a:spcAft>
                <a:spcPts val="0"/>
              </a:spcAft>
              <a:buSzPts val="1200"/>
              <a:buChar char="●"/>
              <a:defRPr sz="1600">
                <a:latin typeface="Montserrat"/>
                <a:ea typeface="Montserrat"/>
                <a:cs typeface="Montserrat"/>
                <a:sym typeface="Montserrat"/>
              </a:defRPr>
            </a:lvl1pPr>
            <a:lvl2pPr marL="914400" lvl="1" indent="-320040" algn="l">
              <a:lnSpc>
                <a:spcPct val="115000"/>
              </a:lnSpc>
              <a:spcBef>
                <a:spcPts val="360"/>
              </a:spcBef>
              <a:spcAft>
                <a:spcPts val="0"/>
              </a:spcAft>
              <a:buSzPts val="1440"/>
              <a:buChar char="○"/>
              <a:defRPr/>
            </a:lvl2pPr>
            <a:lvl3pPr marL="1371600" lvl="2" indent="-302894" algn="l">
              <a:lnSpc>
                <a:spcPct val="115000"/>
              </a:lnSpc>
              <a:spcBef>
                <a:spcPts val="360"/>
              </a:spcBef>
              <a:spcAft>
                <a:spcPts val="0"/>
              </a:spcAft>
              <a:buSzPts val="1170"/>
              <a:buChar char="■"/>
              <a:defRPr/>
            </a:lvl3pPr>
            <a:lvl4pPr marL="1828800" lvl="3" indent="-308610" algn="l">
              <a:lnSpc>
                <a:spcPct val="115000"/>
              </a:lnSpc>
              <a:spcBef>
                <a:spcPts val="360"/>
              </a:spcBef>
              <a:spcAft>
                <a:spcPts val="0"/>
              </a:spcAft>
              <a:buSzPts val="1260"/>
              <a:buChar char="●"/>
              <a:defRPr/>
            </a:lvl4pPr>
            <a:lvl5pPr marL="2286000" lvl="4" indent="-342900" algn="l">
              <a:lnSpc>
                <a:spcPct val="115000"/>
              </a:lnSpc>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52" name="Google Shape;152;g27c901906d8_2_148"/>
          <p:cNvSpPr/>
          <p:nvPr/>
        </p:nvSpPr>
        <p:spPr>
          <a:xfrm>
            <a:off x="-19235" y="4990361"/>
            <a:ext cx="1162200" cy="153300"/>
          </a:xfrm>
          <a:prstGeom prst="rect">
            <a:avLst/>
          </a:prstGeom>
          <a:solidFill>
            <a:srgbClr val="1E24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3" name="Google Shape;153;g27c901906d8_2_148"/>
          <p:cNvSpPr/>
          <p:nvPr/>
        </p:nvSpPr>
        <p:spPr>
          <a:xfrm>
            <a:off x="1143000" y="4990361"/>
            <a:ext cx="1162200" cy="153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4" name="Google Shape;154;g27c901906d8_2_148"/>
          <p:cNvSpPr/>
          <p:nvPr/>
        </p:nvSpPr>
        <p:spPr>
          <a:xfrm>
            <a:off x="2305235" y="4991400"/>
            <a:ext cx="1162200" cy="153300"/>
          </a:xfrm>
          <a:prstGeom prst="rect">
            <a:avLst/>
          </a:prstGeom>
          <a:solidFill>
            <a:srgbClr val="E560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55" name="Google Shape;155;g27c901906d8_2_148" descr="Logo&#10;&#10;Description automatically generated"/>
          <p:cNvPicPr preferRelativeResize="0"/>
          <p:nvPr/>
        </p:nvPicPr>
        <p:blipFill rotWithShape="1">
          <a:blip r:embed="rId3">
            <a:alphaModFix/>
          </a:blip>
          <a:srcRect/>
          <a:stretch/>
        </p:blipFill>
        <p:spPr>
          <a:xfrm>
            <a:off x="7856730" y="457200"/>
            <a:ext cx="625560" cy="514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Over Content" type="txOverObj">
  <p:cSld name="TEXT_OVER_OBJECT">
    <p:spTree>
      <p:nvGrpSpPr>
        <p:cNvPr id="1" name="Shape 156"/>
        <p:cNvGrpSpPr/>
        <p:nvPr/>
      </p:nvGrpSpPr>
      <p:grpSpPr>
        <a:xfrm>
          <a:off x="0" y="0"/>
          <a:ext cx="0" cy="0"/>
          <a:chOff x="0" y="0"/>
          <a:chExt cx="0" cy="0"/>
        </a:xfrm>
      </p:grpSpPr>
      <p:sp>
        <p:nvSpPr>
          <p:cNvPr id="157" name="Google Shape;157;g27c901906d8_2_159"/>
          <p:cNvSpPr txBox="1">
            <a:spLocks noGrp="1"/>
          </p:cNvSpPr>
          <p:nvPr>
            <p:ph type="title"/>
          </p:nvPr>
        </p:nvSpPr>
        <p:spPr>
          <a:xfrm>
            <a:off x="457200" y="342900"/>
            <a:ext cx="8229600" cy="10287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8" name="Google Shape;158;g27c901906d8_2_159"/>
          <p:cNvSpPr txBox="1">
            <a:spLocks noGrp="1"/>
          </p:cNvSpPr>
          <p:nvPr>
            <p:ph type="body" idx="1"/>
          </p:nvPr>
        </p:nvSpPr>
        <p:spPr>
          <a:xfrm>
            <a:off x="457200" y="1485900"/>
            <a:ext cx="8229600" cy="1400100"/>
          </a:xfrm>
          <a:prstGeom prst="rect">
            <a:avLst/>
          </a:prstGeom>
          <a:noFill/>
          <a:ln>
            <a:noFill/>
          </a:ln>
        </p:spPr>
        <p:txBody>
          <a:bodyPr spcFirstLastPara="1" wrap="square" lIns="91425" tIns="45700" rIns="91425" bIns="45700" anchor="t" anchorCtr="0">
            <a:normAutofit/>
          </a:bodyPr>
          <a:lstStyle>
            <a:lvl1pPr marL="457200" lvl="0" indent="-314325" algn="l">
              <a:lnSpc>
                <a:spcPct val="115000"/>
              </a:lnSpc>
              <a:spcBef>
                <a:spcPts val="360"/>
              </a:spcBef>
              <a:spcAft>
                <a:spcPts val="0"/>
              </a:spcAft>
              <a:buSzPts val="1350"/>
              <a:buChar char="●"/>
              <a:defRPr/>
            </a:lvl1pPr>
            <a:lvl2pPr marL="914400" lvl="1" indent="-320040" algn="l">
              <a:lnSpc>
                <a:spcPct val="115000"/>
              </a:lnSpc>
              <a:spcBef>
                <a:spcPts val="360"/>
              </a:spcBef>
              <a:spcAft>
                <a:spcPts val="0"/>
              </a:spcAft>
              <a:buSzPts val="1440"/>
              <a:buChar char="○"/>
              <a:defRPr/>
            </a:lvl2pPr>
            <a:lvl3pPr marL="1371600" lvl="2" indent="-302894" algn="l">
              <a:lnSpc>
                <a:spcPct val="115000"/>
              </a:lnSpc>
              <a:spcBef>
                <a:spcPts val="360"/>
              </a:spcBef>
              <a:spcAft>
                <a:spcPts val="0"/>
              </a:spcAft>
              <a:buSzPts val="1170"/>
              <a:buChar char="■"/>
              <a:defRPr/>
            </a:lvl3pPr>
            <a:lvl4pPr marL="1828800" lvl="3" indent="-308610" algn="l">
              <a:lnSpc>
                <a:spcPct val="115000"/>
              </a:lnSpc>
              <a:spcBef>
                <a:spcPts val="360"/>
              </a:spcBef>
              <a:spcAft>
                <a:spcPts val="0"/>
              </a:spcAft>
              <a:buSzPts val="1260"/>
              <a:buChar char="●"/>
              <a:defRPr/>
            </a:lvl4pPr>
            <a:lvl5pPr marL="2286000" lvl="4" indent="-342900" algn="l">
              <a:lnSpc>
                <a:spcPct val="115000"/>
              </a:lnSpc>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59" name="Google Shape;159;g27c901906d8_2_159"/>
          <p:cNvSpPr txBox="1">
            <a:spLocks noGrp="1"/>
          </p:cNvSpPr>
          <p:nvPr>
            <p:ph type="body" idx="2"/>
          </p:nvPr>
        </p:nvSpPr>
        <p:spPr>
          <a:xfrm>
            <a:off x="457200" y="3000375"/>
            <a:ext cx="8229600" cy="1400100"/>
          </a:xfrm>
          <a:prstGeom prst="rect">
            <a:avLst/>
          </a:prstGeom>
          <a:noFill/>
          <a:ln>
            <a:noFill/>
          </a:ln>
        </p:spPr>
        <p:txBody>
          <a:bodyPr spcFirstLastPara="1" wrap="square" lIns="91425" tIns="45700" rIns="91425" bIns="45700" anchor="t" anchorCtr="0">
            <a:normAutofit/>
          </a:bodyPr>
          <a:lstStyle>
            <a:lvl1pPr marL="457200" lvl="0" indent="-314325" algn="l">
              <a:lnSpc>
                <a:spcPct val="115000"/>
              </a:lnSpc>
              <a:spcBef>
                <a:spcPts val="360"/>
              </a:spcBef>
              <a:spcAft>
                <a:spcPts val="0"/>
              </a:spcAft>
              <a:buSzPts val="1350"/>
              <a:buChar char="●"/>
              <a:defRPr/>
            </a:lvl1pPr>
            <a:lvl2pPr marL="914400" lvl="1" indent="-320040" algn="l">
              <a:lnSpc>
                <a:spcPct val="115000"/>
              </a:lnSpc>
              <a:spcBef>
                <a:spcPts val="360"/>
              </a:spcBef>
              <a:spcAft>
                <a:spcPts val="0"/>
              </a:spcAft>
              <a:buSzPts val="1440"/>
              <a:buChar char="○"/>
              <a:defRPr/>
            </a:lvl2pPr>
            <a:lvl3pPr marL="1371600" lvl="2" indent="-302894" algn="l">
              <a:lnSpc>
                <a:spcPct val="115000"/>
              </a:lnSpc>
              <a:spcBef>
                <a:spcPts val="360"/>
              </a:spcBef>
              <a:spcAft>
                <a:spcPts val="0"/>
              </a:spcAft>
              <a:buSzPts val="1170"/>
              <a:buChar char="■"/>
              <a:defRPr/>
            </a:lvl3pPr>
            <a:lvl4pPr marL="1828800" lvl="3" indent="-308610" algn="l">
              <a:lnSpc>
                <a:spcPct val="115000"/>
              </a:lnSpc>
              <a:spcBef>
                <a:spcPts val="360"/>
              </a:spcBef>
              <a:spcAft>
                <a:spcPts val="0"/>
              </a:spcAft>
              <a:buSzPts val="1260"/>
              <a:buChar char="●"/>
              <a:defRPr/>
            </a:lvl4pPr>
            <a:lvl5pPr marL="2286000" lvl="4" indent="-342900" algn="l">
              <a:lnSpc>
                <a:spcPct val="115000"/>
              </a:lnSpc>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60" name="Google Shape;160;g27c901906d8_2_159"/>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1" name="Google Shape;161;g27c901906d8_2_159"/>
          <p:cNvSpPr txBox="1">
            <a:spLocks noGrp="1"/>
          </p:cNvSpPr>
          <p:nvPr>
            <p:ph type="sldNum" idx="12"/>
          </p:nvPr>
        </p:nvSpPr>
        <p:spPr>
          <a:xfrm>
            <a:off x="6553200" y="4686300"/>
            <a:ext cx="2133600" cy="342900"/>
          </a:xfrm>
          <a:prstGeom prst="rect">
            <a:avLst/>
          </a:prstGeom>
          <a:noFill/>
          <a:ln>
            <a:noFill/>
          </a:ln>
        </p:spPr>
        <p:txBody>
          <a:bodyPr spcFirstLastPara="1" wrap="square" lIns="91425" tIns="45700" rIns="91425" bIns="45700" anchor="b"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
              <a:t>‹#›</a:t>
            </a:fld>
            <a:endParaRPr/>
          </a:p>
        </p:txBody>
      </p:sp>
      <p:sp>
        <p:nvSpPr>
          <p:cNvPr id="162" name="Google Shape;162;g27c901906d8_2_159"/>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3"/>
        <p:cNvGrpSpPr/>
        <p:nvPr/>
      </p:nvGrpSpPr>
      <p:grpSpPr>
        <a:xfrm>
          <a:off x="0" y="0"/>
          <a:ext cx="0" cy="0"/>
          <a:chOff x="0" y="0"/>
          <a:chExt cx="0" cy="0"/>
        </a:xfrm>
      </p:grpSpPr>
      <p:sp>
        <p:nvSpPr>
          <p:cNvPr id="164" name="Google Shape;164;g27c901906d8_2_166"/>
          <p:cNvSpPr txBox="1">
            <a:spLocks noGrp="1"/>
          </p:cNvSpPr>
          <p:nvPr>
            <p:ph type="title"/>
          </p:nvPr>
        </p:nvSpPr>
        <p:spPr>
          <a:xfrm>
            <a:off x="630238"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5" name="Google Shape;165;g27c901906d8_2_166"/>
          <p:cNvSpPr txBox="1">
            <a:spLocks noGrp="1"/>
          </p:cNvSpPr>
          <p:nvPr>
            <p:ph type="body" idx="1"/>
          </p:nvPr>
        </p:nvSpPr>
        <p:spPr>
          <a:xfrm>
            <a:off x="630238" y="1260872"/>
            <a:ext cx="3868800" cy="618000"/>
          </a:xfrm>
          <a:prstGeom prst="rect">
            <a:avLst/>
          </a:prstGeom>
          <a:noFill/>
          <a:ln>
            <a:noFill/>
          </a:ln>
        </p:spPr>
        <p:txBody>
          <a:bodyPr spcFirstLastPara="1" wrap="square" lIns="91425" tIns="45700" rIns="91425" bIns="45700" anchor="b" anchorCtr="0">
            <a:normAutofit/>
          </a:bodyPr>
          <a:lstStyle>
            <a:lvl1pPr marL="457200" lvl="0" indent="-228600" algn="l">
              <a:lnSpc>
                <a:spcPct val="115000"/>
              </a:lnSpc>
              <a:spcBef>
                <a:spcPts val="480"/>
              </a:spcBef>
              <a:spcAft>
                <a:spcPts val="0"/>
              </a:spcAft>
              <a:buSzPts val="1800"/>
              <a:buNone/>
              <a:defRPr sz="2400" b="1"/>
            </a:lvl1pPr>
            <a:lvl2pPr marL="914400" lvl="1" indent="-228600" algn="l">
              <a:lnSpc>
                <a:spcPct val="115000"/>
              </a:lnSpc>
              <a:spcBef>
                <a:spcPts val="400"/>
              </a:spcBef>
              <a:spcAft>
                <a:spcPts val="0"/>
              </a:spcAft>
              <a:buSzPts val="1600"/>
              <a:buNone/>
              <a:defRPr sz="2000" b="1"/>
            </a:lvl2pPr>
            <a:lvl3pPr marL="1371600" lvl="2" indent="-228600" algn="l">
              <a:lnSpc>
                <a:spcPct val="115000"/>
              </a:lnSpc>
              <a:spcBef>
                <a:spcPts val="360"/>
              </a:spcBef>
              <a:spcAft>
                <a:spcPts val="0"/>
              </a:spcAft>
              <a:buSzPts val="1170"/>
              <a:buNone/>
              <a:defRPr sz="1800" b="1"/>
            </a:lvl3pPr>
            <a:lvl4pPr marL="1828800" lvl="3" indent="-228600" algn="l">
              <a:lnSpc>
                <a:spcPct val="115000"/>
              </a:lnSpc>
              <a:spcBef>
                <a:spcPts val="320"/>
              </a:spcBef>
              <a:spcAft>
                <a:spcPts val="0"/>
              </a:spcAft>
              <a:buSzPts val="1120"/>
              <a:buNone/>
              <a:defRPr sz="1600" b="1"/>
            </a:lvl4pPr>
            <a:lvl5pPr marL="2286000" lvl="4" indent="-228600" algn="l">
              <a:lnSpc>
                <a:spcPct val="115000"/>
              </a:lnSpc>
              <a:spcBef>
                <a:spcPts val="32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1200"/>
              </a:spcBef>
              <a:spcAft>
                <a:spcPts val="0"/>
              </a:spcAft>
              <a:buClr>
                <a:schemeClr val="dk1"/>
              </a:buClr>
              <a:buSzPts val="1600"/>
              <a:buNone/>
              <a:defRPr sz="1600" b="1"/>
            </a:lvl7pPr>
            <a:lvl8pPr marL="3657600" lvl="7" indent="-228600" algn="l">
              <a:lnSpc>
                <a:spcPct val="90000"/>
              </a:lnSpc>
              <a:spcBef>
                <a:spcPts val="1200"/>
              </a:spcBef>
              <a:spcAft>
                <a:spcPts val="0"/>
              </a:spcAft>
              <a:buClr>
                <a:schemeClr val="dk1"/>
              </a:buClr>
              <a:buSzPts val="1600"/>
              <a:buNone/>
              <a:defRPr sz="1600" b="1"/>
            </a:lvl8pPr>
            <a:lvl9pPr marL="4114800" lvl="8" indent="-228600" algn="l">
              <a:lnSpc>
                <a:spcPct val="90000"/>
              </a:lnSpc>
              <a:spcBef>
                <a:spcPts val="1200"/>
              </a:spcBef>
              <a:spcAft>
                <a:spcPts val="1200"/>
              </a:spcAft>
              <a:buClr>
                <a:schemeClr val="dk1"/>
              </a:buClr>
              <a:buSzPts val="1600"/>
              <a:buNone/>
              <a:defRPr sz="1600" b="1"/>
            </a:lvl9pPr>
          </a:lstStyle>
          <a:p>
            <a:endParaRPr/>
          </a:p>
        </p:txBody>
      </p:sp>
      <p:sp>
        <p:nvSpPr>
          <p:cNvPr id="166" name="Google Shape;166;g27c901906d8_2_166"/>
          <p:cNvSpPr txBox="1">
            <a:spLocks noGrp="1"/>
          </p:cNvSpPr>
          <p:nvPr>
            <p:ph type="body" idx="2"/>
          </p:nvPr>
        </p:nvSpPr>
        <p:spPr>
          <a:xfrm>
            <a:off x="630238" y="1878806"/>
            <a:ext cx="3868800" cy="2763600"/>
          </a:xfrm>
          <a:prstGeom prst="rect">
            <a:avLst/>
          </a:prstGeom>
          <a:noFill/>
          <a:ln>
            <a:noFill/>
          </a:ln>
        </p:spPr>
        <p:txBody>
          <a:bodyPr spcFirstLastPara="1" wrap="square" lIns="91425" tIns="45700" rIns="91425" bIns="45700" anchor="t" anchorCtr="0">
            <a:normAutofit/>
          </a:bodyPr>
          <a:lstStyle>
            <a:lvl1pPr marL="457200" lvl="0" indent="-314325" algn="l">
              <a:lnSpc>
                <a:spcPct val="115000"/>
              </a:lnSpc>
              <a:spcBef>
                <a:spcPts val="360"/>
              </a:spcBef>
              <a:spcAft>
                <a:spcPts val="0"/>
              </a:spcAft>
              <a:buSzPts val="1350"/>
              <a:buChar char="●"/>
              <a:defRPr/>
            </a:lvl1pPr>
            <a:lvl2pPr marL="914400" lvl="1" indent="-320040" algn="l">
              <a:lnSpc>
                <a:spcPct val="115000"/>
              </a:lnSpc>
              <a:spcBef>
                <a:spcPts val="360"/>
              </a:spcBef>
              <a:spcAft>
                <a:spcPts val="0"/>
              </a:spcAft>
              <a:buSzPts val="1440"/>
              <a:buChar char="○"/>
              <a:defRPr/>
            </a:lvl2pPr>
            <a:lvl3pPr marL="1371600" lvl="2" indent="-302894" algn="l">
              <a:lnSpc>
                <a:spcPct val="115000"/>
              </a:lnSpc>
              <a:spcBef>
                <a:spcPts val="360"/>
              </a:spcBef>
              <a:spcAft>
                <a:spcPts val="0"/>
              </a:spcAft>
              <a:buSzPts val="1170"/>
              <a:buChar char="■"/>
              <a:defRPr/>
            </a:lvl3pPr>
            <a:lvl4pPr marL="1828800" lvl="3" indent="-308610" algn="l">
              <a:lnSpc>
                <a:spcPct val="115000"/>
              </a:lnSpc>
              <a:spcBef>
                <a:spcPts val="360"/>
              </a:spcBef>
              <a:spcAft>
                <a:spcPts val="0"/>
              </a:spcAft>
              <a:buSzPts val="1260"/>
              <a:buChar char="●"/>
              <a:defRPr/>
            </a:lvl4pPr>
            <a:lvl5pPr marL="2286000" lvl="4" indent="-342900" algn="l">
              <a:lnSpc>
                <a:spcPct val="115000"/>
              </a:lnSpc>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67" name="Google Shape;167;g27c901906d8_2_166"/>
          <p:cNvSpPr txBox="1">
            <a:spLocks noGrp="1"/>
          </p:cNvSpPr>
          <p:nvPr>
            <p:ph type="body" idx="3"/>
          </p:nvPr>
        </p:nvSpPr>
        <p:spPr>
          <a:xfrm>
            <a:off x="4629150" y="1260872"/>
            <a:ext cx="3887700" cy="618000"/>
          </a:xfrm>
          <a:prstGeom prst="rect">
            <a:avLst/>
          </a:prstGeom>
          <a:noFill/>
          <a:ln>
            <a:noFill/>
          </a:ln>
        </p:spPr>
        <p:txBody>
          <a:bodyPr spcFirstLastPara="1" wrap="square" lIns="91425" tIns="45700" rIns="91425" bIns="45700" anchor="b" anchorCtr="0">
            <a:normAutofit/>
          </a:bodyPr>
          <a:lstStyle>
            <a:lvl1pPr marL="457200" lvl="0" indent="-228600" algn="l">
              <a:lnSpc>
                <a:spcPct val="115000"/>
              </a:lnSpc>
              <a:spcBef>
                <a:spcPts val="480"/>
              </a:spcBef>
              <a:spcAft>
                <a:spcPts val="0"/>
              </a:spcAft>
              <a:buSzPts val="1800"/>
              <a:buNone/>
              <a:defRPr sz="2400" b="1"/>
            </a:lvl1pPr>
            <a:lvl2pPr marL="914400" lvl="1" indent="-228600" algn="l">
              <a:lnSpc>
                <a:spcPct val="115000"/>
              </a:lnSpc>
              <a:spcBef>
                <a:spcPts val="400"/>
              </a:spcBef>
              <a:spcAft>
                <a:spcPts val="0"/>
              </a:spcAft>
              <a:buSzPts val="1600"/>
              <a:buNone/>
              <a:defRPr sz="2000" b="1"/>
            </a:lvl2pPr>
            <a:lvl3pPr marL="1371600" lvl="2" indent="-228600" algn="l">
              <a:lnSpc>
                <a:spcPct val="115000"/>
              </a:lnSpc>
              <a:spcBef>
                <a:spcPts val="360"/>
              </a:spcBef>
              <a:spcAft>
                <a:spcPts val="0"/>
              </a:spcAft>
              <a:buSzPts val="1170"/>
              <a:buNone/>
              <a:defRPr sz="1800" b="1"/>
            </a:lvl3pPr>
            <a:lvl4pPr marL="1828800" lvl="3" indent="-228600" algn="l">
              <a:lnSpc>
                <a:spcPct val="115000"/>
              </a:lnSpc>
              <a:spcBef>
                <a:spcPts val="320"/>
              </a:spcBef>
              <a:spcAft>
                <a:spcPts val="0"/>
              </a:spcAft>
              <a:buSzPts val="1120"/>
              <a:buNone/>
              <a:defRPr sz="1600" b="1"/>
            </a:lvl4pPr>
            <a:lvl5pPr marL="2286000" lvl="4" indent="-228600" algn="l">
              <a:lnSpc>
                <a:spcPct val="115000"/>
              </a:lnSpc>
              <a:spcBef>
                <a:spcPts val="32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1200"/>
              </a:spcBef>
              <a:spcAft>
                <a:spcPts val="0"/>
              </a:spcAft>
              <a:buClr>
                <a:schemeClr val="dk1"/>
              </a:buClr>
              <a:buSzPts val="1600"/>
              <a:buNone/>
              <a:defRPr sz="1600" b="1"/>
            </a:lvl7pPr>
            <a:lvl8pPr marL="3657600" lvl="7" indent="-228600" algn="l">
              <a:lnSpc>
                <a:spcPct val="90000"/>
              </a:lnSpc>
              <a:spcBef>
                <a:spcPts val="1200"/>
              </a:spcBef>
              <a:spcAft>
                <a:spcPts val="0"/>
              </a:spcAft>
              <a:buClr>
                <a:schemeClr val="dk1"/>
              </a:buClr>
              <a:buSzPts val="1600"/>
              <a:buNone/>
              <a:defRPr sz="1600" b="1"/>
            </a:lvl8pPr>
            <a:lvl9pPr marL="4114800" lvl="8" indent="-228600" algn="l">
              <a:lnSpc>
                <a:spcPct val="90000"/>
              </a:lnSpc>
              <a:spcBef>
                <a:spcPts val="1200"/>
              </a:spcBef>
              <a:spcAft>
                <a:spcPts val="1200"/>
              </a:spcAft>
              <a:buClr>
                <a:schemeClr val="dk1"/>
              </a:buClr>
              <a:buSzPts val="1600"/>
              <a:buNone/>
              <a:defRPr sz="1600" b="1"/>
            </a:lvl9pPr>
          </a:lstStyle>
          <a:p>
            <a:endParaRPr/>
          </a:p>
        </p:txBody>
      </p:sp>
      <p:sp>
        <p:nvSpPr>
          <p:cNvPr id="168" name="Google Shape;168;g27c901906d8_2_166"/>
          <p:cNvSpPr txBox="1">
            <a:spLocks noGrp="1"/>
          </p:cNvSpPr>
          <p:nvPr>
            <p:ph type="body" idx="4"/>
          </p:nvPr>
        </p:nvSpPr>
        <p:spPr>
          <a:xfrm>
            <a:off x="4629150" y="1878806"/>
            <a:ext cx="3887700" cy="2763600"/>
          </a:xfrm>
          <a:prstGeom prst="rect">
            <a:avLst/>
          </a:prstGeom>
          <a:noFill/>
          <a:ln>
            <a:noFill/>
          </a:ln>
        </p:spPr>
        <p:txBody>
          <a:bodyPr spcFirstLastPara="1" wrap="square" lIns="91425" tIns="45700" rIns="91425" bIns="45700" anchor="t" anchorCtr="0">
            <a:normAutofit/>
          </a:bodyPr>
          <a:lstStyle>
            <a:lvl1pPr marL="457200" lvl="0" indent="-314325" algn="l">
              <a:lnSpc>
                <a:spcPct val="115000"/>
              </a:lnSpc>
              <a:spcBef>
                <a:spcPts val="360"/>
              </a:spcBef>
              <a:spcAft>
                <a:spcPts val="0"/>
              </a:spcAft>
              <a:buSzPts val="1350"/>
              <a:buChar char="●"/>
              <a:defRPr/>
            </a:lvl1pPr>
            <a:lvl2pPr marL="914400" lvl="1" indent="-320040" algn="l">
              <a:lnSpc>
                <a:spcPct val="115000"/>
              </a:lnSpc>
              <a:spcBef>
                <a:spcPts val="360"/>
              </a:spcBef>
              <a:spcAft>
                <a:spcPts val="0"/>
              </a:spcAft>
              <a:buSzPts val="1440"/>
              <a:buChar char="○"/>
              <a:defRPr/>
            </a:lvl2pPr>
            <a:lvl3pPr marL="1371600" lvl="2" indent="-302894" algn="l">
              <a:lnSpc>
                <a:spcPct val="115000"/>
              </a:lnSpc>
              <a:spcBef>
                <a:spcPts val="360"/>
              </a:spcBef>
              <a:spcAft>
                <a:spcPts val="0"/>
              </a:spcAft>
              <a:buSzPts val="1170"/>
              <a:buChar char="■"/>
              <a:defRPr/>
            </a:lvl3pPr>
            <a:lvl4pPr marL="1828800" lvl="3" indent="-308610" algn="l">
              <a:lnSpc>
                <a:spcPct val="115000"/>
              </a:lnSpc>
              <a:spcBef>
                <a:spcPts val="360"/>
              </a:spcBef>
              <a:spcAft>
                <a:spcPts val="0"/>
              </a:spcAft>
              <a:buSzPts val="1260"/>
              <a:buChar char="●"/>
              <a:defRPr/>
            </a:lvl4pPr>
            <a:lvl5pPr marL="2286000" lvl="4" indent="-342900" algn="l">
              <a:lnSpc>
                <a:spcPct val="115000"/>
              </a:lnSpc>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69" name="Google Shape;169;g27c901906d8_2_166"/>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0" name="Google Shape;170;g27c901906d8_2_166"/>
          <p:cNvSpPr txBox="1">
            <a:spLocks noGrp="1"/>
          </p:cNvSpPr>
          <p:nvPr>
            <p:ph type="sldNum" idx="12"/>
          </p:nvPr>
        </p:nvSpPr>
        <p:spPr>
          <a:xfrm>
            <a:off x="6553200" y="4686300"/>
            <a:ext cx="2133600" cy="342900"/>
          </a:xfrm>
          <a:prstGeom prst="rect">
            <a:avLst/>
          </a:prstGeom>
          <a:noFill/>
          <a:ln>
            <a:noFill/>
          </a:ln>
        </p:spPr>
        <p:txBody>
          <a:bodyPr spcFirstLastPara="1" wrap="square" lIns="91425" tIns="45700" rIns="91425" bIns="45700" anchor="b"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g27c901906d8_2_166"/>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2" name="Google Shape;172;g27c901906d8_2_166"/>
          <p:cNvSpPr/>
          <p:nvPr/>
        </p:nvSpPr>
        <p:spPr>
          <a:xfrm>
            <a:off x="-19235" y="5029201"/>
            <a:ext cx="1162200" cy="11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3" name="Google Shape;173;g27c901906d8_2_166"/>
          <p:cNvSpPr/>
          <p:nvPr/>
        </p:nvSpPr>
        <p:spPr>
          <a:xfrm>
            <a:off x="1143000" y="5029200"/>
            <a:ext cx="1162200" cy="114300"/>
          </a:xfrm>
          <a:prstGeom prst="rect">
            <a:avLst/>
          </a:prstGeom>
          <a:solidFill>
            <a:srgbClr val="1E24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4" name="Google Shape;174;g27c901906d8_2_166"/>
          <p:cNvSpPr/>
          <p:nvPr/>
        </p:nvSpPr>
        <p:spPr>
          <a:xfrm>
            <a:off x="2305235" y="5030240"/>
            <a:ext cx="1162200" cy="114300"/>
          </a:xfrm>
          <a:prstGeom prst="rect">
            <a:avLst/>
          </a:prstGeom>
          <a:solidFill>
            <a:srgbClr val="E560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5" name="Google Shape;175;g27c901906d8_2_166"/>
          <p:cNvSpPr/>
          <p:nvPr/>
        </p:nvSpPr>
        <p:spPr>
          <a:xfrm>
            <a:off x="7620000" y="228600"/>
            <a:ext cx="1295400" cy="971700"/>
          </a:xfrm>
          <a:prstGeom prst="teardrop">
            <a:avLst>
              <a:gd name="adj" fmla="val 100000"/>
            </a:avLst>
          </a:prstGeom>
          <a:solidFill>
            <a:srgbClr val="E56027">
              <a:alpha val="2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76" name="Google Shape;176;g27c901906d8_2_166" descr="Logo&#10;&#10;Description automatically generated"/>
          <p:cNvPicPr preferRelativeResize="0"/>
          <p:nvPr/>
        </p:nvPicPr>
        <p:blipFill rotWithShape="1">
          <a:blip r:embed="rId2">
            <a:alphaModFix/>
          </a:blip>
          <a:srcRect/>
          <a:stretch/>
        </p:blipFill>
        <p:spPr>
          <a:xfrm>
            <a:off x="7856730" y="457200"/>
            <a:ext cx="625560" cy="514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7"/>
        <p:cNvGrpSpPr/>
        <p:nvPr/>
      </p:nvGrpSpPr>
      <p:grpSpPr>
        <a:xfrm>
          <a:off x="0" y="0"/>
          <a:ext cx="0" cy="0"/>
          <a:chOff x="0" y="0"/>
          <a:chExt cx="0" cy="0"/>
        </a:xfrm>
      </p:grpSpPr>
      <p:sp>
        <p:nvSpPr>
          <p:cNvPr id="178" name="Google Shape;178;g27c901906d8_2_180"/>
          <p:cNvSpPr/>
          <p:nvPr/>
        </p:nvSpPr>
        <p:spPr>
          <a:xfrm>
            <a:off x="-19235" y="4990361"/>
            <a:ext cx="1162200" cy="153300"/>
          </a:xfrm>
          <a:prstGeom prst="rect">
            <a:avLst/>
          </a:prstGeom>
          <a:solidFill>
            <a:srgbClr val="E560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9" name="Google Shape;179;g27c901906d8_2_180"/>
          <p:cNvSpPr/>
          <p:nvPr/>
        </p:nvSpPr>
        <p:spPr>
          <a:xfrm>
            <a:off x="1143000" y="4990361"/>
            <a:ext cx="1162200" cy="153300"/>
          </a:xfrm>
          <a:prstGeom prst="rect">
            <a:avLst/>
          </a:prstGeom>
          <a:solidFill>
            <a:srgbClr val="1E24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80" name="Google Shape;180;g27c901906d8_2_180"/>
          <p:cNvPicPr preferRelativeResize="0"/>
          <p:nvPr/>
        </p:nvPicPr>
        <p:blipFill rotWithShape="1">
          <a:blip r:embed="rId2">
            <a:alphaModFix/>
          </a:blip>
          <a:srcRect/>
          <a:stretch/>
        </p:blipFill>
        <p:spPr>
          <a:xfrm>
            <a:off x="-19235" y="210290"/>
            <a:ext cx="1843088" cy="3686175"/>
          </a:xfrm>
          <a:prstGeom prst="rect">
            <a:avLst/>
          </a:prstGeom>
          <a:noFill/>
          <a:ln>
            <a:noFill/>
          </a:ln>
        </p:spPr>
      </p:pic>
      <p:sp>
        <p:nvSpPr>
          <p:cNvPr id="181" name="Google Shape;181;g27c901906d8_2_180"/>
          <p:cNvSpPr txBox="1">
            <a:spLocks noGrp="1"/>
          </p:cNvSpPr>
          <p:nvPr>
            <p:ph type="title"/>
          </p:nvPr>
        </p:nvSpPr>
        <p:spPr>
          <a:xfrm>
            <a:off x="457200" y="342900"/>
            <a:ext cx="6629400" cy="10287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2800"/>
              <a:buNone/>
              <a:defRPr>
                <a:solidFill>
                  <a:srgbClr val="1E243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2" name="Google Shape;182;g27c901906d8_2_180"/>
          <p:cNvSpPr txBox="1">
            <a:spLocks noGrp="1"/>
          </p:cNvSpPr>
          <p:nvPr>
            <p:ph type="body" idx="1"/>
          </p:nvPr>
        </p:nvSpPr>
        <p:spPr>
          <a:xfrm>
            <a:off x="457200" y="1485900"/>
            <a:ext cx="8229600" cy="1714500"/>
          </a:xfrm>
          <a:prstGeom prst="rect">
            <a:avLst/>
          </a:prstGeom>
          <a:noFill/>
          <a:ln>
            <a:noFill/>
          </a:ln>
        </p:spPr>
        <p:txBody>
          <a:bodyPr spcFirstLastPara="1" wrap="square" lIns="91425" tIns="45700" rIns="91425" bIns="45700" anchor="t" anchorCtr="0">
            <a:normAutofit/>
          </a:bodyPr>
          <a:lstStyle>
            <a:lvl1pPr marL="457200" lvl="0" indent="-228600" algn="l">
              <a:lnSpc>
                <a:spcPct val="115000"/>
              </a:lnSpc>
              <a:spcBef>
                <a:spcPts val="640"/>
              </a:spcBef>
              <a:spcAft>
                <a:spcPts val="0"/>
              </a:spcAft>
              <a:buSzPts val="2400"/>
              <a:buNone/>
              <a:defRPr>
                <a:solidFill>
                  <a:schemeClr val="accent1"/>
                </a:solidFill>
              </a:defRPr>
            </a:lvl1pPr>
            <a:lvl2pPr marL="914400" lvl="1" indent="-370840" algn="l">
              <a:lnSpc>
                <a:spcPct val="115000"/>
              </a:lnSpc>
              <a:spcBef>
                <a:spcPts val="560"/>
              </a:spcBef>
              <a:spcAft>
                <a:spcPts val="0"/>
              </a:spcAft>
              <a:buClr>
                <a:schemeClr val="accent3"/>
              </a:buClr>
              <a:buSzPts val="2240"/>
              <a:buFont typeface="Arial"/>
              <a:buChar char="•"/>
              <a:defRPr/>
            </a:lvl2pPr>
            <a:lvl3pPr marL="1371600" lvl="2" indent="-327660" algn="l">
              <a:lnSpc>
                <a:spcPct val="115000"/>
              </a:lnSpc>
              <a:spcBef>
                <a:spcPts val="480"/>
              </a:spcBef>
              <a:spcAft>
                <a:spcPts val="0"/>
              </a:spcAft>
              <a:buClr>
                <a:schemeClr val="accent3"/>
              </a:buClr>
              <a:buSzPts val="1560"/>
              <a:buFont typeface="Arial"/>
              <a:buChar char="•"/>
              <a:defRPr/>
            </a:lvl3pPr>
            <a:lvl4pPr marL="1828800" lvl="3" indent="-317500" algn="l">
              <a:lnSpc>
                <a:spcPct val="115000"/>
              </a:lnSpc>
              <a:spcBef>
                <a:spcPts val="400"/>
              </a:spcBef>
              <a:spcAft>
                <a:spcPts val="0"/>
              </a:spcAft>
              <a:buClr>
                <a:schemeClr val="accent3"/>
              </a:buClr>
              <a:buSzPts val="1400"/>
              <a:buFont typeface="Arial"/>
              <a:buChar char="•"/>
              <a:defRPr/>
            </a:lvl4pPr>
            <a:lvl5pPr marL="2286000" lvl="4" indent="-355600" algn="l">
              <a:lnSpc>
                <a:spcPct val="115000"/>
              </a:lnSpc>
              <a:spcBef>
                <a:spcPts val="400"/>
              </a:spcBef>
              <a:spcAft>
                <a:spcPts val="0"/>
              </a:spcAft>
              <a:buClr>
                <a:schemeClr val="accent3"/>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83" name="Google Shape;183;g27c901906d8_2_180"/>
          <p:cNvSpPr/>
          <p:nvPr/>
        </p:nvSpPr>
        <p:spPr>
          <a:xfrm>
            <a:off x="2305235" y="4991400"/>
            <a:ext cx="1162200" cy="153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4" name="Google Shape;184;g27c901906d8_2_180"/>
          <p:cNvSpPr txBox="1">
            <a:spLocks noGrp="1"/>
          </p:cNvSpPr>
          <p:nvPr>
            <p:ph type="body" idx="2"/>
          </p:nvPr>
        </p:nvSpPr>
        <p:spPr>
          <a:xfrm>
            <a:off x="457199" y="3632828"/>
            <a:ext cx="3943200" cy="1323000"/>
          </a:xfrm>
          <a:prstGeom prst="rect">
            <a:avLst/>
          </a:prstGeom>
          <a:noFill/>
          <a:ln>
            <a:noFill/>
          </a:ln>
        </p:spPr>
        <p:txBody>
          <a:bodyPr spcFirstLastPara="1" wrap="square" lIns="91425" tIns="45700" rIns="91425" bIns="45700" anchor="t" anchorCtr="0">
            <a:normAutofit/>
          </a:bodyPr>
          <a:lstStyle>
            <a:lvl1pPr marL="457200" lvl="0" indent="-228600" algn="l">
              <a:lnSpc>
                <a:spcPct val="115000"/>
              </a:lnSpc>
              <a:spcBef>
                <a:spcPts val="320"/>
              </a:spcBef>
              <a:spcAft>
                <a:spcPts val="0"/>
              </a:spcAft>
              <a:buSzPts val="1200"/>
              <a:buFont typeface="Arial"/>
              <a:buNone/>
              <a:defRPr sz="1600" b="0" i="0">
                <a:latin typeface="Montserrat"/>
                <a:ea typeface="Montserrat"/>
                <a:cs typeface="Montserrat"/>
                <a:sym typeface="Montserrat"/>
              </a:defRPr>
            </a:lvl1pPr>
            <a:lvl2pPr marL="914400" lvl="1" indent="-228600" algn="l">
              <a:lnSpc>
                <a:spcPct val="115000"/>
              </a:lnSpc>
              <a:spcBef>
                <a:spcPts val="560"/>
              </a:spcBef>
              <a:spcAft>
                <a:spcPts val="0"/>
              </a:spcAft>
              <a:buSzPts val="2240"/>
              <a:buNone/>
              <a:defRPr/>
            </a:lvl2pPr>
            <a:lvl3pPr marL="1371600" lvl="2" indent="-228600" algn="l">
              <a:lnSpc>
                <a:spcPct val="115000"/>
              </a:lnSpc>
              <a:spcBef>
                <a:spcPts val="480"/>
              </a:spcBef>
              <a:spcAft>
                <a:spcPts val="0"/>
              </a:spcAft>
              <a:buSzPts val="1560"/>
              <a:buNone/>
              <a:defRPr/>
            </a:lvl3pPr>
            <a:lvl4pPr marL="1828800" lvl="3" indent="-228600" algn="l">
              <a:lnSpc>
                <a:spcPct val="115000"/>
              </a:lnSpc>
              <a:spcBef>
                <a:spcPts val="400"/>
              </a:spcBef>
              <a:spcAft>
                <a:spcPts val="0"/>
              </a:spcAft>
              <a:buSzPts val="1400"/>
              <a:buNone/>
              <a:defRPr/>
            </a:lvl4pPr>
            <a:lvl5pPr marL="2286000" lvl="4" indent="-228600" algn="l">
              <a:lnSpc>
                <a:spcPct val="115000"/>
              </a:lnSpc>
              <a:spcBef>
                <a:spcPts val="400"/>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85" name="Google Shape;185;g27c901906d8_2_180"/>
          <p:cNvSpPr txBox="1">
            <a:spLocks noGrp="1"/>
          </p:cNvSpPr>
          <p:nvPr>
            <p:ph type="body" idx="3"/>
          </p:nvPr>
        </p:nvSpPr>
        <p:spPr>
          <a:xfrm>
            <a:off x="4743634" y="3637070"/>
            <a:ext cx="3943200" cy="1314600"/>
          </a:xfrm>
          <a:prstGeom prst="rect">
            <a:avLst/>
          </a:prstGeom>
          <a:noFill/>
          <a:ln>
            <a:noFill/>
          </a:ln>
        </p:spPr>
        <p:txBody>
          <a:bodyPr spcFirstLastPara="1" wrap="square" lIns="91425" tIns="45700" rIns="91425" bIns="45700" anchor="t" anchorCtr="0">
            <a:normAutofit/>
          </a:bodyPr>
          <a:lstStyle>
            <a:lvl1pPr marL="457200" lvl="0" indent="-304800" algn="l">
              <a:lnSpc>
                <a:spcPct val="115000"/>
              </a:lnSpc>
              <a:spcBef>
                <a:spcPts val="320"/>
              </a:spcBef>
              <a:spcAft>
                <a:spcPts val="0"/>
              </a:spcAft>
              <a:buSzPts val="1200"/>
              <a:buChar char="●"/>
              <a:defRPr sz="1600">
                <a:latin typeface="Montserrat"/>
                <a:ea typeface="Montserrat"/>
                <a:cs typeface="Montserrat"/>
                <a:sym typeface="Montserrat"/>
              </a:defRPr>
            </a:lvl1pPr>
            <a:lvl2pPr marL="914400" lvl="1" indent="-320040" algn="l">
              <a:lnSpc>
                <a:spcPct val="115000"/>
              </a:lnSpc>
              <a:spcBef>
                <a:spcPts val="360"/>
              </a:spcBef>
              <a:spcAft>
                <a:spcPts val="0"/>
              </a:spcAft>
              <a:buSzPts val="1440"/>
              <a:buChar char="○"/>
              <a:defRPr/>
            </a:lvl2pPr>
            <a:lvl3pPr marL="1371600" lvl="2" indent="-302894" algn="l">
              <a:lnSpc>
                <a:spcPct val="115000"/>
              </a:lnSpc>
              <a:spcBef>
                <a:spcPts val="360"/>
              </a:spcBef>
              <a:spcAft>
                <a:spcPts val="0"/>
              </a:spcAft>
              <a:buSzPts val="1170"/>
              <a:buChar char="■"/>
              <a:defRPr/>
            </a:lvl3pPr>
            <a:lvl4pPr marL="1828800" lvl="3" indent="-308610" algn="l">
              <a:lnSpc>
                <a:spcPct val="115000"/>
              </a:lnSpc>
              <a:spcBef>
                <a:spcPts val="360"/>
              </a:spcBef>
              <a:spcAft>
                <a:spcPts val="0"/>
              </a:spcAft>
              <a:buSzPts val="1260"/>
              <a:buChar char="●"/>
              <a:defRPr/>
            </a:lvl4pPr>
            <a:lvl5pPr marL="2286000" lvl="4" indent="-342900" algn="l">
              <a:lnSpc>
                <a:spcPct val="115000"/>
              </a:lnSpc>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186" name="Google Shape;186;g27c901906d8_2_180"/>
          <p:cNvSpPr/>
          <p:nvPr/>
        </p:nvSpPr>
        <p:spPr>
          <a:xfrm>
            <a:off x="7620000" y="228600"/>
            <a:ext cx="1295400" cy="971700"/>
          </a:xfrm>
          <a:prstGeom prst="teardrop">
            <a:avLst>
              <a:gd name="adj" fmla="val 100000"/>
            </a:avLst>
          </a:prstGeom>
          <a:solidFill>
            <a:srgbClr val="E56027">
              <a:alpha val="2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87" name="Google Shape;187;g27c901906d8_2_180" descr="Logo&#10;&#10;Description automatically generated"/>
          <p:cNvPicPr preferRelativeResize="0"/>
          <p:nvPr/>
        </p:nvPicPr>
        <p:blipFill rotWithShape="1">
          <a:blip r:embed="rId3">
            <a:alphaModFix/>
          </a:blip>
          <a:srcRect/>
          <a:stretch/>
        </p:blipFill>
        <p:spPr>
          <a:xfrm>
            <a:off x="7856730" y="457200"/>
            <a:ext cx="625560" cy="514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g27c901906d8_2_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g27c901906d8_2_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g27c901906d8_2_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88"/>
        <p:cNvGrpSpPr/>
        <p:nvPr/>
      </p:nvGrpSpPr>
      <p:grpSpPr>
        <a:xfrm>
          <a:off x="0" y="0"/>
          <a:ext cx="0" cy="0"/>
          <a:chOff x="0" y="0"/>
          <a:chExt cx="0" cy="0"/>
        </a:xfrm>
      </p:grpSpPr>
      <p:sp>
        <p:nvSpPr>
          <p:cNvPr id="189" name="Google Shape;189;g27c901906d8_2_191"/>
          <p:cNvSpPr txBox="1">
            <a:spLocks noGrp="1"/>
          </p:cNvSpPr>
          <p:nvPr>
            <p:ph type="title"/>
          </p:nvPr>
        </p:nvSpPr>
        <p:spPr>
          <a:xfrm>
            <a:off x="623888" y="1282303"/>
            <a:ext cx="7886700" cy="2139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2800"/>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0" name="Google Shape;190;g27c901906d8_2_191"/>
          <p:cNvSpPr txBox="1">
            <a:spLocks noGrp="1"/>
          </p:cNvSpPr>
          <p:nvPr>
            <p:ph type="body" idx="1"/>
          </p:nvPr>
        </p:nvSpPr>
        <p:spPr>
          <a:xfrm>
            <a:off x="623888" y="3442097"/>
            <a:ext cx="7886700" cy="1125300"/>
          </a:xfrm>
          <a:prstGeom prst="rect">
            <a:avLst/>
          </a:prstGeom>
          <a:noFill/>
          <a:ln>
            <a:noFill/>
          </a:ln>
        </p:spPr>
        <p:txBody>
          <a:bodyPr spcFirstLastPara="1" wrap="square" lIns="91425" tIns="45700" rIns="91425" bIns="45700" anchor="t" anchorCtr="0">
            <a:normAutofit/>
          </a:bodyPr>
          <a:lstStyle>
            <a:lvl1pPr marL="457200" lvl="0" indent="-228600" algn="l">
              <a:lnSpc>
                <a:spcPct val="115000"/>
              </a:lnSpc>
              <a:spcBef>
                <a:spcPts val="480"/>
              </a:spcBef>
              <a:spcAft>
                <a:spcPts val="0"/>
              </a:spcAft>
              <a:buSzPts val="1800"/>
              <a:buNone/>
              <a:defRPr sz="2400"/>
            </a:lvl1pPr>
            <a:lvl2pPr marL="914400" lvl="1" indent="-228600" algn="l">
              <a:lnSpc>
                <a:spcPct val="115000"/>
              </a:lnSpc>
              <a:spcBef>
                <a:spcPts val="400"/>
              </a:spcBef>
              <a:spcAft>
                <a:spcPts val="0"/>
              </a:spcAft>
              <a:buSzPts val="1600"/>
              <a:buNone/>
              <a:defRPr sz="2000"/>
            </a:lvl2pPr>
            <a:lvl3pPr marL="1371600" lvl="2" indent="-228600" algn="l">
              <a:lnSpc>
                <a:spcPct val="115000"/>
              </a:lnSpc>
              <a:spcBef>
                <a:spcPts val="360"/>
              </a:spcBef>
              <a:spcAft>
                <a:spcPts val="0"/>
              </a:spcAft>
              <a:buSzPts val="1170"/>
              <a:buNone/>
              <a:defRPr sz="1800"/>
            </a:lvl3pPr>
            <a:lvl4pPr marL="1828800" lvl="3" indent="-228600" algn="l">
              <a:lnSpc>
                <a:spcPct val="115000"/>
              </a:lnSpc>
              <a:spcBef>
                <a:spcPts val="320"/>
              </a:spcBef>
              <a:spcAft>
                <a:spcPts val="0"/>
              </a:spcAft>
              <a:buSzPts val="1120"/>
              <a:buNone/>
              <a:defRPr sz="1600"/>
            </a:lvl4pPr>
            <a:lvl5pPr marL="2286000" lvl="4" indent="-228600" algn="l">
              <a:lnSpc>
                <a:spcPct val="115000"/>
              </a:lnSpc>
              <a:spcBef>
                <a:spcPts val="320"/>
              </a:spcBef>
              <a:spcAft>
                <a:spcPts val="0"/>
              </a:spcAft>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1200"/>
              </a:spcBef>
              <a:spcAft>
                <a:spcPts val="0"/>
              </a:spcAft>
              <a:buClr>
                <a:schemeClr val="dk1"/>
              </a:buClr>
              <a:buSzPts val="1600"/>
              <a:buNone/>
              <a:defRPr sz="1600"/>
            </a:lvl7pPr>
            <a:lvl8pPr marL="3657600" lvl="7" indent="-228600" algn="l">
              <a:lnSpc>
                <a:spcPct val="90000"/>
              </a:lnSpc>
              <a:spcBef>
                <a:spcPts val="1200"/>
              </a:spcBef>
              <a:spcAft>
                <a:spcPts val="0"/>
              </a:spcAft>
              <a:buClr>
                <a:schemeClr val="dk1"/>
              </a:buClr>
              <a:buSzPts val="1600"/>
              <a:buNone/>
              <a:defRPr sz="1600"/>
            </a:lvl8pPr>
            <a:lvl9pPr marL="4114800" lvl="8" indent="-228600" algn="l">
              <a:lnSpc>
                <a:spcPct val="90000"/>
              </a:lnSpc>
              <a:spcBef>
                <a:spcPts val="1200"/>
              </a:spcBef>
              <a:spcAft>
                <a:spcPts val="1200"/>
              </a:spcAft>
              <a:buClr>
                <a:schemeClr val="dk1"/>
              </a:buClr>
              <a:buSzPts val="1600"/>
              <a:buNone/>
              <a:defRPr sz="1600"/>
            </a:lvl9pPr>
          </a:lstStyle>
          <a:p>
            <a:endParaRPr/>
          </a:p>
        </p:txBody>
      </p:sp>
      <p:sp>
        <p:nvSpPr>
          <p:cNvPr id="191" name="Google Shape;191;g27c901906d8_2_191"/>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2" name="Google Shape;192;g27c901906d8_2_191"/>
          <p:cNvSpPr txBox="1">
            <a:spLocks noGrp="1"/>
          </p:cNvSpPr>
          <p:nvPr>
            <p:ph type="sldNum" idx="12"/>
          </p:nvPr>
        </p:nvSpPr>
        <p:spPr>
          <a:xfrm>
            <a:off x="6553200" y="4686300"/>
            <a:ext cx="2133600" cy="342900"/>
          </a:xfrm>
          <a:prstGeom prst="rect">
            <a:avLst/>
          </a:prstGeom>
          <a:noFill/>
          <a:ln>
            <a:noFill/>
          </a:ln>
        </p:spPr>
        <p:txBody>
          <a:bodyPr spcFirstLastPara="1" wrap="square" lIns="91425" tIns="45700" rIns="91425" bIns="45700" anchor="b"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
              <a:t>‹#›</a:t>
            </a:fld>
            <a:endParaRPr/>
          </a:p>
        </p:txBody>
      </p:sp>
      <p:sp>
        <p:nvSpPr>
          <p:cNvPr id="193" name="Google Shape;193;g27c901906d8_2_191"/>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5"/>
        <p:cNvGrpSpPr/>
        <p:nvPr/>
      </p:nvGrpSpPr>
      <p:grpSpPr>
        <a:xfrm>
          <a:off x="0" y="0"/>
          <a:ext cx="0" cy="0"/>
          <a:chOff x="0" y="0"/>
          <a:chExt cx="0" cy="0"/>
        </a:xfrm>
      </p:grpSpPr>
      <p:sp>
        <p:nvSpPr>
          <p:cNvPr id="206" name="Google Shape;206;p22"/>
          <p:cNvSpPr/>
          <p:nvPr/>
        </p:nvSpPr>
        <p:spPr>
          <a:xfrm>
            <a:off x="1" y="1"/>
            <a:ext cx="9143999" cy="970642"/>
          </a:xfrm>
          <a:prstGeom prst="rect">
            <a:avLst/>
          </a:prstGeom>
          <a:solidFill>
            <a:srgbClr val="B3D0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Calibri"/>
              <a:ea typeface="Calibri"/>
              <a:cs typeface="Calibri"/>
              <a:sym typeface="Calibri"/>
            </a:endParaRPr>
          </a:p>
        </p:txBody>
      </p:sp>
      <p:sp>
        <p:nvSpPr>
          <p:cNvPr id="207" name="Google Shape;207;p22"/>
          <p:cNvSpPr txBox="1">
            <a:spLocks noGrp="1"/>
          </p:cNvSpPr>
          <p:nvPr>
            <p:ph type="title"/>
          </p:nvPr>
        </p:nvSpPr>
        <p:spPr>
          <a:xfrm>
            <a:off x="457200" y="205979"/>
            <a:ext cx="8229600" cy="6285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F3F59"/>
              </a:buClr>
              <a:buSzPts val="2100"/>
              <a:buFont typeface="Open Sans"/>
              <a:buNone/>
              <a:defRPr sz="2100" b="1">
                <a:solidFill>
                  <a:srgbClr val="0F3F59"/>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22"/>
          <p:cNvSpPr txBox="1">
            <a:spLocks noGrp="1"/>
          </p:cNvSpPr>
          <p:nvPr>
            <p:ph type="body" idx="1"/>
          </p:nvPr>
        </p:nvSpPr>
        <p:spPr>
          <a:xfrm>
            <a:off x="457200" y="1307307"/>
            <a:ext cx="8229600" cy="2913460"/>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rgbClr val="0F3F59"/>
              </a:buClr>
              <a:buSzPts val="2100"/>
              <a:buChar char="•"/>
              <a:defRPr>
                <a:solidFill>
                  <a:srgbClr val="0F3F59"/>
                </a:solidFill>
                <a:latin typeface="Open Sans"/>
                <a:ea typeface="Open Sans"/>
                <a:cs typeface="Open Sans"/>
                <a:sym typeface="Open Sans"/>
              </a:defRPr>
            </a:lvl1pPr>
            <a:lvl2pPr marL="914400" lvl="1" indent="-361950" algn="l">
              <a:spcBef>
                <a:spcPts val="420"/>
              </a:spcBef>
              <a:spcAft>
                <a:spcPts val="0"/>
              </a:spcAft>
              <a:buClr>
                <a:srgbClr val="0F3F59"/>
              </a:buClr>
              <a:buSzPts val="2100"/>
              <a:buChar char="–"/>
              <a:defRPr>
                <a:solidFill>
                  <a:srgbClr val="0F3F59"/>
                </a:solidFill>
                <a:latin typeface="Open Sans"/>
                <a:ea typeface="Open Sans"/>
                <a:cs typeface="Open Sans"/>
                <a:sym typeface="Open Sans"/>
              </a:defRPr>
            </a:lvl2pPr>
            <a:lvl3pPr marL="1371600" lvl="2" indent="-361950" algn="l">
              <a:spcBef>
                <a:spcPts val="420"/>
              </a:spcBef>
              <a:spcAft>
                <a:spcPts val="0"/>
              </a:spcAft>
              <a:buClr>
                <a:srgbClr val="0F3F59"/>
              </a:buClr>
              <a:buSzPts val="2100"/>
              <a:buChar char="•"/>
              <a:defRPr>
                <a:solidFill>
                  <a:srgbClr val="0F3F59"/>
                </a:solidFill>
                <a:latin typeface="Open Sans"/>
                <a:ea typeface="Open Sans"/>
                <a:cs typeface="Open Sans"/>
                <a:sym typeface="Open Sans"/>
              </a:defRPr>
            </a:lvl3pPr>
            <a:lvl4pPr marL="1828800" lvl="3" indent="-361950" algn="l">
              <a:spcBef>
                <a:spcPts val="420"/>
              </a:spcBef>
              <a:spcAft>
                <a:spcPts val="0"/>
              </a:spcAft>
              <a:buClr>
                <a:srgbClr val="0F3F59"/>
              </a:buClr>
              <a:buSzPts val="2100"/>
              <a:buChar char="–"/>
              <a:defRPr>
                <a:solidFill>
                  <a:srgbClr val="0F3F59"/>
                </a:solidFill>
                <a:latin typeface="Open Sans"/>
                <a:ea typeface="Open Sans"/>
                <a:cs typeface="Open Sans"/>
                <a:sym typeface="Open Sans"/>
              </a:defRPr>
            </a:lvl4pPr>
            <a:lvl5pPr marL="2286000" lvl="4" indent="-361950" algn="l">
              <a:spcBef>
                <a:spcPts val="420"/>
              </a:spcBef>
              <a:spcAft>
                <a:spcPts val="0"/>
              </a:spcAft>
              <a:buClr>
                <a:srgbClr val="0F3F59"/>
              </a:buClr>
              <a:buSzPts val="2100"/>
              <a:buChar char="»"/>
              <a:defRPr>
                <a:solidFill>
                  <a:srgbClr val="0F3F59"/>
                </a:solidFill>
                <a:latin typeface="Open Sans"/>
                <a:ea typeface="Open Sans"/>
                <a:cs typeface="Open Sans"/>
                <a:sym typeface="Open Sans"/>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9"/>
        <p:cNvGrpSpPr/>
        <p:nvPr/>
      </p:nvGrpSpPr>
      <p:grpSpPr>
        <a:xfrm>
          <a:off x="0" y="0"/>
          <a:ext cx="0" cy="0"/>
          <a:chOff x="0" y="0"/>
          <a:chExt cx="0" cy="0"/>
        </a:xfrm>
      </p:grpSpPr>
      <p:sp>
        <p:nvSpPr>
          <p:cNvPr id="210" name="Google Shape;210;p23"/>
          <p:cNvSpPr/>
          <p:nvPr/>
        </p:nvSpPr>
        <p:spPr>
          <a:xfrm>
            <a:off x="1" y="1"/>
            <a:ext cx="9143999" cy="970642"/>
          </a:xfrm>
          <a:prstGeom prst="rect">
            <a:avLst/>
          </a:prstGeom>
          <a:solidFill>
            <a:srgbClr val="B3D0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Calibri"/>
              <a:ea typeface="Calibri"/>
              <a:cs typeface="Calibri"/>
              <a:sym typeface="Calibri"/>
            </a:endParaRPr>
          </a:p>
        </p:txBody>
      </p:sp>
      <p:sp>
        <p:nvSpPr>
          <p:cNvPr id="211" name="Google Shape;211;p23"/>
          <p:cNvSpPr txBox="1">
            <a:spLocks noGrp="1"/>
          </p:cNvSpPr>
          <p:nvPr>
            <p:ph type="title"/>
          </p:nvPr>
        </p:nvSpPr>
        <p:spPr>
          <a:xfrm>
            <a:off x="457200" y="205979"/>
            <a:ext cx="8229600" cy="6285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F3F59"/>
              </a:buClr>
              <a:buSzPts val="2100"/>
              <a:buFont typeface="Open Sans"/>
              <a:buNone/>
              <a:defRPr sz="2100" b="1">
                <a:solidFill>
                  <a:srgbClr val="0F3F59"/>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319315" y="73989"/>
            <a:ext cx="8229600"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F3F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2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5" name="Google Shape;215;p2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6" name="Google Shape;216;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2"/>
        <p:cNvGrpSpPr/>
        <p:nvPr/>
      </p:nvGrpSpPr>
      <p:grpSpPr>
        <a:xfrm>
          <a:off x="0" y="0"/>
          <a:ext cx="0" cy="0"/>
          <a:chOff x="0" y="0"/>
          <a:chExt cx="0" cy="0"/>
        </a:xfrm>
      </p:grpSpPr>
      <p:sp>
        <p:nvSpPr>
          <p:cNvPr id="233" name="Google Shape;233;p31"/>
          <p:cNvSpPr/>
          <p:nvPr/>
        </p:nvSpPr>
        <p:spPr>
          <a:xfrm>
            <a:off x="1" y="-1"/>
            <a:ext cx="9144000" cy="51435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34" name="Google Shape;234;p31"/>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F3F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a:solidFill>
                  <a:srgbClr val="000000"/>
                </a:solidFill>
                <a:latin typeface="Calibri"/>
                <a:ea typeface="Calibri"/>
                <a:cs typeface="Calibri"/>
                <a:sym typeface="Calibri"/>
              </a:defRPr>
            </a:lvl1pPr>
            <a:lvl2pPr marL="0" lvl="1" indent="0" algn="l">
              <a:lnSpc>
                <a:spcPct val="100000"/>
              </a:lnSpc>
              <a:spcBef>
                <a:spcPts val="0"/>
              </a:spcBef>
              <a:spcAft>
                <a:spcPts val="0"/>
              </a:spcAft>
              <a:buNone/>
              <a:defRPr>
                <a:solidFill>
                  <a:srgbClr val="000000"/>
                </a:solidFill>
                <a:latin typeface="Calibri"/>
                <a:ea typeface="Calibri"/>
                <a:cs typeface="Calibri"/>
                <a:sym typeface="Calibri"/>
              </a:defRPr>
            </a:lvl2pPr>
            <a:lvl3pPr marL="0" lvl="2" indent="0" algn="l">
              <a:lnSpc>
                <a:spcPct val="100000"/>
              </a:lnSpc>
              <a:spcBef>
                <a:spcPts val="0"/>
              </a:spcBef>
              <a:spcAft>
                <a:spcPts val="0"/>
              </a:spcAft>
              <a:buNone/>
              <a:defRPr>
                <a:solidFill>
                  <a:srgbClr val="000000"/>
                </a:solidFill>
                <a:latin typeface="Calibri"/>
                <a:ea typeface="Calibri"/>
                <a:cs typeface="Calibri"/>
                <a:sym typeface="Calibri"/>
              </a:defRPr>
            </a:lvl3pPr>
            <a:lvl4pPr marL="0" lvl="3" indent="0" algn="l">
              <a:lnSpc>
                <a:spcPct val="100000"/>
              </a:lnSpc>
              <a:spcBef>
                <a:spcPts val="0"/>
              </a:spcBef>
              <a:spcAft>
                <a:spcPts val="0"/>
              </a:spcAft>
              <a:buNone/>
              <a:defRPr>
                <a:solidFill>
                  <a:srgbClr val="000000"/>
                </a:solidFill>
                <a:latin typeface="Calibri"/>
                <a:ea typeface="Calibri"/>
                <a:cs typeface="Calibri"/>
                <a:sym typeface="Calibri"/>
              </a:defRPr>
            </a:lvl4pPr>
            <a:lvl5pPr marL="0" lvl="4" indent="0" algn="l">
              <a:lnSpc>
                <a:spcPct val="100000"/>
              </a:lnSpc>
              <a:spcBef>
                <a:spcPts val="0"/>
              </a:spcBef>
              <a:spcAft>
                <a:spcPts val="0"/>
              </a:spcAft>
              <a:buNone/>
              <a:defRPr>
                <a:solidFill>
                  <a:srgbClr val="000000"/>
                </a:solidFill>
                <a:latin typeface="Calibri"/>
                <a:ea typeface="Calibri"/>
                <a:cs typeface="Calibri"/>
                <a:sym typeface="Calibri"/>
              </a:defRPr>
            </a:lvl5pPr>
            <a:lvl6pPr marL="0" lvl="5" indent="0" algn="l">
              <a:lnSpc>
                <a:spcPct val="100000"/>
              </a:lnSpc>
              <a:spcBef>
                <a:spcPts val="0"/>
              </a:spcBef>
              <a:spcAft>
                <a:spcPts val="0"/>
              </a:spcAft>
              <a:buNone/>
              <a:defRPr>
                <a:solidFill>
                  <a:srgbClr val="000000"/>
                </a:solidFill>
                <a:latin typeface="Calibri"/>
                <a:ea typeface="Calibri"/>
                <a:cs typeface="Calibri"/>
                <a:sym typeface="Calibri"/>
              </a:defRPr>
            </a:lvl6pPr>
            <a:lvl7pPr marL="0" lvl="6" indent="0" algn="l">
              <a:lnSpc>
                <a:spcPct val="100000"/>
              </a:lnSpc>
              <a:spcBef>
                <a:spcPts val="0"/>
              </a:spcBef>
              <a:spcAft>
                <a:spcPts val="0"/>
              </a:spcAft>
              <a:buNone/>
              <a:defRPr>
                <a:solidFill>
                  <a:srgbClr val="000000"/>
                </a:solidFill>
                <a:latin typeface="Calibri"/>
                <a:ea typeface="Calibri"/>
                <a:cs typeface="Calibri"/>
                <a:sym typeface="Calibri"/>
              </a:defRPr>
            </a:lvl7pPr>
            <a:lvl8pPr marL="0" lvl="7" indent="0" algn="l">
              <a:lnSpc>
                <a:spcPct val="100000"/>
              </a:lnSpc>
              <a:spcBef>
                <a:spcPts val="0"/>
              </a:spcBef>
              <a:spcAft>
                <a:spcPts val="0"/>
              </a:spcAft>
              <a:buNone/>
              <a:defRPr>
                <a:solidFill>
                  <a:srgbClr val="000000"/>
                </a:solidFill>
                <a:latin typeface="Calibri"/>
                <a:ea typeface="Calibri"/>
                <a:cs typeface="Calibri"/>
                <a:sym typeface="Calibri"/>
              </a:defRPr>
            </a:lvl8pPr>
            <a:lvl9pPr marL="0" lvl="8" indent="0" algn="l">
              <a:lnSpc>
                <a:spcPct val="100000"/>
              </a:lnSpc>
              <a:spcBef>
                <a:spcPts val="0"/>
              </a:spcBef>
              <a:spcAft>
                <a:spcPts val="0"/>
              </a:spcAft>
              <a:buNone/>
              <a:defRPr>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37" name="Google Shape;237;p31"/>
          <p:cNvPicPr preferRelativeResize="0"/>
          <p:nvPr/>
        </p:nvPicPr>
        <p:blipFill rotWithShape="1">
          <a:blip r:embed="rId2">
            <a:alphaModFix/>
          </a:blip>
          <a:srcRect/>
          <a:stretch/>
        </p:blipFill>
        <p:spPr>
          <a:xfrm>
            <a:off x="0" y="0"/>
            <a:ext cx="9144000" cy="3272888"/>
          </a:xfrm>
          <a:prstGeom prst="rect">
            <a:avLst/>
          </a:prstGeom>
          <a:noFill/>
          <a:ln>
            <a:noFill/>
          </a:ln>
        </p:spPr>
      </p:pic>
      <p:sp>
        <p:nvSpPr>
          <p:cNvPr id="238" name="Google Shape;238;p31"/>
          <p:cNvSpPr/>
          <p:nvPr/>
        </p:nvSpPr>
        <p:spPr>
          <a:xfrm>
            <a:off x="0" y="3432388"/>
            <a:ext cx="2067710" cy="1711112"/>
          </a:xfrm>
          <a:prstGeom prst="rect">
            <a:avLst/>
          </a:prstGeom>
          <a:solidFill>
            <a:srgbClr val="FFCC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Calibri"/>
              <a:ea typeface="Calibri"/>
              <a:cs typeface="Calibri"/>
              <a:sym typeface="Calibri"/>
            </a:endParaRPr>
          </a:p>
        </p:txBody>
      </p:sp>
      <p:sp>
        <p:nvSpPr>
          <p:cNvPr id="239" name="Google Shape;239;p31"/>
          <p:cNvSpPr/>
          <p:nvPr/>
        </p:nvSpPr>
        <p:spPr>
          <a:xfrm>
            <a:off x="2313040" y="3432388"/>
            <a:ext cx="6830960" cy="1711112"/>
          </a:xfrm>
          <a:prstGeom prst="rect">
            <a:avLst/>
          </a:prstGeom>
          <a:solidFill>
            <a:srgbClr val="8D1A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Calibri"/>
              <a:ea typeface="Calibri"/>
              <a:cs typeface="Calibri"/>
              <a:sym typeface="Calibri"/>
            </a:endParaRPr>
          </a:p>
        </p:txBody>
      </p:sp>
      <p:pic>
        <p:nvPicPr>
          <p:cNvPr id="240" name="Google Shape;240;p31"/>
          <p:cNvPicPr preferRelativeResize="0"/>
          <p:nvPr/>
        </p:nvPicPr>
        <p:blipFill rotWithShape="1">
          <a:blip r:embed="rId3">
            <a:alphaModFix/>
          </a:blip>
          <a:srcRect/>
          <a:stretch/>
        </p:blipFill>
        <p:spPr>
          <a:xfrm>
            <a:off x="248674" y="3954918"/>
            <a:ext cx="1617689" cy="666750"/>
          </a:xfrm>
          <a:prstGeom prst="rect">
            <a:avLst/>
          </a:prstGeom>
          <a:noFill/>
          <a:ln>
            <a:noFill/>
          </a:ln>
        </p:spPr>
      </p:pic>
      <p:pic>
        <p:nvPicPr>
          <p:cNvPr id="241" name="Google Shape;241;p31"/>
          <p:cNvPicPr preferRelativeResize="0"/>
          <p:nvPr/>
        </p:nvPicPr>
        <p:blipFill rotWithShape="1">
          <a:blip r:embed="rId4">
            <a:alphaModFix/>
          </a:blip>
          <a:srcRect/>
          <a:stretch/>
        </p:blipFill>
        <p:spPr>
          <a:xfrm>
            <a:off x="2690523" y="3954918"/>
            <a:ext cx="2895600" cy="6667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2"/>
        <p:cNvGrpSpPr/>
        <p:nvPr/>
      </p:nvGrpSpPr>
      <p:grpSpPr>
        <a:xfrm>
          <a:off x="0" y="0"/>
          <a:ext cx="0" cy="0"/>
          <a:chOff x="0" y="0"/>
          <a:chExt cx="0" cy="0"/>
        </a:xfrm>
      </p:grpSpPr>
      <p:sp>
        <p:nvSpPr>
          <p:cNvPr id="243" name="Google Shape;243;p32"/>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F3F59"/>
              </a:buClr>
              <a:buSzPts val="3000"/>
              <a:buFont typeface="Open Sans"/>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32"/>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45"/>
        <p:cNvGrpSpPr/>
        <p:nvPr/>
      </p:nvGrpSpPr>
      <p:grpSpPr>
        <a:xfrm>
          <a:off x="0" y="0"/>
          <a:ext cx="0" cy="0"/>
          <a:chOff x="0" y="0"/>
          <a:chExt cx="0" cy="0"/>
        </a:xfrm>
      </p:grpSpPr>
      <p:sp>
        <p:nvSpPr>
          <p:cNvPr id="246" name="Google Shape;246;p33"/>
          <p:cNvSpPr txBox="1">
            <a:spLocks noGrp="1"/>
          </p:cNvSpPr>
          <p:nvPr>
            <p:ph type="ctrTitle"/>
          </p:nvPr>
        </p:nvSpPr>
        <p:spPr>
          <a:xfrm>
            <a:off x="1752600" y="1882043"/>
            <a:ext cx="5791200" cy="80791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800000"/>
              </a:buClr>
              <a:buSzPts val="2100"/>
              <a:buFont typeface="Open Sans"/>
              <a:buNone/>
              <a:defRPr b="1" i="0">
                <a:solidFill>
                  <a:srgbClr val="800000"/>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33"/>
          <p:cNvSpPr txBox="1">
            <a:spLocks noGrp="1"/>
          </p:cNvSpPr>
          <p:nvPr>
            <p:ph type="subTitle" idx="1"/>
          </p:nvPr>
        </p:nvSpPr>
        <p:spPr>
          <a:xfrm>
            <a:off x="1752600" y="2800350"/>
            <a:ext cx="5715000" cy="742950"/>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Clr>
                <a:schemeClr val="dk1"/>
              </a:buClr>
              <a:buSzPts val="2100"/>
              <a:buFont typeface="Arimo"/>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spcBef>
                <a:spcPts val="0"/>
              </a:spcBef>
              <a:spcAft>
                <a:spcPts val="0"/>
              </a:spcAft>
              <a:buClr>
                <a:srgbClr val="0F3F59"/>
              </a:buClr>
              <a:buSzPts val="2800"/>
              <a:buFont typeface="Open Sans"/>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0" name="Google Shape;250;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spcBef>
                <a:spcPts val="0"/>
              </a:spcBef>
              <a:spcAft>
                <a:spcPts val="0"/>
              </a:spcAft>
              <a:buClr>
                <a:schemeClr val="dk1"/>
              </a:buClr>
              <a:buSzPts val="1800"/>
              <a:buChar char="●"/>
              <a:defRPr/>
            </a:lvl1pPr>
            <a:lvl2pPr marL="914400" lvl="1" indent="-317500" algn="l">
              <a:spcBef>
                <a:spcPts val="0"/>
              </a:spcBef>
              <a:spcAft>
                <a:spcPts val="0"/>
              </a:spcAft>
              <a:buClr>
                <a:schemeClr val="dk1"/>
              </a:buClr>
              <a:buSzPts val="1400"/>
              <a:buChar char="○"/>
              <a:defRPr/>
            </a:lvl2pPr>
            <a:lvl3pPr marL="1371600" lvl="2" indent="-317500" algn="l">
              <a:spcBef>
                <a:spcPts val="0"/>
              </a:spcBef>
              <a:spcAft>
                <a:spcPts val="0"/>
              </a:spcAft>
              <a:buClr>
                <a:schemeClr val="dk1"/>
              </a:buClr>
              <a:buSzPts val="1400"/>
              <a:buChar char="■"/>
              <a:defRPr/>
            </a:lvl3pPr>
            <a:lvl4pPr marL="1828800" lvl="3" indent="-317500" algn="l">
              <a:spcBef>
                <a:spcPts val="0"/>
              </a:spcBef>
              <a:spcAft>
                <a:spcPts val="0"/>
              </a:spcAft>
              <a:buClr>
                <a:schemeClr val="dk1"/>
              </a:buClr>
              <a:buSzPts val="1400"/>
              <a:buChar char="●"/>
              <a:defRPr/>
            </a:lvl4pPr>
            <a:lvl5pPr marL="2286000" lvl="4" indent="-317500" algn="l">
              <a:spcBef>
                <a:spcPts val="0"/>
              </a:spcBef>
              <a:spcAft>
                <a:spcPts val="0"/>
              </a:spcAft>
              <a:buClr>
                <a:schemeClr val="dk1"/>
              </a:buClr>
              <a:buSzPts val="1400"/>
              <a:buChar char="○"/>
              <a:defRPr/>
            </a:lvl5pPr>
            <a:lvl6pPr marL="2743200" lvl="5" indent="-317500" algn="l">
              <a:spcBef>
                <a:spcPts val="0"/>
              </a:spcBef>
              <a:spcAft>
                <a:spcPts val="0"/>
              </a:spcAft>
              <a:buClr>
                <a:schemeClr val="dk1"/>
              </a:buClr>
              <a:buSzPts val="1400"/>
              <a:buChar char="■"/>
              <a:defRPr/>
            </a:lvl6pPr>
            <a:lvl7pPr marL="3200400" lvl="6" indent="-317500" algn="l">
              <a:spcBef>
                <a:spcPts val="0"/>
              </a:spcBef>
              <a:spcAft>
                <a:spcPts val="0"/>
              </a:spcAft>
              <a:buClr>
                <a:schemeClr val="dk1"/>
              </a:buClr>
              <a:buSzPts val="1400"/>
              <a:buChar char="●"/>
              <a:defRPr/>
            </a:lvl7pPr>
            <a:lvl8pPr marL="3657600" lvl="7" indent="-317500" algn="l">
              <a:spcBef>
                <a:spcPts val="0"/>
              </a:spcBef>
              <a:spcAft>
                <a:spcPts val="0"/>
              </a:spcAft>
              <a:buClr>
                <a:schemeClr val="dk1"/>
              </a:buClr>
              <a:buSzPts val="1400"/>
              <a:buChar char="○"/>
              <a:defRPr/>
            </a:lvl8pPr>
            <a:lvl9pPr marL="4114800" lvl="8" indent="-317500" algn="l">
              <a:spcBef>
                <a:spcPts val="0"/>
              </a:spcBef>
              <a:spcAft>
                <a:spcPts val="0"/>
              </a:spcAft>
              <a:buClr>
                <a:schemeClr val="dk1"/>
              </a:buClr>
              <a:buSzPts val="1400"/>
              <a:buChar char="■"/>
              <a:defRPr/>
            </a:lvl9pPr>
          </a:lstStyle>
          <a:p>
            <a:endParaRPr/>
          </a:p>
        </p:txBody>
      </p:sp>
      <p:sp>
        <p:nvSpPr>
          <p:cNvPr id="251" name="Google Shape;251;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g27c901906d8_2_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g27c901906d8_2_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g27c901906d8_2_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g27c901906d8_2_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g27c901906d8_2_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g27c901906d8_2_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g27c901906d8_2_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g27c901906d8_2_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g27c901906d8_2_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g27c901906d8_2_2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g27c901906d8_2_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g27c901906d8_2_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g27c901906d8_2_3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g27c901906d8_2_3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g27c901906d8_2_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g27c901906d8_2_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g27c901906d8_2_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g27c901906d8_2_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5.png"/><Relationship Id="rId5" Type="http://schemas.openxmlformats.org/officeDocument/2006/relationships/slideLayout" Target="../slideLayouts/slideLayout35.xml"/><Relationship Id="rId10" Type="http://schemas.openxmlformats.org/officeDocument/2006/relationships/image" Target="../media/image4.png"/><Relationship Id="rId4" Type="http://schemas.openxmlformats.org/officeDocument/2006/relationships/slideLayout" Target="../slideLayouts/slideLayout3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27c901906d8_2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27c901906d8_2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g27c901906d8_2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6"/>
        <p:cNvGrpSpPr/>
        <p:nvPr/>
      </p:nvGrpSpPr>
      <p:grpSpPr>
        <a:xfrm>
          <a:off x="0" y="0"/>
          <a:ext cx="0" cy="0"/>
          <a:chOff x="0" y="0"/>
          <a:chExt cx="0" cy="0"/>
        </a:xfrm>
      </p:grpSpPr>
      <p:sp>
        <p:nvSpPr>
          <p:cNvPr id="57" name="Google Shape;57;g27c901906d8_2_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9pPr>
          </a:lstStyle>
          <a:p>
            <a:endParaRPr/>
          </a:p>
        </p:txBody>
      </p:sp>
      <p:sp>
        <p:nvSpPr>
          <p:cNvPr id="58" name="Google Shape;58;g27c901906d8_2_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59" name="Google Shape;59;g27c901906d8_2_5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pic>
        <p:nvPicPr>
          <p:cNvPr id="195" name="Google Shape;195;p21"/>
          <p:cNvPicPr preferRelativeResize="0"/>
          <p:nvPr/>
        </p:nvPicPr>
        <p:blipFill rotWithShape="1">
          <a:blip r:embed="rId9">
            <a:alphaModFix/>
          </a:blip>
          <a:srcRect/>
          <a:stretch/>
        </p:blipFill>
        <p:spPr>
          <a:xfrm>
            <a:off x="1161765" y="4775036"/>
            <a:ext cx="1211132" cy="278879"/>
          </a:xfrm>
          <a:prstGeom prst="rect">
            <a:avLst/>
          </a:prstGeom>
          <a:noFill/>
          <a:ln>
            <a:noFill/>
          </a:ln>
        </p:spPr>
      </p:pic>
      <p:sp>
        <p:nvSpPr>
          <p:cNvPr id="196" name="Google Shape;196;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7" name="Google Shape;197;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None/>
              <a:defRPr sz="14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None/>
              <a:defRPr sz="14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None/>
              <a:defRPr sz="14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None/>
              <a:defRPr sz="14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None/>
              <a:defRPr sz="14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None/>
              <a:defRPr sz="14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None/>
              <a:defRPr sz="14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None/>
              <a:defRPr sz="14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98" name="Google Shape;198;p21"/>
          <p:cNvSpPr/>
          <p:nvPr/>
        </p:nvSpPr>
        <p:spPr>
          <a:xfrm>
            <a:off x="1" y="1"/>
            <a:ext cx="9143999" cy="970642"/>
          </a:xfrm>
          <a:prstGeom prst="rect">
            <a:avLst/>
          </a:prstGeom>
          <a:solidFill>
            <a:srgbClr val="B3D0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Calibri"/>
              <a:ea typeface="Calibri"/>
              <a:cs typeface="Calibri"/>
              <a:sym typeface="Calibri"/>
            </a:endParaRPr>
          </a:p>
        </p:txBody>
      </p:sp>
      <p:sp>
        <p:nvSpPr>
          <p:cNvPr id="199" name="Google Shape;199;p21"/>
          <p:cNvSpPr/>
          <p:nvPr/>
        </p:nvSpPr>
        <p:spPr>
          <a:xfrm>
            <a:off x="1" y="4677276"/>
            <a:ext cx="929105" cy="466224"/>
          </a:xfrm>
          <a:prstGeom prst="rect">
            <a:avLst/>
          </a:prstGeom>
          <a:solidFill>
            <a:srgbClr val="FFCC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Calibri"/>
              <a:ea typeface="Calibri"/>
              <a:cs typeface="Calibri"/>
              <a:sym typeface="Calibri"/>
            </a:endParaRPr>
          </a:p>
        </p:txBody>
      </p:sp>
      <p:sp>
        <p:nvSpPr>
          <p:cNvPr id="200" name="Google Shape;200;p21"/>
          <p:cNvSpPr/>
          <p:nvPr/>
        </p:nvSpPr>
        <p:spPr>
          <a:xfrm>
            <a:off x="1022685" y="4677276"/>
            <a:ext cx="8121315" cy="466224"/>
          </a:xfrm>
          <a:prstGeom prst="rect">
            <a:avLst/>
          </a:prstGeom>
          <a:solidFill>
            <a:srgbClr val="8D1A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Calibri"/>
              <a:ea typeface="Calibri"/>
              <a:cs typeface="Calibri"/>
              <a:sym typeface="Calibri"/>
            </a:endParaRPr>
          </a:p>
        </p:txBody>
      </p:sp>
      <p:pic>
        <p:nvPicPr>
          <p:cNvPr id="201" name="Google Shape;201;p21"/>
          <p:cNvPicPr preferRelativeResize="0"/>
          <p:nvPr/>
        </p:nvPicPr>
        <p:blipFill rotWithShape="1">
          <a:blip r:embed="rId10">
            <a:alphaModFix/>
          </a:blip>
          <a:srcRect/>
          <a:stretch/>
        </p:blipFill>
        <p:spPr>
          <a:xfrm>
            <a:off x="169147" y="4775035"/>
            <a:ext cx="646329" cy="266393"/>
          </a:xfrm>
          <a:prstGeom prst="rect">
            <a:avLst/>
          </a:prstGeom>
          <a:noFill/>
          <a:ln>
            <a:noFill/>
          </a:ln>
        </p:spPr>
      </p:pic>
      <p:pic>
        <p:nvPicPr>
          <p:cNvPr id="202" name="Google Shape;202;p21"/>
          <p:cNvPicPr preferRelativeResize="0"/>
          <p:nvPr/>
        </p:nvPicPr>
        <p:blipFill rotWithShape="1">
          <a:blip r:embed="rId11">
            <a:alphaModFix/>
          </a:blip>
          <a:srcRect/>
          <a:stretch/>
        </p:blipFill>
        <p:spPr>
          <a:xfrm>
            <a:off x="1161765" y="4767263"/>
            <a:ext cx="1211132" cy="286652"/>
          </a:xfrm>
          <a:prstGeom prst="rect">
            <a:avLst/>
          </a:prstGeom>
          <a:noFill/>
          <a:ln>
            <a:noFill/>
          </a:ln>
        </p:spPr>
      </p:pic>
      <p:sp>
        <p:nvSpPr>
          <p:cNvPr id="203" name="Google Shape;203;p2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361950" algn="l" rtl="0">
              <a:spcBef>
                <a:spcPts val="42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2pPr>
            <a:lvl3pPr marL="1371600" marR="0" lvl="2" indent="-361950" algn="l" rtl="0">
              <a:spcBef>
                <a:spcPts val="42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3pPr>
            <a:lvl4pPr marL="1828800" marR="0" lvl="3" indent="-361950" algn="l" rtl="0">
              <a:spcBef>
                <a:spcPts val="42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4pPr>
            <a:lvl5pPr marL="2286000" marR="0" lvl="4" indent="-361950" algn="l" rtl="0">
              <a:spcBef>
                <a:spcPts val="42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04" name="Google Shape;204;p21"/>
          <p:cNvSpPr txBox="1">
            <a:spLocks noGrp="1"/>
          </p:cNvSpPr>
          <p:nvPr>
            <p:ph type="title"/>
          </p:nvPr>
        </p:nvSpPr>
        <p:spPr>
          <a:xfrm>
            <a:off x="319315" y="73989"/>
            <a:ext cx="8229600" cy="85725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0F3F59"/>
              </a:buClr>
              <a:buSzPts val="2100"/>
              <a:buFont typeface="Open Sans"/>
              <a:buNone/>
              <a:defRPr sz="2100" b="1" i="0" u="none" strike="noStrike" cap="none">
                <a:solidFill>
                  <a:srgbClr val="0F3F59"/>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7" r:id="rId4"/>
    <p:sldLayoutId id="2147483688" r:id="rId5"/>
    <p:sldLayoutId id="2147483689" r:id="rId6"/>
    <p:sldLayoutId id="214748369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nccsd.ici.umn.edu/cedar-database"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hyperlink" Target="https://disabilityhubmn.org/for-professionals/youth-in-transition/" TargetMode="External"/><Relationship Id="rId4" Type="http://schemas.openxmlformats.org/officeDocument/2006/relationships/hyperlink" Target="https://nccsd.ici.umn.edu/clearinghouse/trainin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nccsd.ici.umn.edu/clearinghouse/training" TargetMode="External"/><Relationship Id="rId2" Type="http://schemas.openxmlformats.org/officeDocument/2006/relationships/hyperlink" Target="https://nccsd.ici.umn.edu/cedar-database" TargetMode="External"/><Relationship Id="rId1" Type="http://schemas.openxmlformats.org/officeDocument/2006/relationships/slideLayout" Target="../slideLayouts/slideLayout14.xml"/><Relationship Id="rId4" Type="http://schemas.openxmlformats.org/officeDocument/2006/relationships/hyperlink" Target="https://disabilityhubmn.org/for-professionals/youth-in-transit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tich0018@umn.edu"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mailto:MIHEC@umn.edu"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mihec.umn.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isabilityhubmn.org/for-professionals/youth-in-transition/"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7" name="Google Shape;257;g27c901906d8_2_51"/>
          <p:cNvSpPr txBox="1">
            <a:spLocks noGrp="1"/>
          </p:cNvSpPr>
          <p:nvPr>
            <p:ph type="title"/>
          </p:nvPr>
        </p:nvSpPr>
        <p:spPr>
          <a:xfrm>
            <a:off x="241800" y="2887525"/>
            <a:ext cx="8902200" cy="223975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endParaRPr sz="2300" b="1" dirty="0"/>
          </a:p>
          <a:p>
            <a:pPr marL="0" lvl="0" indent="0" algn="ctr" rtl="0">
              <a:lnSpc>
                <a:spcPct val="100000"/>
              </a:lnSpc>
              <a:spcBef>
                <a:spcPts val="1200"/>
              </a:spcBef>
              <a:spcAft>
                <a:spcPts val="0"/>
              </a:spcAft>
              <a:buClr>
                <a:schemeClr val="dk1"/>
              </a:buClr>
              <a:buSzPts val="1100"/>
              <a:buFont typeface="Arial"/>
              <a:buNone/>
            </a:pPr>
            <a:br>
              <a:rPr lang="en" sz="2300" dirty="0"/>
            </a:br>
            <a:r>
              <a:rPr lang="en" sz="2300" b="1" dirty="0"/>
              <a:t>MIHEC Learning Community Event </a:t>
            </a:r>
            <a:br>
              <a:rPr lang="en" sz="2800" b="1" dirty="0"/>
            </a:br>
            <a:br>
              <a:rPr lang="en" sz="2400" b="1" i="1" dirty="0"/>
            </a:br>
            <a:br>
              <a:rPr lang="en" sz="900" b="1" i="1" dirty="0"/>
            </a:br>
            <a:r>
              <a:rPr lang="en" sz="1800" b="1" dirty="0"/>
              <a:t>October 10, 2023</a:t>
            </a:r>
            <a:endParaRPr sz="1800" b="1" dirty="0"/>
          </a:p>
          <a:p>
            <a:pPr marL="0" lvl="0" indent="0" algn="ctr" rtl="0">
              <a:lnSpc>
                <a:spcPct val="100000"/>
              </a:lnSpc>
              <a:spcBef>
                <a:spcPts val="1200"/>
              </a:spcBef>
              <a:spcAft>
                <a:spcPts val="0"/>
              </a:spcAft>
              <a:buClr>
                <a:schemeClr val="dk1"/>
              </a:buClr>
              <a:buSzPts val="1100"/>
              <a:buFont typeface="Arial"/>
              <a:buNone/>
            </a:pPr>
            <a:endParaRPr sz="2000" dirty="0"/>
          </a:p>
          <a:p>
            <a:pPr marL="0" lvl="0" indent="0" algn="l" rtl="0">
              <a:lnSpc>
                <a:spcPct val="100000"/>
              </a:lnSpc>
              <a:spcBef>
                <a:spcPts val="1200"/>
              </a:spcBef>
              <a:spcAft>
                <a:spcPts val="0"/>
              </a:spcAft>
              <a:buClr>
                <a:schemeClr val="dk1"/>
              </a:buClr>
              <a:buSzPts val="1100"/>
              <a:buFont typeface="Arial"/>
              <a:buNone/>
            </a:pPr>
            <a:r>
              <a:rPr lang="en" sz="1700" dirty="0">
                <a:solidFill>
                  <a:schemeClr val="dk2"/>
                </a:solidFill>
                <a:latin typeface="Lato"/>
                <a:ea typeface="Lato"/>
                <a:cs typeface="Lato"/>
                <a:sym typeface="Lato"/>
              </a:rPr>
              <a:t>                                  </a:t>
            </a:r>
            <a:r>
              <a:rPr lang="en" sz="1800" dirty="0">
                <a:solidFill>
                  <a:schemeClr val="dk2"/>
                </a:solidFill>
                <a:latin typeface="Lato"/>
                <a:ea typeface="Lato"/>
                <a:cs typeface="Lato"/>
                <a:sym typeface="Lato"/>
              </a:rPr>
              <a:t> </a:t>
            </a:r>
            <a:endParaRPr sz="2300" dirty="0">
              <a:latin typeface="Lato"/>
              <a:ea typeface="Lato"/>
              <a:cs typeface="Lato"/>
              <a:sym typeface="Lato"/>
            </a:endParaRPr>
          </a:p>
          <a:p>
            <a:pPr marL="0" lvl="0" indent="0" algn="l" rtl="0">
              <a:lnSpc>
                <a:spcPct val="115000"/>
              </a:lnSpc>
              <a:spcBef>
                <a:spcPts val="0"/>
              </a:spcBef>
              <a:spcAft>
                <a:spcPts val="1200"/>
              </a:spcAft>
              <a:buClr>
                <a:schemeClr val="dk1"/>
              </a:buClr>
              <a:buSzPts val="1100"/>
              <a:buFont typeface="Arial"/>
              <a:buNone/>
            </a:pPr>
            <a:endParaRPr sz="2000" dirty="0"/>
          </a:p>
        </p:txBody>
      </p:sp>
      <p:pic>
        <p:nvPicPr>
          <p:cNvPr id="256" name="Google Shape;256;g27c901906d8_2_51" descr="Logo with Minnesota Inclusive Higher Education Consortium written in gold lettering across a blue shape of the state of Minnesota "/>
          <p:cNvPicPr preferRelativeResize="0"/>
          <p:nvPr/>
        </p:nvPicPr>
        <p:blipFill rotWithShape="1">
          <a:blip r:embed="rId3">
            <a:alphaModFix/>
          </a:blip>
          <a:srcRect/>
          <a:stretch/>
        </p:blipFill>
        <p:spPr>
          <a:xfrm>
            <a:off x="2273122" y="647775"/>
            <a:ext cx="4353701" cy="2239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F255-B00F-06EE-34E8-16FB40714578}"/>
              </a:ext>
            </a:extLst>
          </p:cNvPr>
          <p:cNvSpPr>
            <a:spLocks noGrp="1"/>
          </p:cNvSpPr>
          <p:nvPr>
            <p:ph type="title"/>
          </p:nvPr>
        </p:nvSpPr>
        <p:spPr/>
        <p:txBody>
          <a:bodyPr/>
          <a:lstStyle/>
          <a:p>
            <a:r>
              <a:rPr lang="en" dirty="0"/>
              <a:t>Guiding Transition Model: Taxonomy 2.0 (Kohler)</a:t>
            </a:r>
            <a:endParaRPr lang="en-US" dirty="0"/>
          </a:p>
        </p:txBody>
      </p:sp>
      <p:pic>
        <p:nvPicPr>
          <p:cNvPr id="4" name="Google Shape;312;g27c901906d8_2_337" descr="Taxonomy for Transition Programming 2.0. The student is at the center of the circle and is surrounded by student-focused planning, student development, family engagement, program structure, and interagency collaboration.">
            <a:extLst>
              <a:ext uri="{FF2B5EF4-FFF2-40B4-BE49-F238E27FC236}">
                <a16:creationId xmlns:a16="http://schemas.microsoft.com/office/drawing/2014/main" id="{19BE9D85-C56B-EBF8-2398-354078A1B262}"/>
              </a:ext>
            </a:extLst>
          </p:cNvPr>
          <p:cNvPicPr preferRelativeResize="0"/>
          <p:nvPr/>
        </p:nvPicPr>
        <p:blipFill rotWithShape="1">
          <a:blip r:embed="rId2">
            <a:alphaModFix/>
          </a:blip>
          <a:srcRect/>
          <a:stretch/>
        </p:blipFill>
        <p:spPr>
          <a:xfrm>
            <a:off x="1131825" y="997150"/>
            <a:ext cx="6858000" cy="3683250"/>
          </a:xfrm>
          <a:prstGeom prst="rect">
            <a:avLst/>
          </a:prstGeom>
          <a:noFill/>
          <a:ln>
            <a:noFill/>
          </a:ln>
        </p:spPr>
      </p:pic>
    </p:spTree>
    <p:extLst>
      <p:ext uri="{BB962C8B-B14F-4D97-AF65-F5344CB8AC3E}">
        <p14:creationId xmlns:p14="http://schemas.microsoft.com/office/powerpoint/2010/main" val="49721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52F7-371A-5F7E-D3C8-924B72EE98D7}"/>
              </a:ext>
            </a:extLst>
          </p:cNvPr>
          <p:cNvSpPr>
            <a:spLocks noGrp="1"/>
          </p:cNvSpPr>
          <p:nvPr>
            <p:ph type="title"/>
          </p:nvPr>
        </p:nvSpPr>
        <p:spPr/>
        <p:txBody>
          <a:bodyPr/>
          <a:lstStyle/>
          <a:p>
            <a:r>
              <a:rPr lang="en-US" dirty="0"/>
              <a:t>Approaches to Landscape Analysis</a:t>
            </a:r>
          </a:p>
        </p:txBody>
      </p:sp>
      <p:sp>
        <p:nvSpPr>
          <p:cNvPr id="3" name="Text Placeholder 2">
            <a:extLst>
              <a:ext uri="{FF2B5EF4-FFF2-40B4-BE49-F238E27FC236}">
                <a16:creationId xmlns:a16="http://schemas.microsoft.com/office/drawing/2014/main" id="{5DCDF0A8-7C0A-8093-00B3-AEB52C28C2AA}"/>
              </a:ext>
            </a:extLst>
          </p:cNvPr>
          <p:cNvSpPr>
            <a:spLocks noGrp="1"/>
          </p:cNvSpPr>
          <p:nvPr>
            <p:ph type="body" idx="1"/>
          </p:nvPr>
        </p:nvSpPr>
        <p:spPr/>
        <p:txBody>
          <a:bodyPr>
            <a:normAutofit fontScale="92500"/>
          </a:bodyPr>
          <a:lstStyle/>
          <a:p>
            <a:r>
              <a:rPr lang="en-US" dirty="0"/>
              <a:t>Scoping literature review on transition approaches and strategies</a:t>
            </a:r>
          </a:p>
          <a:p>
            <a:r>
              <a:rPr lang="en-US" dirty="0"/>
              <a:t>Community-based participatory (CBP) approach with a socio-ecological framework</a:t>
            </a:r>
          </a:p>
          <a:p>
            <a:pPr lvl="1"/>
            <a:r>
              <a:rPr lang="en-US" dirty="0"/>
              <a:t>Transition initiative site visits</a:t>
            </a:r>
          </a:p>
          <a:p>
            <a:pPr lvl="2"/>
            <a:r>
              <a:rPr lang="en-US" dirty="0"/>
              <a:t>High schools, transition programs, work-based learning sites</a:t>
            </a:r>
          </a:p>
          <a:p>
            <a:pPr lvl="2"/>
            <a:r>
              <a:rPr lang="en-US" dirty="0"/>
              <a:t>Youth with IDD, family members, educators and support staff</a:t>
            </a:r>
          </a:p>
        </p:txBody>
      </p:sp>
      <p:pic>
        <p:nvPicPr>
          <p:cNvPr id="4" name="Google Shape;319;p3">
            <a:extLst>
              <a:ext uri="{FF2B5EF4-FFF2-40B4-BE49-F238E27FC236}">
                <a16:creationId xmlns:a16="http://schemas.microsoft.com/office/drawing/2014/main" id="{030615F5-0DE5-834E-6023-7352C06AAC54}"/>
              </a:ext>
              <a:ext uri="{C183D7F6-B498-43B3-948B-1728B52AA6E4}">
                <adec:decorative xmlns:adec="http://schemas.microsoft.com/office/drawing/2017/decorative" val="1"/>
              </a:ext>
            </a:extLst>
          </p:cNvPr>
          <p:cNvPicPr preferRelativeResize="0"/>
          <p:nvPr/>
        </p:nvPicPr>
        <p:blipFill rotWithShape="1">
          <a:blip r:embed="rId2">
            <a:alphaModFix/>
          </a:blip>
          <a:srcRect t="19649" b="13544"/>
          <a:stretch/>
        </p:blipFill>
        <p:spPr>
          <a:xfrm>
            <a:off x="0" y="1240370"/>
            <a:ext cx="9144000" cy="2932268"/>
          </a:xfrm>
          <a:prstGeom prst="rect">
            <a:avLst/>
          </a:prstGeom>
          <a:noFill/>
          <a:ln>
            <a:noFill/>
          </a:ln>
        </p:spPr>
      </p:pic>
    </p:spTree>
    <p:extLst>
      <p:ext uri="{BB962C8B-B14F-4D97-AF65-F5344CB8AC3E}">
        <p14:creationId xmlns:p14="http://schemas.microsoft.com/office/powerpoint/2010/main" val="1618927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69343-68EE-2AB4-7D67-9074690C81C8}"/>
              </a:ext>
            </a:extLst>
          </p:cNvPr>
          <p:cNvSpPr>
            <a:spLocks noGrp="1"/>
          </p:cNvSpPr>
          <p:nvPr>
            <p:ph type="title"/>
          </p:nvPr>
        </p:nvSpPr>
        <p:spPr/>
        <p:txBody>
          <a:bodyPr/>
          <a:lstStyle/>
          <a:p>
            <a:r>
              <a:rPr lang="en-US" dirty="0"/>
              <a:t>Approaches to Landscape Analysis Continued</a:t>
            </a:r>
          </a:p>
        </p:txBody>
      </p:sp>
      <p:sp>
        <p:nvSpPr>
          <p:cNvPr id="3" name="Text Placeholder 2">
            <a:extLst>
              <a:ext uri="{FF2B5EF4-FFF2-40B4-BE49-F238E27FC236}">
                <a16:creationId xmlns:a16="http://schemas.microsoft.com/office/drawing/2014/main" id="{CC153C44-3DE0-B779-AE82-D774220BA2B9}"/>
              </a:ext>
            </a:extLst>
          </p:cNvPr>
          <p:cNvSpPr>
            <a:spLocks noGrp="1"/>
          </p:cNvSpPr>
          <p:nvPr>
            <p:ph type="body" idx="1"/>
          </p:nvPr>
        </p:nvSpPr>
        <p:spPr/>
        <p:txBody>
          <a:bodyPr/>
          <a:lstStyle/>
          <a:p>
            <a:pPr>
              <a:buClr>
                <a:schemeClr val="bg1"/>
              </a:buClr>
            </a:pPr>
            <a:r>
              <a:rPr lang="en-US" dirty="0">
                <a:solidFill>
                  <a:schemeClr val="bg1"/>
                </a:solidFill>
              </a:rPr>
              <a:t>Photo elicitation – youth </a:t>
            </a:r>
            <a:r>
              <a:rPr lang="en-US" dirty="0" err="1">
                <a:solidFill>
                  <a:schemeClr val="bg1"/>
                </a:solidFill>
              </a:rPr>
              <a:t>wih</a:t>
            </a:r>
            <a:r>
              <a:rPr lang="en-US" dirty="0">
                <a:solidFill>
                  <a:schemeClr val="bg1"/>
                </a:solidFill>
              </a:rPr>
              <a:t> IDD</a:t>
            </a:r>
          </a:p>
          <a:p>
            <a:pPr>
              <a:buClr>
                <a:schemeClr val="bg1"/>
              </a:buClr>
            </a:pPr>
            <a:r>
              <a:rPr lang="en-US" dirty="0">
                <a:solidFill>
                  <a:schemeClr val="bg1"/>
                </a:solidFill>
              </a:rPr>
              <a:t>Longitudinal survey for youth with IDD (in and post-transition), family members, and educators</a:t>
            </a:r>
          </a:p>
          <a:p>
            <a:pPr>
              <a:buClr>
                <a:schemeClr val="bg1"/>
              </a:buClr>
            </a:pPr>
            <a:r>
              <a:rPr lang="en-US" dirty="0">
                <a:solidFill>
                  <a:schemeClr val="bg1"/>
                </a:solidFill>
              </a:rPr>
              <a:t>Evaluation of the Minnesota Youth in Transition Toolkit</a:t>
            </a:r>
          </a:p>
          <a:p>
            <a:pPr>
              <a:buClr>
                <a:schemeClr val="bg1"/>
              </a:buClr>
            </a:pPr>
            <a:r>
              <a:rPr lang="en-US" dirty="0">
                <a:solidFill>
                  <a:schemeClr val="bg1"/>
                </a:solidFill>
              </a:rPr>
              <a:t>Evaluation of work-based learning (WBL) opportunities</a:t>
            </a:r>
          </a:p>
        </p:txBody>
      </p:sp>
      <p:pic>
        <p:nvPicPr>
          <p:cNvPr id="5" name="Picture 4">
            <a:extLst>
              <a:ext uri="{FF2B5EF4-FFF2-40B4-BE49-F238E27FC236}">
                <a16:creationId xmlns:a16="http://schemas.microsoft.com/office/drawing/2014/main" id="{18158EF8-A667-C625-CDC3-D4C49651EA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57200" y="1307306"/>
            <a:ext cx="8003406" cy="2840715"/>
          </a:xfrm>
          <a:prstGeom prst="rect">
            <a:avLst/>
          </a:prstGeom>
        </p:spPr>
      </p:pic>
    </p:spTree>
    <p:extLst>
      <p:ext uri="{BB962C8B-B14F-4D97-AF65-F5344CB8AC3E}">
        <p14:creationId xmlns:p14="http://schemas.microsoft.com/office/powerpoint/2010/main" val="1423566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FAD7-83D7-39D9-52F3-96D59BC4E600}"/>
              </a:ext>
            </a:extLst>
          </p:cNvPr>
          <p:cNvSpPr>
            <a:spLocks noGrp="1"/>
          </p:cNvSpPr>
          <p:nvPr>
            <p:ph type="title"/>
          </p:nvPr>
        </p:nvSpPr>
        <p:spPr>
          <a:xfrm>
            <a:off x="457200" y="2362039"/>
            <a:ext cx="8229600" cy="628593"/>
          </a:xfrm>
        </p:spPr>
        <p:txBody>
          <a:bodyPr>
            <a:noAutofit/>
          </a:bodyPr>
          <a:lstStyle/>
          <a:p>
            <a:pPr algn="ctr"/>
            <a:r>
              <a:rPr lang="en-US" sz="3600" dirty="0"/>
              <a:t>Qualitative Study-Site Visits, </a:t>
            </a:r>
            <a:br>
              <a:rPr lang="en-US" sz="3600" dirty="0"/>
            </a:br>
            <a:r>
              <a:rPr lang="en-US" sz="3600" dirty="0"/>
              <a:t>Focus Groups, &amp; Interviews</a:t>
            </a:r>
          </a:p>
        </p:txBody>
      </p:sp>
    </p:spTree>
    <p:extLst>
      <p:ext uri="{BB962C8B-B14F-4D97-AF65-F5344CB8AC3E}">
        <p14:creationId xmlns:p14="http://schemas.microsoft.com/office/powerpoint/2010/main" val="1368709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BCD1A-6138-F2E7-EB88-252087B0D5B4}"/>
              </a:ext>
            </a:extLst>
          </p:cNvPr>
          <p:cNvSpPr>
            <a:spLocks noGrp="1"/>
          </p:cNvSpPr>
          <p:nvPr>
            <p:ph type="title"/>
          </p:nvPr>
        </p:nvSpPr>
        <p:spPr/>
        <p:txBody>
          <a:bodyPr>
            <a:normAutofit fontScale="90000"/>
          </a:bodyPr>
          <a:lstStyle/>
          <a:p>
            <a:r>
              <a:rPr lang="en-US" dirty="0">
                <a:solidFill>
                  <a:schemeClr val="bg1"/>
                </a:solidFill>
              </a:rPr>
              <a:t>Study-Site Visits</a:t>
            </a:r>
          </a:p>
        </p:txBody>
      </p:sp>
      <p:pic>
        <p:nvPicPr>
          <p:cNvPr id="6" name="Picture 5" descr="ICI staff and a group of students visiting a landscaping business.">
            <a:extLst>
              <a:ext uri="{FF2B5EF4-FFF2-40B4-BE49-F238E27FC236}">
                <a16:creationId xmlns:a16="http://schemas.microsoft.com/office/drawing/2014/main" id="{4C8CF70A-10E6-0123-61FC-BF1966BE24C9}"/>
              </a:ext>
            </a:extLst>
          </p:cNvPr>
          <p:cNvPicPr>
            <a:picLocks noChangeAspect="1"/>
          </p:cNvPicPr>
          <p:nvPr/>
        </p:nvPicPr>
        <p:blipFill>
          <a:blip r:embed="rId2"/>
          <a:stretch>
            <a:fillRect/>
          </a:stretch>
        </p:blipFill>
        <p:spPr>
          <a:xfrm>
            <a:off x="2648217" y="2679700"/>
            <a:ext cx="3289300" cy="2463800"/>
          </a:xfrm>
          <a:prstGeom prst="rect">
            <a:avLst/>
          </a:prstGeom>
        </p:spPr>
      </p:pic>
      <p:pic>
        <p:nvPicPr>
          <p:cNvPr id="8" name="Picture 7" descr="ICI staff and a group of students visiting an office.">
            <a:extLst>
              <a:ext uri="{FF2B5EF4-FFF2-40B4-BE49-F238E27FC236}">
                <a16:creationId xmlns:a16="http://schemas.microsoft.com/office/drawing/2014/main" id="{8D575A14-45C5-1926-7DBD-2BDC9C05E778}"/>
              </a:ext>
            </a:extLst>
          </p:cNvPr>
          <p:cNvPicPr>
            <a:picLocks noChangeAspect="1"/>
          </p:cNvPicPr>
          <p:nvPr/>
        </p:nvPicPr>
        <p:blipFill>
          <a:blip r:embed="rId3"/>
          <a:stretch>
            <a:fillRect/>
          </a:stretch>
        </p:blipFill>
        <p:spPr>
          <a:xfrm>
            <a:off x="888308" y="254027"/>
            <a:ext cx="4279900" cy="3200400"/>
          </a:xfrm>
          <a:prstGeom prst="rect">
            <a:avLst/>
          </a:prstGeom>
        </p:spPr>
      </p:pic>
      <p:pic>
        <p:nvPicPr>
          <p:cNvPr id="4" name="Picture 3" descr="ICI staff and a group of students visiting a manufacturing facility.">
            <a:extLst>
              <a:ext uri="{FF2B5EF4-FFF2-40B4-BE49-F238E27FC236}">
                <a16:creationId xmlns:a16="http://schemas.microsoft.com/office/drawing/2014/main" id="{21EF417C-2164-BFC4-E873-6102A9E2EFE3}"/>
              </a:ext>
            </a:extLst>
          </p:cNvPr>
          <p:cNvPicPr>
            <a:picLocks noChangeAspect="1"/>
          </p:cNvPicPr>
          <p:nvPr/>
        </p:nvPicPr>
        <p:blipFill>
          <a:blip r:embed="rId4"/>
          <a:stretch>
            <a:fillRect/>
          </a:stretch>
        </p:blipFill>
        <p:spPr>
          <a:xfrm>
            <a:off x="5168208" y="0"/>
            <a:ext cx="3063264" cy="4061861"/>
          </a:xfrm>
          <a:prstGeom prst="rect">
            <a:avLst/>
          </a:prstGeom>
        </p:spPr>
      </p:pic>
    </p:spTree>
    <p:extLst>
      <p:ext uri="{BB962C8B-B14F-4D97-AF65-F5344CB8AC3E}">
        <p14:creationId xmlns:p14="http://schemas.microsoft.com/office/powerpoint/2010/main" val="2601973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BD04-704C-FE1A-E89E-D9C45468147A}"/>
              </a:ext>
            </a:extLst>
          </p:cNvPr>
          <p:cNvSpPr>
            <a:spLocks noGrp="1"/>
          </p:cNvSpPr>
          <p:nvPr>
            <p:ph type="title"/>
          </p:nvPr>
        </p:nvSpPr>
        <p:spPr/>
        <p:txBody>
          <a:bodyPr/>
          <a:lstStyle/>
          <a:p>
            <a:r>
              <a:rPr lang="en-US" dirty="0"/>
              <a:t>Purpose &amp; Research Questions</a:t>
            </a:r>
          </a:p>
        </p:txBody>
      </p:sp>
      <p:sp>
        <p:nvSpPr>
          <p:cNvPr id="3" name="Text Placeholder 2">
            <a:extLst>
              <a:ext uri="{FF2B5EF4-FFF2-40B4-BE49-F238E27FC236}">
                <a16:creationId xmlns:a16="http://schemas.microsoft.com/office/drawing/2014/main" id="{4FA09007-4031-276E-7CB1-CFC2A52343DE}"/>
              </a:ext>
            </a:extLst>
          </p:cNvPr>
          <p:cNvSpPr>
            <a:spLocks noGrp="1"/>
          </p:cNvSpPr>
          <p:nvPr>
            <p:ph type="body" idx="1"/>
          </p:nvPr>
        </p:nvSpPr>
        <p:spPr/>
        <p:txBody>
          <a:bodyPr>
            <a:normAutofit lnSpcReduction="10000"/>
          </a:bodyPr>
          <a:lstStyle/>
          <a:p>
            <a:pPr marL="257175" lvl="0" indent="-257175" algn="l" rtl="0">
              <a:spcBef>
                <a:spcPts val="0"/>
              </a:spcBef>
              <a:spcAft>
                <a:spcPts val="0"/>
              </a:spcAft>
              <a:buClr>
                <a:schemeClr val="bg2"/>
              </a:buClr>
              <a:buSzPts val="2100"/>
              <a:buChar char="•"/>
            </a:pPr>
            <a:r>
              <a:rPr lang="en-US" dirty="0"/>
              <a:t>Purpose: To explore and describe four transition programs serving students with intellectual and developmental disabilities (IDD) in Minnesota across four geographic regions of the state</a:t>
            </a:r>
          </a:p>
          <a:p>
            <a:pPr marL="257175" lvl="0" indent="-257175" algn="l" rtl="0">
              <a:spcBef>
                <a:spcPts val="420"/>
              </a:spcBef>
              <a:spcAft>
                <a:spcPts val="0"/>
              </a:spcAft>
              <a:buClr>
                <a:schemeClr val="bg2"/>
              </a:buClr>
              <a:buSzPts val="2100"/>
              <a:buChar char="•"/>
            </a:pPr>
            <a:r>
              <a:rPr lang="en-US" dirty="0"/>
              <a:t>Research Questions:</a:t>
            </a:r>
          </a:p>
          <a:p>
            <a:pPr marL="714375" lvl="1" indent="-257175">
              <a:buClr>
                <a:schemeClr val="bg2"/>
              </a:buClr>
              <a:buChar char="•"/>
            </a:pPr>
            <a:r>
              <a:rPr lang="en-US" dirty="0"/>
              <a:t>RQ1: What are the most prominent strengths of each program to support students with IDD?</a:t>
            </a:r>
          </a:p>
          <a:p>
            <a:pPr marL="714375" lvl="1" indent="-257175">
              <a:buClr>
                <a:schemeClr val="bg2"/>
              </a:buClr>
              <a:buChar char="•"/>
            </a:pPr>
            <a:r>
              <a:rPr lang="en-US" dirty="0"/>
              <a:t>RQ2: What are the most needed areas of each program to support students with IDD? </a:t>
            </a:r>
          </a:p>
          <a:p>
            <a:endParaRPr lang="en-US" dirty="0"/>
          </a:p>
        </p:txBody>
      </p:sp>
    </p:spTree>
    <p:extLst>
      <p:ext uri="{BB962C8B-B14F-4D97-AF65-F5344CB8AC3E}">
        <p14:creationId xmlns:p14="http://schemas.microsoft.com/office/powerpoint/2010/main" val="3327132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1FEB-147A-4378-349B-E09B53043A2F}"/>
              </a:ext>
            </a:extLst>
          </p:cNvPr>
          <p:cNvSpPr>
            <a:spLocks noGrp="1"/>
          </p:cNvSpPr>
          <p:nvPr>
            <p:ph type="title"/>
          </p:nvPr>
        </p:nvSpPr>
        <p:spPr/>
        <p:txBody>
          <a:bodyPr/>
          <a:lstStyle/>
          <a:p>
            <a:r>
              <a:rPr lang="en-US" dirty="0"/>
              <a:t>Method</a:t>
            </a:r>
          </a:p>
        </p:txBody>
      </p:sp>
      <p:sp>
        <p:nvSpPr>
          <p:cNvPr id="3" name="Text Placeholder 2">
            <a:extLst>
              <a:ext uri="{FF2B5EF4-FFF2-40B4-BE49-F238E27FC236}">
                <a16:creationId xmlns:a16="http://schemas.microsoft.com/office/drawing/2014/main" id="{1567EC1A-080C-918E-94EA-204528046CC9}"/>
              </a:ext>
            </a:extLst>
          </p:cNvPr>
          <p:cNvSpPr>
            <a:spLocks noGrp="1"/>
          </p:cNvSpPr>
          <p:nvPr>
            <p:ph type="body" idx="1"/>
          </p:nvPr>
        </p:nvSpPr>
        <p:spPr/>
        <p:txBody>
          <a:bodyPr/>
          <a:lstStyle/>
          <a:p>
            <a:r>
              <a:rPr lang="en-US" dirty="0"/>
              <a:t>Phase 1</a:t>
            </a:r>
          </a:p>
          <a:p>
            <a:pPr lvl="1"/>
            <a:r>
              <a:rPr lang="en-US" dirty="0"/>
              <a:t>Site visits</a:t>
            </a:r>
          </a:p>
          <a:p>
            <a:pPr lvl="1"/>
            <a:r>
              <a:rPr lang="en-US" dirty="0"/>
              <a:t>Research notes and reflection</a:t>
            </a:r>
          </a:p>
          <a:p>
            <a:r>
              <a:rPr lang="en-US" dirty="0"/>
              <a:t>Phase 2</a:t>
            </a:r>
          </a:p>
          <a:p>
            <a:pPr lvl="1"/>
            <a:r>
              <a:rPr lang="en-US" dirty="0"/>
              <a:t>Focus groups: teachers, support staff, families</a:t>
            </a:r>
          </a:p>
          <a:p>
            <a:pPr lvl="1"/>
            <a:r>
              <a:rPr lang="en-US" dirty="0"/>
              <a:t>Interviews: current students and graduates</a:t>
            </a:r>
          </a:p>
        </p:txBody>
      </p:sp>
    </p:spTree>
    <p:extLst>
      <p:ext uri="{BB962C8B-B14F-4D97-AF65-F5344CB8AC3E}">
        <p14:creationId xmlns:p14="http://schemas.microsoft.com/office/powerpoint/2010/main" val="2451331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4C520-52E2-A9BB-C84D-E0487A84C8D1}"/>
              </a:ext>
            </a:extLst>
          </p:cNvPr>
          <p:cNvSpPr>
            <a:spLocks noGrp="1"/>
          </p:cNvSpPr>
          <p:nvPr>
            <p:ph type="title"/>
          </p:nvPr>
        </p:nvSpPr>
        <p:spPr/>
        <p:txBody>
          <a:bodyPr/>
          <a:lstStyle/>
          <a:p>
            <a:r>
              <a:rPr lang="en-US" dirty="0"/>
              <a:t>Site Visits</a:t>
            </a:r>
          </a:p>
        </p:txBody>
      </p:sp>
      <p:sp>
        <p:nvSpPr>
          <p:cNvPr id="3" name="Text Placeholder 2">
            <a:extLst>
              <a:ext uri="{FF2B5EF4-FFF2-40B4-BE49-F238E27FC236}">
                <a16:creationId xmlns:a16="http://schemas.microsoft.com/office/drawing/2014/main" id="{EC3FA2F4-2055-5643-BA9F-7E60F6151000}"/>
              </a:ext>
            </a:extLst>
          </p:cNvPr>
          <p:cNvSpPr>
            <a:spLocks noGrp="1"/>
          </p:cNvSpPr>
          <p:nvPr>
            <p:ph type="body" idx="1"/>
          </p:nvPr>
        </p:nvSpPr>
        <p:spPr/>
        <p:txBody>
          <a:bodyPr/>
          <a:lstStyle/>
          <a:p>
            <a:pPr marL="257175" lvl="0" indent="-257175" algn="l" rtl="0">
              <a:spcBef>
                <a:spcPts val="0"/>
              </a:spcBef>
              <a:spcAft>
                <a:spcPts val="0"/>
              </a:spcAft>
              <a:buClr>
                <a:srgbClr val="0F3F59"/>
              </a:buClr>
              <a:buSzPts val="2100"/>
              <a:buChar char="•"/>
            </a:pPr>
            <a:r>
              <a:rPr lang="en-US" dirty="0"/>
              <a:t>We visited 4 different transition programs in 4 different regions’ school districts in MN</a:t>
            </a:r>
          </a:p>
          <a:p>
            <a:pPr marL="257175" lvl="0" indent="-257175" algn="l" rtl="0">
              <a:spcBef>
                <a:spcPts val="420"/>
              </a:spcBef>
              <a:spcAft>
                <a:spcPts val="0"/>
              </a:spcAft>
              <a:buClr>
                <a:srgbClr val="0F3F59"/>
              </a:buClr>
              <a:buSzPts val="2100"/>
              <a:buChar char="•"/>
            </a:pPr>
            <a:r>
              <a:rPr lang="en-US" dirty="0"/>
              <a:t>Group discussion</a:t>
            </a:r>
          </a:p>
          <a:p>
            <a:pPr marL="257175" lvl="0" indent="-257175" algn="l" rtl="0">
              <a:spcBef>
                <a:spcPts val="420"/>
              </a:spcBef>
              <a:spcAft>
                <a:spcPts val="0"/>
              </a:spcAft>
              <a:buClr>
                <a:srgbClr val="0F3F59"/>
              </a:buClr>
              <a:buSzPts val="2100"/>
              <a:buChar char="•"/>
            </a:pPr>
            <a:r>
              <a:rPr lang="en-US" dirty="0"/>
              <a:t>Coding of transcribed group discussion</a:t>
            </a:r>
          </a:p>
        </p:txBody>
      </p:sp>
    </p:spTree>
    <p:extLst>
      <p:ext uri="{BB962C8B-B14F-4D97-AF65-F5344CB8AC3E}">
        <p14:creationId xmlns:p14="http://schemas.microsoft.com/office/powerpoint/2010/main" val="1923834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D9E8-45C2-9DC9-FBDD-6877A82EC2AE}"/>
              </a:ext>
            </a:extLst>
          </p:cNvPr>
          <p:cNvSpPr>
            <a:spLocks noGrp="1"/>
          </p:cNvSpPr>
          <p:nvPr>
            <p:ph type="title"/>
          </p:nvPr>
        </p:nvSpPr>
        <p:spPr/>
        <p:txBody>
          <a:bodyPr/>
          <a:lstStyle/>
          <a:p>
            <a:r>
              <a:rPr lang="en-US" dirty="0"/>
              <a:t>Findings from the Site Visits</a:t>
            </a:r>
          </a:p>
        </p:txBody>
      </p:sp>
      <p:sp>
        <p:nvSpPr>
          <p:cNvPr id="3" name="Text Placeholder 2">
            <a:extLst>
              <a:ext uri="{FF2B5EF4-FFF2-40B4-BE49-F238E27FC236}">
                <a16:creationId xmlns:a16="http://schemas.microsoft.com/office/drawing/2014/main" id="{E172FB7A-5B9A-1786-7F39-4CED6BA392DB}"/>
              </a:ext>
            </a:extLst>
          </p:cNvPr>
          <p:cNvSpPr>
            <a:spLocks noGrp="1"/>
          </p:cNvSpPr>
          <p:nvPr>
            <p:ph type="body" idx="1"/>
          </p:nvPr>
        </p:nvSpPr>
        <p:spPr/>
        <p:txBody>
          <a:bodyPr/>
          <a:lstStyle/>
          <a:p>
            <a:pPr marL="257175" lvl="0" indent="-257175" algn="l" rtl="0">
              <a:spcBef>
                <a:spcPts val="0"/>
              </a:spcBef>
              <a:spcAft>
                <a:spcPts val="0"/>
              </a:spcAft>
              <a:buClr>
                <a:srgbClr val="0F3F59"/>
              </a:buClr>
              <a:buSzPts val="2100"/>
              <a:buChar char="•"/>
            </a:pPr>
            <a:r>
              <a:rPr lang="en-US" dirty="0"/>
              <a:t>Different approaches in districts based on whether transition is part of high school or as a separate transition program</a:t>
            </a:r>
          </a:p>
          <a:p>
            <a:pPr marL="557213" lvl="1" indent="-214312" algn="l" rtl="0">
              <a:spcBef>
                <a:spcPts val="420"/>
              </a:spcBef>
              <a:spcAft>
                <a:spcPts val="0"/>
              </a:spcAft>
              <a:buClr>
                <a:srgbClr val="0F3F59"/>
              </a:buClr>
              <a:buSzPts val="2100"/>
              <a:buChar char="–"/>
            </a:pPr>
            <a:r>
              <a:rPr lang="en-US" dirty="0"/>
              <a:t>Lack of inclusion in transition programs</a:t>
            </a:r>
          </a:p>
          <a:p>
            <a:pPr marL="257175" lvl="0" indent="-257175" algn="l" rtl="0">
              <a:spcBef>
                <a:spcPts val="420"/>
              </a:spcBef>
              <a:spcAft>
                <a:spcPts val="0"/>
              </a:spcAft>
              <a:buClr>
                <a:srgbClr val="0F3F59"/>
              </a:buClr>
              <a:buSzPts val="2100"/>
              <a:buChar char="•"/>
            </a:pPr>
            <a:r>
              <a:rPr lang="en-US" dirty="0"/>
              <a:t>Different approaches to curricula for transition </a:t>
            </a:r>
          </a:p>
          <a:p>
            <a:pPr marL="257175" lvl="0" indent="-257175" algn="l" rtl="0">
              <a:spcBef>
                <a:spcPts val="420"/>
              </a:spcBef>
              <a:spcAft>
                <a:spcPts val="0"/>
              </a:spcAft>
              <a:buClr>
                <a:srgbClr val="0F3F59"/>
              </a:buClr>
              <a:buSzPts val="2100"/>
              <a:buChar char="•"/>
            </a:pPr>
            <a:r>
              <a:rPr lang="en-US" dirty="0"/>
              <a:t>Different WBL opportunities </a:t>
            </a:r>
          </a:p>
          <a:p>
            <a:pPr marL="557213" lvl="1" indent="-214312" algn="l" rtl="0">
              <a:spcBef>
                <a:spcPts val="420"/>
              </a:spcBef>
              <a:spcAft>
                <a:spcPts val="0"/>
              </a:spcAft>
              <a:buClr>
                <a:srgbClr val="0F3F59"/>
              </a:buClr>
              <a:buSzPts val="2100"/>
              <a:buChar char="–"/>
            </a:pPr>
            <a:r>
              <a:rPr lang="en-US" dirty="0"/>
              <a:t>Location and transportation major factors</a:t>
            </a:r>
          </a:p>
          <a:p>
            <a:pPr marL="342900" indent="-342900">
              <a:buFont typeface="Arial" panose="020B0604020202020204" pitchFamily="34" charset="0"/>
              <a:buChar char="•"/>
            </a:pPr>
            <a:r>
              <a:rPr lang="en-US" dirty="0"/>
              <a:t>Limited connections with local colleges</a:t>
            </a:r>
          </a:p>
        </p:txBody>
      </p:sp>
    </p:spTree>
    <p:extLst>
      <p:ext uri="{BB962C8B-B14F-4D97-AF65-F5344CB8AC3E}">
        <p14:creationId xmlns:p14="http://schemas.microsoft.com/office/powerpoint/2010/main" val="3069403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E7D7-FC17-0232-DF05-EC746C8469B0}"/>
              </a:ext>
            </a:extLst>
          </p:cNvPr>
          <p:cNvSpPr>
            <a:spLocks noGrp="1"/>
          </p:cNvSpPr>
          <p:nvPr>
            <p:ph type="title"/>
          </p:nvPr>
        </p:nvSpPr>
        <p:spPr/>
        <p:txBody>
          <a:bodyPr/>
          <a:lstStyle/>
          <a:p>
            <a:r>
              <a:rPr lang="en-US" dirty="0"/>
              <a:t>Focus Groups and Interviews</a:t>
            </a:r>
          </a:p>
        </p:txBody>
      </p:sp>
      <p:sp>
        <p:nvSpPr>
          <p:cNvPr id="3" name="Text Placeholder 2">
            <a:extLst>
              <a:ext uri="{FF2B5EF4-FFF2-40B4-BE49-F238E27FC236}">
                <a16:creationId xmlns:a16="http://schemas.microsoft.com/office/drawing/2014/main" id="{439FD9D4-1FE0-CA7E-ECB7-80254E698F9D}"/>
              </a:ext>
            </a:extLst>
          </p:cNvPr>
          <p:cNvSpPr>
            <a:spLocks noGrp="1"/>
          </p:cNvSpPr>
          <p:nvPr>
            <p:ph type="body" idx="1"/>
          </p:nvPr>
        </p:nvSpPr>
        <p:spPr/>
        <p:txBody>
          <a:bodyPr/>
          <a:lstStyle/>
          <a:p>
            <a:pPr marL="257175" lvl="0" indent="-257175" algn="l" rtl="0">
              <a:spcBef>
                <a:spcPts val="0"/>
              </a:spcBef>
              <a:spcAft>
                <a:spcPts val="0"/>
              </a:spcAft>
              <a:buClr>
                <a:srgbClr val="0F3F59"/>
              </a:buClr>
              <a:buSzPts val="2100"/>
              <a:buChar char="•"/>
            </a:pPr>
            <a:r>
              <a:rPr lang="en-US" dirty="0"/>
              <a:t>We have conducted 7 focus groups in 2 districts</a:t>
            </a:r>
          </a:p>
          <a:p>
            <a:pPr marL="557213" lvl="1" indent="-214312" algn="l" rtl="0">
              <a:spcBef>
                <a:spcPts val="420"/>
              </a:spcBef>
              <a:spcAft>
                <a:spcPts val="0"/>
              </a:spcAft>
              <a:buClr>
                <a:srgbClr val="0F3F59"/>
              </a:buClr>
              <a:buSzPts val="2100"/>
              <a:buChar char="–"/>
            </a:pPr>
            <a:r>
              <a:rPr lang="en-US" dirty="0"/>
              <a:t>Educators</a:t>
            </a:r>
          </a:p>
          <a:p>
            <a:pPr marL="557213" lvl="1" indent="-214312" algn="l" rtl="0">
              <a:spcBef>
                <a:spcPts val="420"/>
              </a:spcBef>
              <a:spcAft>
                <a:spcPts val="0"/>
              </a:spcAft>
              <a:buClr>
                <a:srgbClr val="0F3F59"/>
              </a:buClr>
              <a:buSzPts val="2100"/>
              <a:buChar char="–"/>
            </a:pPr>
            <a:r>
              <a:rPr lang="en-US" dirty="0"/>
              <a:t>Support staff</a:t>
            </a:r>
          </a:p>
          <a:p>
            <a:pPr marL="557213" lvl="1" indent="-214312" algn="l" rtl="0">
              <a:spcBef>
                <a:spcPts val="420"/>
              </a:spcBef>
              <a:spcAft>
                <a:spcPts val="0"/>
              </a:spcAft>
              <a:buClr>
                <a:srgbClr val="0F3F59"/>
              </a:buClr>
              <a:buSzPts val="2100"/>
              <a:buChar char="–"/>
            </a:pPr>
            <a:r>
              <a:rPr lang="en-US" dirty="0"/>
              <a:t>Vocational rehabilitation or county professionals</a:t>
            </a:r>
          </a:p>
          <a:p>
            <a:pPr marL="557213" lvl="1" indent="-214312" algn="l" rtl="0">
              <a:spcBef>
                <a:spcPts val="420"/>
              </a:spcBef>
              <a:spcAft>
                <a:spcPts val="0"/>
              </a:spcAft>
              <a:buClr>
                <a:srgbClr val="0F3F59"/>
              </a:buClr>
              <a:buSzPts val="2100"/>
              <a:buChar char="–"/>
            </a:pPr>
            <a:r>
              <a:rPr lang="en-US" dirty="0"/>
              <a:t>Family members</a:t>
            </a:r>
          </a:p>
          <a:p>
            <a:pPr marL="257175" lvl="0" indent="-257175" algn="l" rtl="0">
              <a:spcBef>
                <a:spcPts val="420"/>
              </a:spcBef>
              <a:spcAft>
                <a:spcPts val="0"/>
              </a:spcAft>
              <a:buClr>
                <a:srgbClr val="0F3F59"/>
              </a:buClr>
              <a:buSzPts val="2100"/>
              <a:buChar char="•"/>
            </a:pPr>
            <a:r>
              <a:rPr lang="en-US" dirty="0"/>
              <a:t>We have conducted 11 interviews with youth with IDD in 2 districts</a:t>
            </a:r>
          </a:p>
        </p:txBody>
      </p:sp>
    </p:spTree>
    <p:extLst>
      <p:ext uri="{BB962C8B-B14F-4D97-AF65-F5344CB8AC3E}">
        <p14:creationId xmlns:p14="http://schemas.microsoft.com/office/powerpoint/2010/main" val="2745199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7c901906d8_2_197"/>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Land Acknowledgement  </a:t>
            </a:r>
            <a:endParaRPr/>
          </a:p>
        </p:txBody>
      </p:sp>
      <p:sp>
        <p:nvSpPr>
          <p:cNvPr id="263" name="Google Shape;263;g27c901906d8_2_197"/>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2000">
                <a:solidFill>
                  <a:srgbClr val="000000"/>
                </a:solidFill>
              </a:rPr>
              <a:t>In Minnesota, we are standing on Miní Sóta Makhóčhe, the rightful homelands of the four Dakhóta Oyáte nations, the seven Anishinaabeg nations, and other indigenous peoples. We recognize that the U.S. did not uphold its end of the land treaties. It is the current and continued displacement of indigenous peoples that allows the State of Minnesota to exist today. </a:t>
            </a:r>
            <a:endParaRPr sz="20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50F0-3AF0-AF4F-3A5D-BAC66C7702D1}"/>
              </a:ext>
            </a:extLst>
          </p:cNvPr>
          <p:cNvSpPr>
            <a:spLocks noGrp="1"/>
          </p:cNvSpPr>
          <p:nvPr>
            <p:ph type="title"/>
          </p:nvPr>
        </p:nvSpPr>
        <p:spPr/>
        <p:txBody>
          <a:bodyPr/>
          <a:lstStyle/>
          <a:p>
            <a:r>
              <a:rPr lang="en-US" dirty="0"/>
              <a:t>Findings from Student Interviews</a:t>
            </a:r>
          </a:p>
        </p:txBody>
      </p:sp>
      <p:sp>
        <p:nvSpPr>
          <p:cNvPr id="3" name="Text Placeholder 2">
            <a:extLst>
              <a:ext uri="{FF2B5EF4-FFF2-40B4-BE49-F238E27FC236}">
                <a16:creationId xmlns:a16="http://schemas.microsoft.com/office/drawing/2014/main" id="{2D38E1DD-FD10-DE58-1AB1-C2901E4BC21D}"/>
              </a:ext>
            </a:extLst>
          </p:cNvPr>
          <p:cNvSpPr>
            <a:spLocks noGrp="1"/>
          </p:cNvSpPr>
          <p:nvPr>
            <p:ph type="body" idx="1"/>
          </p:nvPr>
        </p:nvSpPr>
        <p:spPr/>
        <p:txBody>
          <a:bodyPr/>
          <a:lstStyle/>
          <a:p>
            <a:pPr marL="257175" lvl="0" indent="-257175" algn="l" rtl="0">
              <a:spcBef>
                <a:spcPts val="0"/>
              </a:spcBef>
              <a:spcAft>
                <a:spcPts val="0"/>
              </a:spcAft>
              <a:buClr>
                <a:srgbClr val="0F3F59"/>
              </a:buClr>
              <a:buSzPts val="2100"/>
              <a:buChar char="•"/>
            </a:pPr>
            <a:r>
              <a:rPr lang="en-US" dirty="0"/>
              <a:t>Hopes and dreams do not always match with available opportunities – related to employment and post-secondary options</a:t>
            </a:r>
          </a:p>
          <a:p>
            <a:pPr marL="257175" lvl="0" indent="-257175" algn="l" rtl="0">
              <a:spcBef>
                <a:spcPts val="420"/>
              </a:spcBef>
              <a:spcAft>
                <a:spcPts val="0"/>
              </a:spcAft>
              <a:buClr>
                <a:srgbClr val="0F3F59"/>
              </a:buClr>
              <a:buSzPts val="2100"/>
              <a:buChar char="•"/>
            </a:pPr>
            <a:r>
              <a:rPr lang="en-US" dirty="0"/>
              <a:t>Program flexibility – </a:t>
            </a:r>
            <a:r>
              <a:rPr lang="en-US" i="1" dirty="0"/>
              <a:t>“no bells, no homework, no periods, no rush”</a:t>
            </a:r>
            <a:endParaRPr lang="en-US" dirty="0"/>
          </a:p>
          <a:p>
            <a:pPr marL="257175" lvl="0" indent="-257175" algn="l" rtl="0">
              <a:spcBef>
                <a:spcPts val="420"/>
              </a:spcBef>
              <a:spcAft>
                <a:spcPts val="0"/>
              </a:spcAft>
              <a:buClr>
                <a:srgbClr val="0F3F59"/>
              </a:buClr>
              <a:buSzPts val="2100"/>
              <a:buChar char="•"/>
            </a:pPr>
            <a:r>
              <a:rPr lang="en-US" dirty="0"/>
              <a:t>Useful classes on independent living in the community (e.g., banking, cooking, spending free time)</a:t>
            </a:r>
          </a:p>
          <a:p>
            <a:pPr marL="257175" lvl="0" indent="-257175" algn="l" rtl="0">
              <a:spcBef>
                <a:spcPts val="420"/>
              </a:spcBef>
              <a:spcAft>
                <a:spcPts val="0"/>
              </a:spcAft>
              <a:buClr>
                <a:srgbClr val="0F3F59"/>
              </a:buClr>
              <a:buSzPts val="2100"/>
              <a:buChar char="•"/>
            </a:pPr>
            <a:r>
              <a:rPr lang="en-US" dirty="0"/>
              <a:t>Differences between districts</a:t>
            </a:r>
          </a:p>
        </p:txBody>
      </p:sp>
    </p:spTree>
    <p:extLst>
      <p:ext uri="{BB962C8B-B14F-4D97-AF65-F5344CB8AC3E}">
        <p14:creationId xmlns:p14="http://schemas.microsoft.com/office/powerpoint/2010/main" val="1173383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46046-BBB9-9F0F-73CC-EE4277F8AF05}"/>
              </a:ext>
            </a:extLst>
          </p:cNvPr>
          <p:cNvSpPr>
            <a:spLocks noGrp="1"/>
          </p:cNvSpPr>
          <p:nvPr>
            <p:ph type="title"/>
          </p:nvPr>
        </p:nvSpPr>
        <p:spPr/>
        <p:txBody>
          <a:bodyPr>
            <a:normAutofit fontScale="90000"/>
          </a:bodyPr>
          <a:lstStyle/>
          <a:p>
            <a:r>
              <a:rPr lang="en-US" dirty="0">
                <a:solidFill>
                  <a:schemeClr val="bg1"/>
                </a:solidFill>
              </a:rPr>
              <a:t>Student interview experience</a:t>
            </a:r>
          </a:p>
        </p:txBody>
      </p:sp>
      <p:pic>
        <p:nvPicPr>
          <p:cNvPr id="4" name="Picture 3" descr="A collage of four images showing a student conducting interviews with different professionals.">
            <a:extLst>
              <a:ext uri="{FF2B5EF4-FFF2-40B4-BE49-F238E27FC236}">
                <a16:creationId xmlns:a16="http://schemas.microsoft.com/office/drawing/2014/main" id="{7C80B346-207C-8036-16C6-C1D1FEAD46DA}"/>
              </a:ext>
            </a:extLst>
          </p:cNvPr>
          <p:cNvPicPr>
            <a:picLocks noChangeAspect="1"/>
          </p:cNvPicPr>
          <p:nvPr/>
        </p:nvPicPr>
        <p:blipFill>
          <a:blip r:embed="rId2"/>
          <a:stretch>
            <a:fillRect/>
          </a:stretch>
        </p:blipFill>
        <p:spPr>
          <a:xfrm>
            <a:off x="919458" y="-77002"/>
            <a:ext cx="6876399" cy="5220502"/>
          </a:xfrm>
          <a:prstGeom prst="rect">
            <a:avLst/>
          </a:prstGeom>
        </p:spPr>
      </p:pic>
    </p:spTree>
    <p:extLst>
      <p:ext uri="{BB962C8B-B14F-4D97-AF65-F5344CB8AC3E}">
        <p14:creationId xmlns:p14="http://schemas.microsoft.com/office/powerpoint/2010/main" val="347791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4BF2-2351-16A1-D754-DA63033770D2}"/>
              </a:ext>
            </a:extLst>
          </p:cNvPr>
          <p:cNvSpPr>
            <a:spLocks noGrp="1"/>
          </p:cNvSpPr>
          <p:nvPr>
            <p:ph type="title"/>
          </p:nvPr>
        </p:nvSpPr>
        <p:spPr>
          <a:xfrm>
            <a:off x="1573731" y="2410164"/>
            <a:ext cx="5577840" cy="628593"/>
          </a:xfrm>
        </p:spPr>
        <p:txBody>
          <a:bodyPr>
            <a:noAutofit/>
          </a:bodyPr>
          <a:lstStyle/>
          <a:p>
            <a:pPr algn="ctr"/>
            <a:r>
              <a:rPr lang="en" sz="3600" dirty="0"/>
              <a:t>Work-Based Learning in MN Transition Programs</a:t>
            </a:r>
            <a:endParaRPr lang="en-US" sz="3600" dirty="0"/>
          </a:p>
        </p:txBody>
      </p:sp>
    </p:spTree>
    <p:extLst>
      <p:ext uri="{BB962C8B-B14F-4D97-AF65-F5344CB8AC3E}">
        <p14:creationId xmlns:p14="http://schemas.microsoft.com/office/powerpoint/2010/main" val="791124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644E3-A336-F2F7-9F83-B89956494252}"/>
              </a:ext>
            </a:extLst>
          </p:cNvPr>
          <p:cNvSpPr>
            <a:spLocks noGrp="1"/>
          </p:cNvSpPr>
          <p:nvPr>
            <p:ph type="title"/>
          </p:nvPr>
        </p:nvSpPr>
        <p:spPr/>
        <p:txBody>
          <a:bodyPr/>
          <a:lstStyle/>
          <a:p>
            <a:r>
              <a:rPr lang="en-US" dirty="0"/>
              <a:t>What we want to know…</a:t>
            </a:r>
          </a:p>
        </p:txBody>
      </p:sp>
      <p:sp>
        <p:nvSpPr>
          <p:cNvPr id="3" name="Text Placeholder 2">
            <a:extLst>
              <a:ext uri="{FF2B5EF4-FFF2-40B4-BE49-F238E27FC236}">
                <a16:creationId xmlns:a16="http://schemas.microsoft.com/office/drawing/2014/main" id="{A9C69812-A228-8D45-AA62-3F6264B78941}"/>
              </a:ext>
            </a:extLst>
          </p:cNvPr>
          <p:cNvSpPr>
            <a:spLocks noGrp="1"/>
          </p:cNvSpPr>
          <p:nvPr>
            <p:ph type="body" idx="1"/>
          </p:nvPr>
        </p:nvSpPr>
        <p:spPr/>
        <p:txBody>
          <a:bodyPr/>
          <a:lstStyle/>
          <a:p>
            <a:pPr marL="257175" lvl="0" indent="-257175" algn="l" rtl="0">
              <a:spcBef>
                <a:spcPts val="0"/>
              </a:spcBef>
              <a:spcAft>
                <a:spcPts val="0"/>
              </a:spcAft>
              <a:buClr>
                <a:schemeClr val="bg2">
                  <a:lumMod val="75000"/>
                </a:schemeClr>
              </a:buClr>
              <a:buSzPts val="1800"/>
              <a:buChar char="•"/>
            </a:pPr>
            <a:r>
              <a:rPr lang="en-US" sz="1800" dirty="0"/>
              <a:t>What types of work-based learning opportunities are provided to students participating in Minnesota transition programs?</a:t>
            </a:r>
            <a:endParaRPr lang="en-US" dirty="0"/>
          </a:p>
          <a:p>
            <a:pPr marL="557213" lvl="1" indent="-214312" algn="l" rtl="0">
              <a:spcBef>
                <a:spcPts val="360"/>
              </a:spcBef>
              <a:spcAft>
                <a:spcPts val="0"/>
              </a:spcAft>
              <a:buClr>
                <a:schemeClr val="bg2">
                  <a:lumMod val="75000"/>
                </a:schemeClr>
              </a:buClr>
              <a:buSzPts val="1800"/>
              <a:buChar char="–"/>
            </a:pPr>
            <a:r>
              <a:rPr lang="en-US" sz="1800" dirty="0"/>
              <a:t>What types of organizations are providing work-based learning experiences?</a:t>
            </a:r>
            <a:endParaRPr lang="en-US" dirty="0"/>
          </a:p>
          <a:p>
            <a:pPr marL="557213" lvl="1" indent="-214312" algn="l" rtl="0">
              <a:spcBef>
                <a:spcPts val="360"/>
              </a:spcBef>
              <a:spcAft>
                <a:spcPts val="0"/>
              </a:spcAft>
              <a:buClr>
                <a:schemeClr val="bg2">
                  <a:lumMod val="75000"/>
                </a:schemeClr>
              </a:buClr>
              <a:buSzPts val="1800"/>
              <a:buChar char="–"/>
            </a:pPr>
            <a:r>
              <a:rPr lang="en-US" sz="1800" dirty="0"/>
              <a:t>What types of work are students engaged in?</a:t>
            </a:r>
            <a:endParaRPr lang="en-US" dirty="0"/>
          </a:p>
          <a:p>
            <a:pPr marL="557213" lvl="1" indent="-214312" algn="l" rtl="0">
              <a:spcBef>
                <a:spcPts val="360"/>
              </a:spcBef>
              <a:spcAft>
                <a:spcPts val="0"/>
              </a:spcAft>
              <a:buClr>
                <a:schemeClr val="bg2">
                  <a:lumMod val="75000"/>
                </a:schemeClr>
              </a:buClr>
              <a:buSzPts val="1800"/>
              <a:buChar char="–"/>
            </a:pPr>
            <a:r>
              <a:rPr lang="en-US" sz="1800" dirty="0"/>
              <a:t>Are students in paid positions or unpaid internships?</a:t>
            </a:r>
            <a:endParaRPr lang="en-US" dirty="0"/>
          </a:p>
          <a:p>
            <a:pPr marL="257175" lvl="0" indent="-142875" algn="l" rtl="0">
              <a:spcBef>
                <a:spcPts val="360"/>
              </a:spcBef>
              <a:spcAft>
                <a:spcPts val="0"/>
              </a:spcAft>
              <a:buClr>
                <a:schemeClr val="bg2">
                  <a:lumMod val="75000"/>
                </a:schemeClr>
              </a:buClr>
              <a:buSzPts val="1800"/>
              <a:buNone/>
            </a:pPr>
            <a:endParaRPr lang="en-US" sz="1800" dirty="0"/>
          </a:p>
          <a:p>
            <a:pPr marL="257175" lvl="0" indent="-257175" algn="l" rtl="0">
              <a:spcBef>
                <a:spcPts val="360"/>
              </a:spcBef>
              <a:spcAft>
                <a:spcPts val="0"/>
              </a:spcAft>
              <a:buClr>
                <a:schemeClr val="bg2">
                  <a:lumMod val="75000"/>
                </a:schemeClr>
              </a:buClr>
              <a:buSzPts val="1800"/>
              <a:buChar char="•"/>
            </a:pPr>
            <a:r>
              <a:rPr lang="en-US" sz="1800" dirty="0"/>
              <a:t>Explored these questions within and across programs.</a:t>
            </a:r>
            <a:endParaRPr lang="en-US" dirty="0"/>
          </a:p>
        </p:txBody>
      </p:sp>
    </p:spTree>
    <p:extLst>
      <p:ext uri="{BB962C8B-B14F-4D97-AF65-F5344CB8AC3E}">
        <p14:creationId xmlns:p14="http://schemas.microsoft.com/office/powerpoint/2010/main" val="1951655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33D3-65F3-6FAC-5CCC-AF7D55F8BDAE}"/>
              </a:ext>
            </a:extLst>
          </p:cNvPr>
          <p:cNvSpPr>
            <a:spLocks noGrp="1"/>
          </p:cNvSpPr>
          <p:nvPr>
            <p:ph type="title"/>
          </p:nvPr>
        </p:nvSpPr>
        <p:spPr/>
        <p:txBody>
          <a:bodyPr/>
          <a:lstStyle/>
          <a:p>
            <a:r>
              <a:rPr lang="en-US"/>
              <a:t>Research Method</a:t>
            </a:r>
            <a:endParaRPr lang="en-US" dirty="0"/>
          </a:p>
        </p:txBody>
      </p:sp>
      <p:sp>
        <p:nvSpPr>
          <p:cNvPr id="3" name="Text Placeholder 2">
            <a:extLst>
              <a:ext uri="{FF2B5EF4-FFF2-40B4-BE49-F238E27FC236}">
                <a16:creationId xmlns:a16="http://schemas.microsoft.com/office/drawing/2014/main" id="{7B3979AE-FFA9-37B2-A35D-673444092C72}"/>
              </a:ext>
            </a:extLst>
          </p:cNvPr>
          <p:cNvSpPr>
            <a:spLocks noGrp="1"/>
          </p:cNvSpPr>
          <p:nvPr>
            <p:ph type="body" idx="1"/>
          </p:nvPr>
        </p:nvSpPr>
        <p:spPr>
          <a:xfrm>
            <a:off x="457200" y="1115020"/>
            <a:ext cx="8229600" cy="2913460"/>
          </a:xfrm>
        </p:spPr>
        <p:txBody>
          <a:bodyPr>
            <a:normAutofit fontScale="25000" lnSpcReduction="20000"/>
          </a:bodyPr>
          <a:lstStyle/>
          <a:p>
            <a:pPr marL="257175" lvl="0" indent="-257175" algn="l" rtl="0">
              <a:spcBef>
                <a:spcPts val="0"/>
              </a:spcBef>
              <a:spcAft>
                <a:spcPts val="0"/>
              </a:spcAft>
              <a:buClr>
                <a:schemeClr val="dk1"/>
              </a:buClr>
              <a:buSzPct val="100000"/>
              <a:buChar char="•"/>
            </a:pPr>
            <a:r>
              <a:rPr lang="en-US" sz="5400" dirty="0"/>
              <a:t>Data gathered from 4 partnering transition programs/initiatives in MN</a:t>
            </a:r>
            <a:endParaRPr lang="en-US" dirty="0"/>
          </a:p>
          <a:p>
            <a:pPr marL="257175" lvl="0" indent="-257175" algn="l" rtl="0">
              <a:spcBef>
                <a:spcPts val="270"/>
              </a:spcBef>
              <a:spcAft>
                <a:spcPts val="0"/>
              </a:spcAft>
              <a:buClr>
                <a:schemeClr val="dk1"/>
              </a:buClr>
              <a:buSzPct val="100000"/>
              <a:buChar char="•"/>
            </a:pPr>
            <a:r>
              <a:rPr lang="en-US" sz="5400" dirty="0"/>
              <a:t>Asked transition coordinators information about work-based learning opportunities during the 2021/2022 school year:</a:t>
            </a:r>
            <a:endParaRPr lang="en-US" dirty="0"/>
          </a:p>
          <a:p>
            <a:pPr marL="557213" lvl="1" indent="-214312" algn="l" rtl="0">
              <a:spcBef>
                <a:spcPts val="270"/>
              </a:spcBef>
              <a:spcAft>
                <a:spcPts val="0"/>
              </a:spcAft>
              <a:buClr>
                <a:schemeClr val="dk1"/>
              </a:buClr>
              <a:buSzPct val="100000"/>
              <a:buChar char="–"/>
            </a:pPr>
            <a:r>
              <a:rPr lang="en-US" sz="5400" b="1" dirty="0"/>
              <a:t>Types of work sites </a:t>
            </a:r>
            <a:r>
              <a:rPr lang="en-US" sz="5400" dirty="0"/>
              <a:t>(e.g., grocery store, restaurant, clothing store, hospital)</a:t>
            </a:r>
            <a:endParaRPr lang="en-US" dirty="0"/>
          </a:p>
          <a:p>
            <a:pPr marL="857250" lvl="2" indent="-171450" algn="l" rtl="0">
              <a:spcBef>
                <a:spcPts val="270"/>
              </a:spcBef>
              <a:spcAft>
                <a:spcPts val="0"/>
              </a:spcAft>
              <a:buClr>
                <a:schemeClr val="dk1"/>
              </a:buClr>
              <a:buSzPct val="100000"/>
              <a:buChar char="•"/>
            </a:pPr>
            <a:r>
              <a:rPr lang="en-US" sz="5400" dirty="0"/>
              <a:t>Categorized work sites by type of organization (private business, non-profit, school, local government)</a:t>
            </a:r>
            <a:endParaRPr lang="en-US" dirty="0"/>
          </a:p>
          <a:p>
            <a:pPr marL="857250" lvl="2" indent="-171450" algn="l" rtl="0">
              <a:spcBef>
                <a:spcPts val="270"/>
              </a:spcBef>
              <a:spcAft>
                <a:spcPts val="0"/>
              </a:spcAft>
              <a:buClr>
                <a:schemeClr val="dk1"/>
              </a:buClr>
              <a:buSzPct val="100000"/>
              <a:buChar char="•"/>
            </a:pPr>
            <a:r>
              <a:rPr lang="en-US" sz="5400" dirty="0"/>
              <a:t>Calculated percentages across partnerships</a:t>
            </a:r>
            <a:endParaRPr lang="en-US" dirty="0"/>
          </a:p>
          <a:p>
            <a:pPr marL="557213" lvl="1" indent="-214312" algn="l" rtl="0">
              <a:spcBef>
                <a:spcPts val="270"/>
              </a:spcBef>
              <a:spcAft>
                <a:spcPts val="0"/>
              </a:spcAft>
              <a:buClr>
                <a:schemeClr val="dk1"/>
              </a:buClr>
              <a:buSzPct val="100000"/>
              <a:buChar char="–"/>
            </a:pPr>
            <a:r>
              <a:rPr lang="en-US" sz="5400" b="1" dirty="0"/>
              <a:t>Types of positions </a:t>
            </a:r>
            <a:r>
              <a:rPr lang="en-US" sz="5400" dirty="0"/>
              <a:t>(e.g., cleaning, customer service, cashier)</a:t>
            </a:r>
            <a:endParaRPr lang="en-US" sz="5400" b="1" dirty="0"/>
          </a:p>
          <a:p>
            <a:pPr marL="857250" lvl="2" indent="-171450" algn="l" rtl="0">
              <a:spcBef>
                <a:spcPts val="270"/>
              </a:spcBef>
              <a:spcAft>
                <a:spcPts val="0"/>
              </a:spcAft>
              <a:buClr>
                <a:schemeClr val="dk1"/>
              </a:buClr>
              <a:buSzPct val="100000"/>
              <a:buChar char="•"/>
            </a:pPr>
            <a:r>
              <a:rPr lang="en-US" sz="5400" dirty="0"/>
              <a:t>Categorized position types using the U.S. Bureau of Labor Occupation Profiles</a:t>
            </a:r>
            <a:endParaRPr lang="en-US" dirty="0"/>
          </a:p>
          <a:p>
            <a:pPr marL="857250" lvl="2" indent="-171450" algn="l" rtl="0">
              <a:spcBef>
                <a:spcPts val="270"/>
              </a:spcBef>
              <a:spcAft>
                <a:spcPts val="0"/>
              </a:spcAft>
              <a:buClr>
                <a:schemeClr val="dk1"/>
              </a:buClr>
              <a:buSzPct val="100000"/>
              <a:buChar char="•"/>
            </a:pPr>
            <a:r>
              <a:rPr lang="en-US" sz="5400" dirty="0"/>
              <a:t>Calculated percentages across student positions</a:t>
            </a:r>
            <a:endParaRPr lang="en-US" dirty="0"/>
          </a:p>
          <a:p>
            <a:pPr marL="557213" lvl="1" indent="-214312" algn="l" rtl="0">
              <a:spcBef>
                <a:spcPts val="270"/>
              </a:spcBef>
              <a:spcAft>
                <a:spcPts val="0"/>
              </a:spcAft>
              <a:buClr>
                <a:schemeClr val="dk1"/>
              </a:buClr>
              <a:buSzPct val="100000"/>
              <a:buChar char="–"/>
            </a:pPr>
            <a:r>
              <a:rPr lang="en-US" sz="5400" b="1" dirty="0"/>
              <a:t>Paid/unpaid positions</a:t>
            </a:r>
            <a:endParaRPr lang="en-US" dirty="0"/>
          </a:p>
          <a:p>
            <a:pPr marL="857250" lvl="2" indent="-171450" algn="l" rtl="0">
              <a:spcBef>
                <a:spcPts val="270"/>
              </a:spcBef>
              <a:spcAft>
                <a:spcPts val="0"/>
              </a:spcAft>
              <a:buClr>
                <a:schemeClr val="dk1"/>
              </a:buClr>
              <a:buSzPct val="100000"/>
              <a:buChar char="•"/>
            </a:pPr>
            <a:r>
              <a:rPr lang="en-US" sz="5400" dirty="0"/>
              <a:t>Categorized:</a:t>
            </a:r>
            <a:endParaRPr lang="en-US" dirty="0"/>
          </a:p>
          <a:p>
            <a:pPr marL="1200150" lvl="3" indent="-171450" algn="l" rtl="0">
              <a:spcBef>
                <a:spcPts val="270"/>
              </a:spcBef>
              <a:spcAft>
                <a:spcPts val="0"/>
              </a:spcAft>
              <a:buClr>
                <a:schemeClr val="dk1"/>
              </a:buClr>
              <a:buSzPct val="100000"/>
              <a:buChar char="–"/>
            </a:pPr>
            <a:r>
              <a:rPr lang="en-US" sz="5400" dirty="0"/>
              <a:t>Paid positions (paid through vocational/rehabilitation services, paid through employer)</a:t>
            </a:r>
            <a:endParaRPr lang="en-US" dirty="0"/>
          </a:p>
          <a:p>
            <a:pPr marL="1200150" lvl="3" indent="-171450" algn="l" rtl="0">
              <a:spcBef>
                <a:spcPts val="270"/>
              </a:spcBef>
              <a:spcAft>
                <a:spcPts val="0"/>
              </a:spcAft>
              <a:buClr>
                <a:schemeClr val="dk1"/>
              </a:buClr>
              <a:buSzPct val="100000"/>
              <a:buChar char="–"/>
            </a:pPr>
            <a:r>
              <a:rPr lang="en-US" sz="5400" dirty="0"/>
              <a:t>Unpaid positions (internships, volunteer positions)</a:t>
            </a:r>
            <a:endParaRPr lang="en-US" dirty="0"/>
          </a:p>
          <a:p>
            <a:pPr marL="1200150" lvl="3" indent="-171450" algn="l" rtl="0">
              <a:spcBef>
                <a:spcPts val="270"/>
              </a:spcBef>
              <a:spcAft>
                <a:spcPts val="0"/>
              </a:spcAft>
              <a:buClr>
                <a:schemeClr val="dk1"/>
              </a:buClr>
              <a:buSzPct val="100000"/>
              <a:buChar char="–"/>
            </a:pPr>
            <a:r>
              <a:rPr lang="en-US" sz="5400" dirty="0"/>
              <a:t>Calculated percentages across student positions</a:t>
            </a:r>
            <a:endParaRPr lang="en-US" dirty="0"/>
          </a:p>
          <a:p>
            <a:endParaRPr lang="en-US" dirty="0"/>
          </a:p>
        </p:txBody>
      </p:sp>
    </p:spTree>
    <p:extLst>
      <p:ext uri="{BB962C8B-B14F-4D97-AF65-F5344CB8AC3E}">
        <p14:creationId xmlns:p14="http://schemas.microsoft.com/office/powerpoint/2010/main" val="3230173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A30B-C236-54F3-E4AD-597799AE252B}"/>
              </a:ext>
            </a:extLst>
          </p:cNvPr>
          <p:cNvSpPr>
            <a:spLocks noGrp="1"/>
          </p:cNvSpPr>
          <p:nvPr>
            <p:ph type="title"/>
          </p:nvPr>
        </p:nvSpPr>
        <p:spPr/>
        <p:txBody>
          <a:bodyPr/>
          <a:lstStyle/>
          <a:p>
            <a:r>
              <a:rPr lang="en-US" dirty="0"/>
              <a:t>Preliminary results</a:t>
            </a:r>
          </a:p>
        </p:txBody>
      </p:sp>
      <p:sp>
        <p:nvSpPr>
          <p:cNvPr id="3" name="Text Placeholder 2">
            <a:extLst>
              <a:ext uri="{FF2B5EF4-FFF2-40B4-BE49-F238E27FC236}">
                <a16:creationId xmlns:a16="http://schemas.microsoft.com/office/drawing/2014/main" id="{BEFD9D50-3735-1D60-396E-CD9E731FC18E}"/>
              </a:ext>
            </a:extLst>
          </p:cNvPr>
          <p:cNvSpPr>
            <a:spLocks noGrp="1"/>
          </p:cNvSpPr>
          <p:nvPr>
            <p:ph type="body" idx="1"/>
          </p:nvPr>
        </p:nvSpPr>
        <p:spPr/>
        <p:txBody>
          <a:bodyPr/>
          <a:lstStyle/>
          <a:p>
            <a:pPr marL="257175" lvl="0" indent="-257175" algn="l" rtl="0">
              <a:spcBef>
                <a:spcPts val="0"/>
              </a:spcBef>
              <a:spcAft>
                <a:spcPts val="0"/>
              </a:spcAft>
              <a:buClr>
                <a:schemeClr val="dk1"/>
              </a:buClr>
              <a:buSzPts val="1350"/>
              <a:buChar char="•"/>
            </a:pPr>
            <a:r>
              <a:rPr lang="en-US" sz="1350" dirty="0"/>
              <a:t>Across the four transition programs…</a:t>
            </a:r>
            <a:endParaRPr lang="en-US" dirty="0"/>
          </a:p>
          <a:p>
            <a:pPr marL="557213" lvl="1" indent="-214312" algn="l" rtl="0">
              <a:spcBef>
                <a:spcPts val="270"/>
              </a:spcBef>
              <a:spcAft>
                <a:spcPts val="0"/>
              </a:spcAft>
              <a:buClr>
                <a:schemeClr val="dk1"/>
              </a:buClr>
              <a:buSzPts val="1350"/>
              <a:buChar char="–"/>
            </a:pPr>
            <a:r>
              <a:rPr lang="en-US" sz="1350" dirty="0"/>
              <a:t>The majority of work sites with which districts are partnered are private organizations (59%)</a:t>
            </a:r>
            <a:endParaRPr lang="en-US" dirty="0"/>
          </a:p>
          <a:p>
            <a:pPr marL="857250" lvl="2" indent="-171450" algn="l" rtl="0">
              <a:spcBef>
                <a:spcPts val="210"/>
              </a:spcBef>
              <a:spcAft>
                <a:spcPts val="0"/>
              </a:spcAft>
              <a:buClr>
                <a:schemeClr val="dk1"/>
              </a:buClr>
              <a:buSzPts val="1050"/>
              <a:buChar char="•"/>
            </a:pPr>
            <a:r>
              <a:rPr lang="en-US" sz="1050" dirty="0"/>
              <a:t>Other partnerships are with non-profit organizations (22%) and local government agencies (17%)</a:t>
            </a:r>
            <a:endParaRPr lang="en-US" dirty="0"/>
          </a:p>
          <a:p>
            <a:pPr marL="857250" lvl="2" indent="-171450" algn="l" rtl="0">
              <a:spcBef>
                <a:spcPts val="210"/>
              </a:spcBef>
              <a:spcAft>
                <a:spcPts val="0"/>
              </a:spcAft>
              <a:buClr>
                <a:schemeClr val="dk1"/>
              </a:buClr>
              <a:buSzPts val="1050"/>
              <a:buChar char="•"/>
            </a:pPr>
            <a:r>
              <a:rPr lang="en-US" sz="1050" dirty="0"/>
              <a:t>Some transition programs house their own work-based learning opportunities</a:t>
            </a:r>
            <a:endParaRPr lang="en-US" dirty="0"/>
          </a:p>
          <a:p>
            <a:pPr marL="514350" lvl="2" indent="0" algn="l" rtl="0">
              <a:spcBef>
                <a:spcPts val="210"/>
              </a:spcBef>
              <a:spcAft>
                <a:spcPts val="0"/>
              </a:spcAft>
              <a:buClr>
                <a:schemeClr val="dk1"/>
              </a:buClr>
              <a:buSzPts val="1050"/>
              <a:buNone/>
            </a:pPr>
            <a:endParaRPr lang="en-US" sz="1050" dirty="0"/>
          </a:p>
          <a:p>
            <a:pPr marL="557213" lvl="1" indent="-214312" algn="l" rtl="0">
              <a:spcBef>
                <a:spcPts val="270"/>
              </a:spcBef>
              <a:spcAft>
                <a:spcPts val="0"/>
              </a:spcAft>
              <a:buClr>
                <a:schemeClr val="dk1"/>
              </a:buClr>
              <a:buSzPts val="1350"/>
              <a:buChar char="–"/>
            </a:pPr>
            <a:r>
              <a:rPr lang="en-US" sz="1350" dirty="0"/>
              <a:t>Majority of position in which students are placed during </a:t>
            </a:r>
            <a:r>
              <a:rPr lang="en-US" sz="1238" dirty="0"/>
              <a:t>WBL include:</a:t>
            </a:r>
            <a:endParaRPr lang="en-US" dirty="0"/>
          </a:p>
          <a:p>
            <a:pPr marL="857250" lvl="2" indent="-171450" algn="l" rtl="0">
              <a:spcBef>
                <a:spcPts val="203"/>
              </a:spcBef>
              <a:spcAft>
                <a:spcPts val="0"/>
              </a:spcAft>
              <a:buClr>
                <a:schemeClr val="dk1"/>
              </a:buClr>
              <a:buSzPts val="1013"/>
              <a:buChar char="•"/>
            </a:pPr>
            <a:r>
              <a:rPr lang="en-US" sz="1010" dirty="0"/>
              <a:t>Building Grounds Keeping and Maintenance (53.13%)</a:t>
            </a:r>
          </a:p>
          <a:p>
            <a:pPr marL="1314450" lvl="3" indent="-171450">
              <a:spcBef>
                <a:spcPts val="203"/>
              </a:spcBef>
              <a:buClr>
                <a:schemeClr val="dk1"/>
              </a:buClr>
              <a:buSzPts val="1013"/>
              <a:buChar char="•"/>
            </a:pPr>
            <a:r>
              <a:rPr lang="en-US" sz="1010" dirty="0"/>
              <a:t>e.g., custodial, landscape</a:t>
            </a:r>
          </a:p>
          <a:p>
            <a:pPr marL="857250" lvl="2" indent="-171450" algn="l" rtl="0">
              <a:spcBef>
                <a:spcPts val="203"/>
              </a:spcBef>
              <a:spcAft>
                <a:spcPts val="0"/>
              </a:spcAft>
              <a:buClr>
                <a:schemeClr val="dk1"/>
              </a:buClr>
              <a:buSzPts val="1013"/>
              <a:buChar char="•"/>
            </a:pPr>
            <a:r>
              <a:rPr lang="en-US" sz="1010" dirty="0"/>
              <a:t>Transportation and Moving Materials (32.76%)</a:t>
            </a:r>
          </a:p>
          <a:p>
            <a:pPr marL="1314450" lvl="3" indent="-171450">
              <a:spcBef>
                <a:spcPts val="203"/>
              </a:spcBef>
              <a:buClr>
                <a:schemeClr val="dk1"/>
              </a:buClr>
              <a:buSzPts val="1013"/>
              <a:buChar char="•"/>
            </a:pPr>
            <a:r>
              <a:rPr lang="en-US" sz="1010" dirty="0"/>
              <a:t>e.g., assembly, stocking, organizing</a:t>
            </a:r>
          </a:p>
          <a:p>
            <a:pPr marL="1028700" lvl="3" indent="0" algn="l" rtl="0">
              <a:spcBef>
                <a:spcPts val="240"/>
              </a:spcBef>
              <a:spcAft>
                <a:spcPts val="0"/>
              </a:spcAft>
              <a:buClr>
                <a:schemeClr val="dk1"/>
              </a:buClr>
              <a:buSzPts val="1200"/>
              <a:buNone/>
            </a:pPr>
            <a:endParaRPr lang="en-US" sz="1200" dirty="0"/>
          </a:p>
          <a:p>
            <a:pPr marL="557213" lvl="1" indent="-214312" algn="l" rtl="0">
              <a:spcBef>
                <a:spcPts val="270"/>
              </a:spcBef>
              <a:spcAft>
                <a:spcPts val="0"/>
              </a:spcAft>
              <a:buClr>
                <a:schemeClr val="dk1"/>
              </a:buClr>
              <a:buSzPts val="1350"/>
              <a:buChar char="–"/>
            </a:pPr>
            <a:r>
              <a:rPr lang="en-US" sz="1350" dirty="0"/>
              <a:t>The percentage of paid positions is variable across districts</a:t>
            </a:r>
            <a:endParaRPr lang="en-US" dirty="0"/>
          </a:p>
        </p:txBody>
      </p:sp>
    </p:spTree>
    <p:extLst>
      <p:ext uri="{BB962C8B-B14F-4D97-AF65-F5344CB8AC3E}">
        <p14:creationId xmlns:p14="http://schemas.microsoft.com/office/powerpoint/2010/main" val="2430619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E6E1-CC96-298A-C5AF-29FB86327E41}"/>
              </a:ext>
            </a:extLst>
          </p:cNvPr>
          <p:cNvSpPr>
            <a:spLocks noGrp="1"/>
          </p:cNvSpPr>
          <p:nvPr>
            <p:ph type="title"/>
          </p:nvPr>
        </p:nvSpPr>
        <p:spPr/>
        <p:txBody>
          <a:bodyPr/>
          <a:lstStyle/>
          <a:p>
            <a:r>
              <a:rPr lang="en-US" dirty="0"/>
              <a:t>Takeaways</a:t>
            </a:r>
          </a:p>
        </p:txBody>
      </p:sp>
      <p:sp>
        <p:nvSpPr>
          <p:cNvPr id="3" name="Text Placeholder 2">
            <a:extLst>
              <a:ext uri="{FF2B5EF4-FFF2-40B4-BE49-F238E27FC236}">
                <a16:creationId xmlns:a16="http://schemas.microsoft.com/office/drawing/2014/main" id="{4CF1E34A-1606-F8E8-497E-EE9351AF8135}"/>
              </a:ext>
            </a:extLst>
          </p:cNvPr>
          <p:cNvSpPr>
            <a:spLocks noGrp="1"/>
          </p:cNvSpPr>
          <p:nvPr>
            <p:ph type="body" idx="1"/>
          </p:nvPr>
        </p:nvSpPr>
        <p:spPr/>
        <p:txBody>
          <a:bodyPr/>
          <a:lstStyle/>
          <a:p>
            <a:pPr marL="257175" lvl="0" indent="-257175" algn="l" rtl="0">
              <a:spcBef>
                <a:spcPts val="0"/>
              </a:spcBef>
              <a:spcAft>
                <a:spcPts val="0"/>
              </a:spcAft>
              <a:buClr>
                <a:schemeClr val="dk1"/>
              </a:buClr>
              <a:buSzPts val="1800"/>
              <a:buChar char="•"/>
            </a:pPr>
            <a:r>
              <a:rPr lang="en-US" sz="1800" dirty="0"/>
              <a:t>Work-based learning experiences vary across the state </a:t>
            </a:r>
            <a:endParaRPr lang="en-US" dirty="0"/>
          </a:p>
          <a:p>
            <a:pPr marL="257175" lvl="0" indent="-257175" algn="l" rtl="0">
              <a:spcBef>
                <a:spcPts val="360"/>
              </a:spcBef>
              <a:spcAft>
                <a:spcPts val="0"/>
              </a:spcAft>
              <a:buClr>
                <a:schemeClr val="dk1"/>
              </a:buClr>
              <a:buSzPts val="1800"/>
              <a:buChar char="•"/>
            </a:pPr>
            <a:r>
              <a:rPr lang="en-US" sz="1800" dirty="0"/>
              <a:t>Various factors can influence the types of opportunities students have access to:</a:t>
            </a:r>
            <a:endParaRPr lang="en-US" dirty="0"/>
          </a:p>
          <a:p>
            <a:pPr marL="557213" lvl="1" indent="-214312" algn="l" rtl="0">
              <a:spcBef>
                <a:spcPts val="270"/>
              </a:spcBef>
              <a:spcAft>
                <a:spcPts val="0"/>
              </a:spcAft>
              <a:buClr>
                <a:schemeClr val="dk1"/>
              </a:buClr>
              <a:buSzPts val="1350"/>
              <a:buChar char="–"/>
            </a:pPr>
            <a:r>
              <a:rPr lang="en-US" sz="1350" dirty="0"/>
              <a:t>The number and variety of work sites programs are partnered with </a:t>
            </a:r>
            <a:endParaRPr lang="en-US" dirty="0"/>
          </a:p>
          <a:p>
            <a:pPr marL="557213" lvl="1" indent="-214312" algn="l" rtl="0">
              <a:spcBef>
                <a:spcPts val="270"/>
              </a:spcBef>
              <a:spcAft>
                <a:spcPts val="0"/>
              </a:spcAft>
              <a:buClr>
                <a:schemeClr val="dk1"/>
              </a:buClr>
              <a:buSzPts val="1350"/>
              <a:buChar char="–"/>
            </a:pPr>
            <a:r>
              <a:rPr lang="en-US" sz="1350" dirty="0"/>
              <a:t>Who is in charge of coordinating work-based learning </a:t>
            </a:r>
            <a:endParaRPr lang="en-US" dirty="0"/>
          </a:p>
          <a:p>
            <a:pPr marL="557213" lvl="1" indent="-214312" algn="l" rtl="0">
              <a:spcBef>
                <a:spcPts val="270"/>
              </a:spcBef>
              <a:spcAft>
                <a:spcPts val="0"/>
              </a:spcAft>
              <a:buClr>
                <a:schemeClr val="dk1"/>
              </a:buClr>
              <a:buSzPts val="1350"/>
              <a:buChar char="–"/>
            </a:pPr>
            <a:r>
              <a:rPr lang="en-US" sz="1350" dirty="0"/>
              <a:t>Extent to which transportation is accessible </a:t>
            </a:r>
            <a:endParaRPr lang="en-US" dirty="0"/>
          </a:p>
          <a:p>
            <a:pPr marL="557213" lvl="1" indent="-214312" algn="l" rtl="0">
              <a:spcBef>
                <a:spcPts val="270"/>
              </a:spcBef>
              <a:spcAft>
                <a:spcPts val="0"/>
              </a:spcAft>
              <a:buClr>
                <a:schemeClr val="dk1"/>
              </a:buClr>
              <a:buSzPts val="1350"/>
              <a:buChar char="–"/>
            </a:pPr>
            <a:r>
              <a:rPr lang="en-US" sz="1350" dirty="0"/>
              <a:t>Extent to which programs have easy access to VR services </a:t>
            </a:r>
            <a:endParaRPr lang="en-US" dirty="0"/>
          </a:p>
          <a:p>
            <a:pPr marL="257175" lvl="0" indent="-257175" algn="l" rtl="0">
              <a:spcBef>
                <a:spcPts val="360"/>
              </a:spcBef>
              <a:spcAft>
                <a:spcPts val="0"/>
              </a:spcAft>
              <a:buClr>
                <a:schemeClr val="dk1"/>
              </a:buClr>
              <a:buSzPts val="1800"/>
              <a:buChar char="•"/>
            </a:pPr>
            <a:r>
              <a:rPr lang="en-US" sz="1800" dirty="0"/>
              <a:t>Consideration for future research:</a:t>
            </a:r>
            <a:endParaRPr lang="en-US" dirty="0"/>
          </a:p>
          <a:p>
            <a:pPr marL="557213" lvl="1" indent="-214312" algn="l" rtl="0">
              <a:spcBef>
                <a:spcPts val="270"/>
              </a:spcBef>
              <a:spcAft>
                <a:spcPts val="0"/>
              </a:spcAft>
              <a:buClr>
                <a:schemeClr val="dk1"/>
              </a:buClr>
              <a:buSzPts val="1350"/>
              <a:buChar char="–"/>
            </a:pPr>
            <a:r>
              <a:rPr lang="en-US" sz="1350" dirty="0"/>
              <a:t>Exploring approaches for expanding work-based learning opportunities </a:t>
            </a:r>
            <a:endParaRPr lang="en-US" dirty="0"/>
          </a:p>
          <a:p>
            <a:pPr marL="557213" lvl="1" indent="-214312" algn="l" rtl="0">
              <a:spcBef>
                <a:spcPts val="270"/>
              </a:spcBef>
              <a:spcAft>
                <a:spcPts val="0"/>
              </a:spcAft>
              <a:buClr>
                <a:schemeClr val="dk1"/>
              </a:buClr>
              <a:buSzPts val="1350"/>
              <a:buChar char="–"/>
            </a:pPr>
            <a:r>
              <a:rPr lang="en-US" sz="1350" dirty="0"/>
              <a:t>Exploring approaches for building stronger connections among state agencies </a:t>
            </a:r>
            <a:endParaRPr lang="en-US" dirty="0"/>
          </a:p>
          <a:p>
            <a:endParaRPr lang="en-US" dirty="0"/>
          </a:p>
        </p:txBody>
      </p:sp>
    </p:spTree>
    <p:extLst>
      <p:ext uri="{BB962C8B-B14F-4D97-AF65-F5344CB8AC3E}">
        <p14:creationId xmlns:p14="http://schemas.microsoft.com/office/powerpoint/2010/main" val="4224791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EC45E-B840-D068-3E4C-2D97ACCD5D65}"/>
              </a:ext>
            </a:extLst>
          </p:cNvPr>
          <p:cNvSpPr>
            <a:spLocks noGrp="1"/>
          </p:cNvSpPr>
          <p:nvPr>
            <p:ph type="title"/>
          </p:nvPr>
        </p:nvSpPr>
        <p:spPr>
          <a:xfrm>
            <a:off x="2199372" y="2487165"/>
            <a:ext cx="3970422" cy="628593"/>
          </a:xfrm>
        </p:spPr>
        <p:txBody>
          <a:bodyPr>
            <a:noAutofit/>
          </a:bodyPr>
          <a:lstStyle/>
          <a:p>
            <a:r>
              <a:rPr lang="en-US" sz="3600" dirty="0"/>
              <a:t>Photo Elicitation</a:t>
            </a:r>
          </a:p>
        </p:txBody>
      </p:sp>
    </p:spTree>
    <p:extLst>
      <p:ext uri="{BB962C8B-B14F-4D97-AF65-F5344CB8AC3E}">
        <p14:creationId xmlns:p14="http://schemas.microsoft.com/office/powerpoint/2010/main" val="434857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8C91D-9AEE-6AEF-9A09-06CC45355274}"/>
              </a:ext>
            </a:extLst>
          </p:cNvPr>
          <p:cNvSpPr>
            <a:spLocks noGrp="1"/>
          </p:cNvSpPr>
          <p:nvPr>
            <p:ph type="title"/>
          </p:nvPr>
        </p:nvSpPr>
        <p:spPr/>
        <p:txBody>
          <a:bodyPr/>
          <a:lstStyle/>
          <a:p>
            <a:r>
              <a:rPr lang="en-US" dirty="0"/>
              <a:t>Photo Elicitation Purpose and Goals</a:t>
            </a:r>
          </a:p>
        </p:txBody>
      </p:sp>
      <p:sp>
        <p:nvSpPr>
          <p:cNvPr id="3" name="Text Placeholder 2">
            <a:extLst>
              <a:ext uri="{FF2B5EF4-FFF2-40B4-BE49-F238E27FC236}">
                <a16:creationId xmlns:a16="http://schemas.microsoft.com/office/drawing/2014/main" id="{3F8C8672-C25E-C081-CFCF-1B6186056466}"/>
              </a:ext>
            </a:extLst>
          </p:cNvPr>
          <p:cNvSpPr>
            <a:spLocks noGrp="1"/>
          </p:cNvSpPr>
          <p:nvPr>
            <p:ph type="body" idx="1"/>
          </p:nvPr>
        </p:nvSpPr>
        <p:spPr/>
        <p:txBody>
          <a:bodyPr>
            <a:normAutofit lnSpcReduction="10000"/>
          </a:bodyPr>
          <a:lstStyle/>
          <a:p>
            <a:pPr marL="257175" lvl="0" indent="-257175" algn="l" rtl="0">
              <a:spcBef>
                <a:spcPts val="0"/>
              </a:spcBef>
              <a:spcAft>
                <a:spcPts val="0"/>
              </a:spcAft>
              <a:buClr>
                <a:srgbClr val="0F3F59"/>
              </a:buClr>
              <a:buSzPts val="2100"/>
              <a:buChar char="•"/>
            </a:pPr>
            <a:r>
              <a:rPr lang="en-US" dirty="0"/>
              <a:t>Purpose: To capture the transition experiences of students with IDD in the four partnering school districts in MN</a:t>
            </a:r>
          </a:p>
          <a:p>
            <a:pPr marL="257175" lvl="0" indent="0" algn="l" rtl="0">
              <a:spcBef>
                <a:spcPts val="0"/>
              </a:spcBef>
              <a:spcAft>
                <a:spcPts val="0"/>
              </a:spcAft>
              <a:buNone/>
            </a:pPr>
            <a:endParaRPr lang="en-US" dirty="0"/>
          </a:p>
          <a:p>
            <a:pPr marL="257175" lvl="0" indent="-257175" algn="l" rtl="0">
              <a:spcBef>
                <a:spcPts val="0"/>
              </a:spcBef>
              <a:spcAft>
                <a:spcPts val="0"/>
              </a:spcAft>
              <a:buClr>
                <a:srgbClr val="0F3F59"/>
              </a:buClr>
              <a:buSzPts val="2100"/>
              <a:buChar char="•"/>
            </a:pPr>
            <a:r>
              <a:rPr lang="en-US" dirty="0"/>
              <a:t>Goal: To  include students’ own voices by taking pictures of things that are meaningful to their current transition experience </a:t>
            </a:r>
          </a:p>
          <a:p>
            <a:pPr marL="557212" lvl="0" indent="0" algn="l" rtl="0">
              <a:spcBef>
                <a:spcPts val="420"/>
              </a:spcBef>
              <a:spcAft>
                <a:spcPts val="0"/>
              </a:spcAft>
              <a:buNone/>
            </a:pPr>
            <a:endParaRPr lang="en-US" dirty="0"/>
          </a:p>
          <a:p>
            <a:pPr marL="257175" lvl="0" indent="-257175" algn="l" rtl="0">
              <a:spcBef>
                <a:spcPts val="420"/>
              </a:spcBef>
              <a:spcAft>
                <a:spcPts val="0"/>
              </a:spcAft>
              <a:buClr>
                <a:srgbClr val="0F3F59"/>
              </a:buClr>
              <a:buSzPts val="2100"/>
              <a:buChar char="•"/>
            </a:pPr>
            <a:r>
              <a:rPr lang="en-US" dirty="0"/>
              <a:t>We have conducted 11 interviews with students with IDD in 2 districts</a:t>
            </a:r>
          </a:p>
        </p:txBody>
      </p:sp>
    </p:spTree>
    <p:extLst>
      <p:ext uri="{BB962C8B-B14F-4D97-AF65-F5344CB8AC3E}">
        <p14:creationId xmlns:p14="http://schemas.microsoft.com/office/powerpoint/2010/main" val="2535100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A63F-9C64-C8AC-5F90-3B64F440CEC3}"/>
              </a:ext>
            </a:extLst>
          </p:cNvPr>
          <p:cNvSpPr>
            <a:spLocks noGrp="1"/>
          </p:cNvSpPr>
          <p:nvPr>
            <p:ph type="title"/>
          </p:nvPr>
        </p:nvSpPr>
        <p:spPr>
          <a:xfrm>
            <a:off x="360947" y="1053002"/>
            <a:ext cx="8229600" cy="628593"/>
          </a:xfrm>
        </p:spPr>
        <p:txBody>
          <a:bodyPr/>
          <a:lstStyle/>
          <a:p>
            <a:r>
              <a:rPr lang="en-US" dirty="0">
                <a:solidFill>
                  <a:schemeClr val="bg1"/>
                </a:solidFill>
              </a:rPr>
              <a:t>Art for all</a:t>
            </a:r>
          </a:p>
        </p:txBody>
      </p:sp>
      <p:pic>
        <p:nvPicPr>
          <p:cNvPr id="4" name="Picture 3" descr="Screenshot of the Art for All website. The current exhibit is My Life..">
            <a:extLst>
              <a:ext uri="{FF2B5EF4-FFF2-40B4-BE49-F238E27FC236}">
                <a16:creationId xmlns:a16="http://schemas.microsoft.com/office/drawing/2014/main" id="{D70A49C1-F175-584D-ADB2-65F4911FAC3F}"/>
              </a:ext>
            </a:extLst>
          </p:cNvPr>
          <p:cNvPicPr>
            <a:picLocks noChangeAspect="1"/>
          </p:cNvPicPr>
          <p:nvPr/>
        </p:nvPicPr>
        <p:blipFill>
          <a:blip r:embed="rId2"/>
          <a:stretch>
            <a:fillRect/>
          </a:stretch>
        </p:blipFill>
        <p:spPr>
          <a:xfrm>
            <a:off x="717083" y="1053002"/>
            <a:ext cx="8196334" cy="3597280"/>
          </a:xfrm>
          <a:prstGeom prst="rect">
            <a:avLst/>
          </a:prstGeom>
        </p:spPr>
      </p:pic>
    </p:spTree>
    <p:extLst>
      <p:ext uri="{BB962C8B-B14F-4D97-AF65-F5344CB8AC3E}">
        <p14:creationId xmlns:p14="http://schemas.microsoft.com/office/powerpoint/2010/main" val="3269961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c901906d8_2_202"/>
          <p:cNvSpPr txBox="1">
            <a:spLocks noGrp="1"/>
          </p:cNvSpPr>
          <p:nvPr>
            <p:ph type="title"/>
          </p:nvPr>
        </p:nvSpPr>
        <p:spPr>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Affirmation of Commitment</a:t>
            </a:r>
            <a:endParaRPr/>
          </a:p>
          <a:p>
            <a:pPr marL="0" lvl="0" indent="0" algn="l" rtl="0">
              <a:lnSpc>
                <a:spcPct val="100000"/>
              </a:lnSpc>
              <a:spcBef>
                <a:spcPts val="0"/>
              </a:spcBef>
              <a:spcAft>
                <a:spcPts val="0"/>
              </a:spcAft>
              <a:buSzPct val="111111"/>
              <a:buNone/>
            </a:pPr>
            <a:endParaRPr/>
          </a:p>
        </p:txBody>
      </p:sp>
      <p:sp>
        <p:nvSpPr>
          <p:cNvPr id="269" name="Google Shape;269;g27c901906d8_2_202"/>
          <p:cNvSpPr txBox="1">
            <a:spLocks noGrp="1"/>
          </p:cNvSpPr>
          <p:nvPr>
            <p:ph type="body" idx="4294967295"/>
          </p:nvPr>
        </p:nvSpPr>
        <p:spPr>
          <a:xfrm>
            <a:off x="1454150" y="2079625"/>
            <a:ext cx="7689850" cy="2260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2000">
                <a:solidFill>
                  <a:srgbClr val="000000"/>
                </a:solidFill>
              </a:rPr>
              <a:t>At the Institute on Community Integration, we affirm our commitment to address systemic racism, ableism, and all other inequalities and forms of oppression to ensure inclusive communities.</a:t>
            </a:r>
            <a:endParaRPr sz="2000">
              <a:solidFill>
                <a:srgbClr val="000000"/>
              </a:solidFill>
            </a:endParaRPr>
          </a:p>
          <a:p>
            <a:pPr marL="0" lvl="0" indent="0" algn="l" rtl="0">
              <a:lnSpc>
                <a:spcPct val="115000"/>
              </a:lnSpc>
              <a:spcBef>
                <a:spcPts val="1200"/>
              </a:spcBef>
              <a:spcAft>
                <a:spcPts val="1200"/>
              </a:spcAft>
              <a:buSzPts val="13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C4A9-D195-FBE5-472E-68E1DED3C0D7}"/>
              </a:ext>
            </a:extLst>
          </p:cNvPr>
          <p:cNvSpPr>
            <a:spLocks noGrp="1"/>
          </p:cNvSpPr>
          <p:nvPr>
            <p:ph type="title"/>
          </p:nvPr>
        </p:nvSpPr>
        <p:spPr/>
        <p:txBody>
          <a:bodyPr/>
          <a:lstStyle/>
          <a:p>
            <a:r>
              <a:rPr lang="en-US" dirty="0"/>
              <a:t>Photo Exhibition: My Life</a:t>
            </a:r>
          </a:p>
        </p:txBody>
      </p:sp>
      <p:pic>
        <p:nvPicPr>
          <p:cNvPr id="4" name="Picture 3" descr="A group of people attending a photo art exhibition.">
            <a:extLst>
              <a:ext uri="{FF2B5EF4-FFF2-40B4-BE49-F238E27FC236}">
                <a16:creationId xmlns:a16="http://schemas.microsoft.com/office/drawing/2014/main" id="{F17CA02B-32DD-1FF6-21E8-9F6C46AC8E04}"/>
              </a:ext>
            </a:extLst>
          </p:cNvPr>
          <p:cNvPicPr>
            <a:picLocks noChangeAspect="1"/>
          </p:cNvPicPr>
          <p:nvPr/>
        </p:nvPicPr>
        <p:blipFill>
          <a:blip r:embed="rId2"/>
          <a:stretch>
            <a:fillRect/>
          </a:stretch>
        </p:blipFill>
        <p:spPr>
          <a:xfrm>
            <a:off x="413887" y="966939"/>
            <a:ext cx="8192070" cy="3710940"/>
          </a:xfrm>
          <a:prstGeom prst="rect">
            <a:avLst/>
          </a:prstGeom>
        </p:spPr>
      </p:pic>
    </p:spTree>
    <p:extLst>
      <p:ext uri="{BB962C8B-B14F-4D97-AF65-F5344CB8AC3E}">
        <p14:creationId xmlns:p14="http://schemas.microsoft.com/office/powerpoint/2010/main" val="49634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8B1E-A709-2DEF-32D3-5FA43C3C383C}"/>
              </a:ext>
            </a:extLst>
          </p:cNvPr>
          <p:cNvSpPr>
            <a:spLocks noGrp="1"/>
          </p:cNvSpPr>
          <p:nvPr>
            <p:ph type="title"/>
          </p:nvPr>
        </p:nvSpPr>
        <p:spPr/>
        <p:txBody>
          <a:bodyPr/>
          <a:lstStyle/>
          <a:p>
            <a:r>
              <a:rPr lang="en-US" dirty="0"/>
              <a:t>Upcoming Community Conversations</a:t>
            </a:r>
          </a:p>
        </p:txBody>
      </p:sp>
      <p:sp>
        <p:nvSpPr>
          <p:cNvPr id="3" name="Text Placeholder 2">
            <a:extLst>
              <a:ext uri="{FF2B5EF4-FFF2-40B4-BE49-F238E27FC236}">
                <a16:creationId xmlns:a16="http://schemas.microsoft.com/office/drawing/2014/main" id="{7CB96810-FBC8-1B42-F6C4-6C2CE259CC39}"/>
              </a:ext>
            </a:extLst>
          </p:cNvPr>
          <p:cNvSpPr>
            <a:spLocks noGrp="1"/>
          </p:cNvSpPr>
          <p:nvPr>
            <p:ph type="body" idx="1"/>
          </p:nvPr>
        </p:nvSpPr>
        <p:spPr/>
        <p:txBody>
          <a:bodyPr/>
          <a:lstStyle/>
          <a:p>
            <a:r>
              <a:rPr lang="en-US" dirty="0"/>
              <a:t>To engage a broader community of stakeholders</a:t>
            </a:r>
          </a:p>
          <a:p>
            <a:pPr lvl="1"/>
            <a:r>
              <a:rPr lang="en-US" dirty="0"/>
              <a:t>Employers</a:t>
            </a:r>
          </a:p>
          <a:p>
            <a:pPr lvl="1"/>
            <a:r>
              <a:rPr lang="en-US" dirty="0"/>
              <a:t>Local organizations</a:t>
            </a:r>
          </a:p>
          <a:p>
            <a:pPr lvl="1"/>
            <a:r>
              <a:rPr lang="en-US" dirty="0"/>
              <a:t>Local professionals, families, etc.</a:t>
            </a:r>
          </a:p>
          <a:p>
            <a:r>
              <a:rPr lang="en-US" dirty="0"/>
              <a:t>To validate the finding from Landscape Analysis and explore ideas for innovation and improvement</a:t>
            </a:r>
          </a:p>
        </p:txBody>
      </p:sp>
      <p:pic>
        <p:nvPicPr>
          <p:cNvPr id="4" name="Picture 3">
            <a:extLst>
              <a:ext uri="{FF2B5EF4-FFF2-40B4-BE49-F238E27FC236}">
                <a16:creationId xmlns:a16="http://schemas.microsoft.com/office/drawing/2014/main" id="{EDDC7894-1441-A637-311B-6DC6D99722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26556" y="0"/>
            <a:ext cx="1717444" cy="1599000"/>
          </a:xfrm>
          <a:prstGeom prst="rect">
            <a:avLst/>
          </a:prstGeom>
        </p:spPr>
      </p:pic>
    </p:spTree>
    <p:extLst>
      <p:ext uri="{BB962C8B-B14F-4D97-AF65-F5344CB8AC3E}">
        <p14:creationId xmlns:p14="http://schemas.microsoft.com/office/powerpoint/2010/main" val="182269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3DA0-F3CD-9377-2A72-D735D80AA97C}"/>
              </a:ext>
            </a:extLst>
          </p:cNvPr>
          <p:cNvSpPr>
            <a:spLocks noGrp="1"/>
          </p:cNvSpPr>
          <p:nvPr>
            <p:ph type="title"/>
          </p:nvPr>
        </p:nvSpPr>
        <p:spPr/>
        <p:txBody>
          <a:bodyPr/>
          <a:lstStyle/>
          <a:p>
            <a:r>
              <a:rPr lang="en-US" dirty="0"/>
              <a:t>Food for Thought on Transition to Post-Secondary Education</a:t>
            </a:r>
          </a:p>
        </p:txBody>
      </p:sp>
      <p:sp>
        <p:nvSpPr>
          <p:cNvPr id="3" name="Text Placeholder 2">
            <a:extLst>
              <a:ext uri="{FF2B5EF4-FFF2-40B4-BE49-F238E27FC236}">
                <a16:creationId xmlns:a16="http://schemas.microsoft.com/office/drawing/2014/main" id="{4BE991C8-2B18-B355-0743-48F0AADE9608}"/>
              </a:ext>
            </a:extLst>
          </p:cNvPr>
          <p:cNvSpPr>
            <a:spLocks noGrp="1"/>
          </p:cNvSpPr>
          <p:nvPr>
            <p:ph type="body" idx="1"/>
          </p:nvPr>
        </p:nvSpPr>
        <p:spPr/>
        <p:txBody>
          <a:bodyPr/>
          <a:lstStyle/>
          <a:p>
            <a:r>
              <a:rPr lang="en-US" dirty="0"/>
              <a:t>The US is one of a few countries that legislates transition planning and services</a:t>
            </a:r>
          </a:p>
          <a:p>
            <a:r>
              <a:rPr lang="en-US" dirty="0"/>
              <a:t>The US is one of a few countries that has initiatives like MIHEC that focus specifically on transition to post-secondary education </a:t>
            </a:r>
          </a:p>
          <a:p>
            <a:r>
              <a:rPr lang="en-US" dirty="0"/>
              <a:t>Efforts need to be put into working with environment into with the young adult is going and on paying attention to psychological wellbeing of the young adult</a:t>
            </a:r>
          </a:p>
        </p:txBody>
      </p:sp>
    </p:spTree>
    <p:extLst>
      <p:ext uri="{BB962C8B-B14F-4D97-AF65-F5344CB8AC3E}">
        <p14:creationId xmlns:p14="http://schemas.microsoft.com/office/powerpoint/2010/main" val="3276964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4DC5-3602-7822-CBC3-03E7C7C0758E}"/>
              </a:ext>
            </a:extLst>
          </p:cNvPr>
          <p:cNvSpPr>
            <a:spLocks noGrp="1"/>
          </p:cNvSpPr>
          <p:nvPr>
            <p:ph type="title"/>
          </p:nvPr>
        </p:nvSpPr>
        <p:spPr/>
        <p:txBody>
          <a:bodyPr/>
          <a:lstStyle/>
          <a:p>
            <a:r>
              <a:rPr lang="en-US" i="1" dirty="0"/>
              <a:t>Impact</a:t>
            </a:r>
            <a:r>
              <a:rPr lang="en-US" dirty="0"/>
              <a:t> Issue on Transition in Global Context</a:t>
            </a:r>
          </a:p>
        </p:txBody>
      </p:sp>
      <p:sp>
        <p:nvSpPr>
          <p:cNvPr id="3" name="Text Placeholder 2">
            <a:extLst>
              <a:ext uri="{FF2B5EF4-FFF2-40B4-BE49-F238E27FC236}">
                <a16:creationId xmlns:a16="http://schemas.microsoft.com/office/drawing/2014/main" id="{9F0E7DC6-DB09-A31A-E563-7E61D759DFA6}"/>
              </a:ext>
            </a:extLst>
          </p:cNvPr>
          <p:cNvSpPr>
            <a:spLocks noGrp="1"/>
          </p:cNvSpPr>
          <p:nvPr>
            <p:ph type="body" idx="1"/>
          </p:nvPr>
        </p:nvSpPr>
        <p:spPr>
          <a:xfrm>
            <a:off x="1053548" y="1525968"/>
            <a:ext cx="8229600" cy="2913460"/>
          </a:xfrm>
        </p:spPr>
        <p:txBody>
          <a:bodyPr/>
          <a:lstStyle/>
          <a:p>
            <a:pPr marL="146050" indent="0">
              <a:buNone/>
            </a:pPr>
            <a:r>
              <a:rPr lang="en-US" sz="2000" dirty="0"/>
              <a:t>https://</a:t>
            </a:r>
            <a:r>
              <a:rPr lang="en-US" sz="2000" dirty="0" err="1"/>
              <a:t>publications.ici.umn.edu</a:t>
            </a:r>
            <a:r>
              <a:rPr lang="en-US" sz="2000" dirty="0"/>
              <a:t>/impact/35-2/cover</a:t>
            </a:r>
          </a:p>
          <a:p>
            <a:pPr marL="146050" indent="0">
              <a:buNone/>
            </a:pPr>
            <a:endParaRPr lang="en-US" dirty="0"/>
          </a:p>
        </p:txBody>
      </p:sp>
      <p:pic>
        <p:nvPicPr>
          <p:cNvPr id="6" name="Picture 5">
            <a:extLst>
              <a:ext uri="{FF2B5EF4-FFF2-40B4-BE49-F238E27FC236}">
                <a16:creationId xmlns:a16="http://schemas.microsoft.com/office/drawing/2014/main" id="{5006D240-9642-B10C-D7F4-CF56329058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46919" y="2014996"/>
            <a:ext cx="2121377" cy="2678506"/>
          </a:xfrm>
          <a:prstGeom prst="rect">
            <a:avLst/>
          </a:prstGeom>
        </p:spPr>
      </p:pic>
    </p:spTree>
    <p:extLst>
      <p:ext uri="{BB962C8B-B14F-4D97-AF65-F5344CB8AC3E}">
        <p14:creationId xmlns:p14="http://schemas.microsoft.com/office/powerpoint/2010/main" val="1544838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0"/>
          <p:cNvSpPr txBox="1">
            <a:spLocks noGrp="1"/>
          </p:cNvSpPr>
          <p:nvPr>
            <p:ph type="title"/>
          </p:nvPr>
        </p:nvSpPr>
        <p:spPr>
          <a:xfrm>
            <a:off x="457200" y="205979"/>
            <a:ext cx="8229600" cy="628593"/>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dirty="0"/>
              <a:t>Resources </a:t>
            </a:r>
            <a:endParaRPr dirty="0"/>
          </a:p>
        </p:txBody>
      </p:sp>
      <p:sp>
        <p:nvSpPr>
          <p:cNvPr id="504" name="Google Shape;504;p20"/>
          <p:cNvSpPr txBox="1">
            <a:spLocks noGrp="1"/>
          </p:cNvSpPr>
          <p:nvPr>
            <p:ph type="body" idx="1"/>
          </p:nvPr>
        </p:nvSpPr>
        <p:spPr>
          <a:xfrm>
            <a:off x="457200" y="1307307"/>
            <a:ext cx="8229600" cy="2913460"/>
          </a:xfrm>
          <a:prstGeom prst="rect">
            <a:avLst/>
          </a:prstGeom>
          <a:noFill/>
          <a:ln>
            <a:noFill/>
          </a:ln>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SzPts val="1300"/>
              <a:buChar char="●"/>
            </a:pPr>
            <a:r>
              <a:rPr lang="en" sz="2000" dirty="0">
                <a:hlinkClick r:id="rId3"/>
              </a:rPr>
              <a:t>The Campus Disability Resource (CeDaR) Database</a:t>
            </a:r>
            <a:endParaRPr lang="en" sz="2000" dirty="0"/>
          </a:p>
          <a:p>
            <a:pPr marL="457200" lvl="0" indent="-311150" algn="l" rtl="0">
              <a:lnSpc>
                <a:spcPct val="115000"/>
              </a:lnSpc>
              <a:spcBef>
                <a:spcPts val="0"/>
              </a:spcBef>
              <a:spcAft>
                <a:spcPts val="0"/>
              </a:spcAft>
              <a:buSzPts val="1300"/>
              <a:buChar char="●"/>
            </a:pPr>
            <a:r>
              <a:rPr lang="en" sz="2000" dirty="0">
                <a:hlinkClick r:id="rId4"/>
              </a:rPr>
              <a:t>National Center for College Students with Disabilities Training Center</a:t>
            </a:r>
            <a:endParaRPr sz="2000" dirty="0"/>
          </a:p>
          <a:p>
            <a:pPr marL="457200" lvl="0" indent="-311150" algn="l" rtl="0">
              <a:lnSpc>
                <a:spcPct val="115000"/>
              </a:lnSpc>
              <a:spcBef>
                <a:spcPts val="0"/>
              </a:spcBef>
              <a:spcAft>
                <a:spcPts val="0"/>
              </a:spcAft>
              <a:buSzPts val="1300"/>
              <a:buChar char="●"/>
            </a:pPr>
            <a:r>
              <a:rPr lang="en" sz="2000" dirty="0">
                <a:hlinkClick r:id="rId5"/>
              </a:rPr>
              <a:t>Youth in Trnasition Toolkit</a:t>
            </a:r>
            <a:endParaRPr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D189-5339-0A8C-50CC-8CA5E37B7AE4}"/>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7FACF3A0-BA08-FEDC-275A-B35885BAD198}"/>
              </a:ext>
            </a:extLst>
          </p:cNvPr>
          <p:cNvSpPr>
            <a:spLocks noGrp="1"/>
          </p:cNvSpPr>
          <p:nvPr>
            <p:ph type="body" idx="1"/>
          </p:nvPr>
        </p:nvSpPr>
        <p:spPr/>
        <p:txBody>
          <a:bodyPr>
            <a:normAutofit/>
          </a:bodyPr>
          <a:lstStyle/>
          <a:p>
            <a:pPr marL="457200" lvl="0" indent="-311150" algn="l" rtl="0">
              <a:lnSpc>
                <a:spcPct val="115000"/>
              </a:lnSpc>
              <a:spcBef>
                <a:spcPts val="2400"/>
              </a:spcBef>
              <a:spcAft>
                <a:spcPts val="0"/>
              </a:spcAft>
              <a:buClr>
                <a:srgbClr val="002060"/>
              </a:buClr>
              <a:buSzPts val="1300"/>
              <a:buChar char="●"/>
            </a:pPr>
            <a:r>
              <a:rPr lang="en-US" sz="2400" dirty="0">
                <a:hlinkClick r:id="rId2"/>
              </a:rPr>
              <a:t>The Campus Disability Resource (CeDaR) Database</a:t>
            </a:r>
            <a:endParaRPr lang="en-US" sz="2400" dirty="0"/>
          </a:p>
          <a:p>
            <a:pPr marL="457200" lvl="0" indent="-311150" algn="l" rtl="0">
              <a:lnSpc>
                <a:spcPct val="115000"/>
              </a:lnSpc>
              <a:spcBef>
                <a:spcPts val="2400"/>
              </a:spcBef>
              <a:spcAft>
                <a:spcPts val="0"/>
              </a:spcAft>
              <a:buClr>
                <a:srgbClr val="002060"/>
              </a:buClr>
              <a:buSzPts val="1300"/>
              <a:buChar char="●"/>
            </a:pPr>
            <a:r>
              <a:rPr lang="en-US" sz="2400" dirty="0">
                <a:hlinkClick r:id="rId3"/>
              </a:rPr>
              <a:t>National Center for College Students with Disabilities Training Center</a:t>
            </a:r>
            <a:endParaRPr lang="en-US" sz="2400" dirty="0"/>
          </a:p>
          <a:p>
            <a:pPr marL="457200" lvl="0" indent="-311150" algn="l" rtl="0">
              <a:lnSpc>
                <a:spcPct val="115000"/>
              </a:lnSpc>
              <a:spcBef>
                <a:spcPts val="2400"/>
              </a:spcBef>
              <a:spcAft>
                <a:spcPts val="0"/>
              </a:spcAft>
              <a:buClr>
                <a:srgbClr val="002060"/>
              </a:buClr>
              <a:buSzPts val="1300"/>
              <a:buChar char="●"/>
            </a:pPr>
            <a:r>
              <a:rPr lang="en-US" sz="2400" dirty="0">
                <a:hlinkClick r:id="rId4"/>
              </a:rPr>
              <a:t>Youth in Trnasition Toolkit</a:t>
            </a:r>
            <a:endParaRPr lang="en-US" sz="2400" dirty="0"/>
          </a:p>
          <a:p>
            <a:pPr marL="146050" indent="0">
              <a:buNone/>
            </a:pPr>
            <a:endParaRPr lang="en-US" dirty="0"/>
          </a:p>
        </p:txBody>
      </p:sp>
    </p:spTree>
    <p:extLst>
      <p:ext uri="{BB962C8B-B14F-4D97-AF65-F5344CB8AC3E}">
        <p14:creationId xmlns:p14="http://schemas.microsoft.com/office/powerpoint/2010/main" val="2275612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147E-7AD8-A600-543B-5EEF77B1F82F}"/>
              </a:ext>
            </a:extLst>
          </p:cNvPr>
          <p:cNvSpPr>
            <a:spLocks noGrp="1"/>
          </p:cNvSpPr>
          <p:nvPr>
            <p:ph type="title"/>
          </p:nvPr>
        </p:nvSpPr>
        <p:spPr/>
        <p:txBody>
          <a:bodyPr/>
          <a:lstStyle/>
          <a:p>
            <a:r>
              <a:rPr lang="en-US" dirty="0"/>
              <a:t>Contact</a:t>
            </a:r>
          </a:p>
        </p:txBody>
      </p:sp>
      <p:sp>
        <p:nvSpPr>
          <p:cNvPr id="3" name="Text Placeholder 2">
            <a:extLst>
              <a:ext uri="{FF2B5EF4-FFF2-40B4-BE49-F238E27FC236}">
                <a16:creationId xmlns:a16="http://schemas.microsoft.com/office/drawing/2014/main" id="{5C8FDA30-2EE9-5E54-FF57-E441CEAC62E8}"/>
              </a:ext>
            </a:extLst>
          </p:cNvPr>
          <p:cNvSpPr>
            <a:spLocks noGrp="1"/>
          </p:cNvSpPr>
          <p:nvPr>
            <p:ph type="body" idx="1"/>
          </p:nvPr>
        </p:nvSpPr>
        <p:spPr/>
        <p:txBody>
          <a:bodyPr/>
          <a:lstStyle/>
          <a:p>
            <a:pPr marL="457200" marR="0" lvl="1" indent="0" rtl="0">
              <a:lnSpc>
                <a:spcPct val="100000"/>
              </a:lnSpc>
              <a:spcBef>
                <a:spcPts val="0"/>
              </a:spcBef>
              <a:spcAft>
                <a:spcPts val="0"/>
              </a:spcAft>
              <a:buClr>
                <a:srgbClr val="0F3F59"/>
              </a:buClr>
              <a:buSzPts val="2800"/>
              <a:buFont typeface="Arial"/>
              <a:buNone/>
            </a:pPr>
            <a:r>
              <a:rPr lang="en-US" sz="2800" b="0" i="0" u="none" strike="noStrike" cap="none" dirty="0" err="1">
                <a:solidFill>
                  <a:srgbClr val="0F3F59"/>
                </a:solidFill>
                <a:latin typeface="Open Sans"/>
                <a:ea typeface="Open Sans"/>
                <a:cs typeface="Open Sans"/>
                <a:sym typeface="Open Sans"/>
              </a:rPr>
              <a:t>Renáta</a:t>
            </a:r>
            <a:r>
              <a:rPr lang="en-US" sz="2800" b="0" i="0" u="none" strike="noStrike" cap="none" dirty="0">
                <a:solidFill>
                  <a:srgbClr val="0F3F59"/>
                </a:solidFill>
                <a:latin typeface="Open Sans"/>
                <a:ea typeface="Open Sans"/>
                <a:cs typeface="Open Sans"/>
                <a:sym typeface="Open Sans"/>
              </a:rPr>
              <a:t> </a:t>
            </a:r>
            <a:r>
              <a:rPr lang="en-US" sz="2800" b="0" i="0" u="none" strike="noStrike" cap="none" dirty="0" err="1">
                <a:solidFill>
                  <a:srgbClr val="0F3F59"/>
                </a:solidFill>
                <a:latin typeface="Open Sans"/>
                <a:ea typeface="Open Sans"/>
                <a:cs typeface="Open Sans"/>
                <a:sym typeface="Open Sans"/>
              </a:rPr>
              <a:t>Tichá</a:t>
            </a:r>
            <a:r>
              <a:rPr lang="en-US" sz="2800" b="0" i="0" u="none" strike="noStrike" cap="none" dirty="0">
                <a:solidFill>
                  <a:srgbClr val="0F3F59"/>
                </a:solidFill>
                <a:latin typeface="Open Sans"/>
                <a:ea typeface="Open Sans"/>
                <a:cs typeface="Open Sans"/>
                <a:sym typeface="Open Sans"/>
              </a:rPr>
              <a:t>, PhD: </a:t>
            </a:r>
            <a:r>
              <a:rPr lang="en-US" sz="2800" b="0" i="0" u="sng" strike="noStrike" cap="none" dirty="0">
                <a:solidFill>
                  <a:srgbClr val="0F3F59"/>
                </a:solidFill>
                <a:latin typeface="Open Sans"/>
                <a:ea typeface="Open Sans"/>
                <a:cs typeface="Open Sans"/>
                <a:sym typeface="Open Sans"/>
                <a:hlinkClick r:id="rId2"/>
              </a:rPr>
              <a:t>tich0018@umn.edu</a:t>
            </a:r>
            <a:endParaRPr lang="en-US" sz="2800" b="0" i="0" u="sng" strike="noStrike" cap="none" dirty="0">
              <a:solidFill>
                <a:srgbClr val="0F3F59"/>
              </a:solidFill>
              <a:latin typeface="Open Sans"/>
              <a:ea typeface="Open Sans"/>
              <a:cs typeface="Open Sans"/>
              <a:sym typeface="Open Sans"/>
            </a:endParaRPr>
          </a:p>
          <a:p>
            <a:pPr marL="457200" marR="0" lvl="1" indent="0" rtl="0">
              <a:lnSpc>
                <a:spcPct val="100000"/>
              </a:lnSpc>
              <a:spcBef>
                <a:spcPts val="0"/>
              </a:spcBef>
              <a:spcAft>
                <a:spcPts val="0"/>
              </a:spcAft>
              <a:buClr>
                <a:srgbClr val="0F3F59"/>
              </a:buClr>
              <a:buSzPts val="2800"/>
              <a:buFont typeface="Arial"/>
              <a:buNone/>
            </a:pPr>
            <a:endParaRPr lang="en-US" sz="2800" b="1" i="1" u="none" strike="noStrike" cap="none" dirty="0">
              <a:solidFill>
                <a:srgbClr val="0F3F59"/>
              </a:solidFill>
              <a:latin typeface="Open Sans"/>
              <a:ea typeface="Open Sans"/>
              <a:cs typeface="Open Sans"/>
              <a:sym typeface="Open Sans"/>
            </a:endParaRPr>
          </a:p>
          <a:p>
            <a:pPr marL="457200" marR="0" lvl="1" indent="0" rtl="0">
              <a:lnSpc>
                <a:spcPct val="100000"/>
              </a:lnSpc>
              <a:spcBef>
                <a:spcPts val="0"/>
              </a:spcBef>
              <a:spcAft>
                <a:spcPts val="0"/>
              </a:spcAft>
              <a:buClr>
                <a:srgbClr val="0F3F59"/>
              </a:buClr>
              <a:buSzPts val="2800"/>
              <a:buFont typeface="Arial"/>
              <a:buNone/>
            </a:pPr>
            <a:r>
              <a:rPr lang="en-US" sz="2800" b="1" i="1" u="none" strike="noStrike" cap="none" dirty="0">
                <a:solidFill>
                  <a:srgbClr val="0F3F59"/>
                </a:solidFill>
                <a:latin typeface="Open Sans"/>
                <a:ea typeface="Open Sans"/>
                <a:cs typeface="Open Sans"/>
                <a:sym typeface="Open Sans"/>
              </a:rPr>
              <a:t>University of Minnesota</a:t>
            </a:r>
          </a:p>
          <a:p>
            <a:pPr marL="457200" marR="0" lvl="1" indent="0" rtl="0">
              <a:lnSpc>
                <a:spcPct val="100000"/>
              </a:lnSpc>
              <a:spcBef>
                <a:spcPts val="0"/>
              </a:spcBef>
              <a:spcAft>
                <a:spcPts val="0"/>
              </a:spcAft>
              <a:buClr>
                <a:srgbClr val="0F3F59"/>
              </a:buClr>
              <a:buSzPts val="2800"/>
              <a:buFont typeface="Arial"/>
              <a:buNone/>
            </a:pPr>
            <a:r>
              <a:rPr lang="en-US" sz="2800" b="0" i="1" u="none" strike="noStrike" cap="none" dirty="0">
                <a:solidFill>
                  <a:srgbClr val="0F3F59"/>
                </a:solidFill>
                <a:latin typeface="Open Sans"/>
                <a:ea typeface="Open Sans"/>
                <a:cs typeface="Open Sans"/>
                <a:sym typeface="Open Sans"/>
              </a:rPr>
              <a:t>Institute on Community Integration</a:t>
            </a:r>
            <a:endParaRPr lang="en-US" dirty="0"/>
          </a:p>
          <a:p>
            <a:pPr marL="146050" indent="0">
              <a:buNone/>
            </a:pPr>
            <a:endParaRPr lang="en-US" dirty="0"/>
          </a:p>
        </p:txBody>
      </p:sp>
      <p:pic>
        <p:nvPicPr>
          <p:cNvPr id="4" name="Google Shape;511;g27c901906d8_2_359" descr="Exploring Transition in Minnesota logo.">
            <a:extLst>
              <a:ext uri="{FF2B5EF4-FFF2-40B4-BE49-F238E27FC236}">
                <a16:creationId xmlns:a16="http://schemas.microsoft.com/office/drawing/2014/main" id="{8BC52FA3-80C1-BCA2-A899-E5AD4F5F6944}"/>
              </a:ext>
            </a:extLst>
          </p:cNvPr>
          <p:cNvPicPr preferRelativeResize="0"/>
          <p:nvPr/>
        </p:nvPicPr>
        <p:blipFill rotWithShape="1">
          <a:blip r:embed="rId3">
            <a:alphaModFix/>
          </a:blip>
          <a:srcRect/>
          <a:stretch/>
        </p:blipFill>
        <p:spPr>
          <a:xfrm>
            <a:off x="3376939" y="3328644"/>
            <a:ext cx="1957773" cy="1489986"/>
          </a:xfrm>
          <a:prstGeom prst="rect">
            <a:avLst/>
          </a:prstGeom>
          <a:noFill/>
          <a:ln>
            <a:noFill/>
          </a:ln>
        </p:spPr>
      </p:pic>
    </p:spTree>
    <p:extLst>
      <p:ext uri="{BB962C8B-B14F-4D97-AF65-F5344CB8AC3E}">
        <p14:creationId xmlns:p14="http://schemas.microsoft.com/office/powerpoint/2010/main" val="540349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C9B1-4FBA-A2FF-AE47-7C2A9166A5EB}"/>
              </a:ext>
            </a:extLst>
          </p:cNvPr>
          <p:cNvSpPr>
            <a:spLocks noGrp="1"/>
          </p:cNvSpPr>
          <p:nvPr>
            <p:ph type="title"/>
          </p:nvPr>
        </p:nvSpPr>
        <p:spPr/>
        <p:txBody>
          <a:bodyPr/>
          <a:lstStyle/>
          <a:p>
            <a:r>
              <a:rPr lang="en-US" dirty="0"/>
              <a:t>MIHEC Contact Information</a:t>
            </a:r>
          </a:p>
        </p:txBody>
      </p:sp>
      <p:sp>
        <p:nvSpPr>
          <p:cNvPr id="3" name="Text Placeholder 2">
            <a:extLst>
              <a:ext uri="{FF2B5EF4-FFF2-40B4-BE49-F238E27FC236}">
                <a16:creationId xmlns:a16="http://schemas.microsoft.com/office/drawing/2014/main" id="{36DEE087-3937-1F5F-8B80-9C5425B0DC05}"/>
              </a:ext>
            </a:extLst>
          </p:cNvPr>
          <p:cNvSpPr>
            <a:spLocks noGrp="1"/>
          </p:cNvSpPr>
          <p:nvPr>
            <p:ph type="body" idx="1"/>
          </p:nvPr>
        </p:nvSpPr>
        <p:spPr/>
        <p:txBody>
          <a:bodyPr>
            <a:normAutofit/>
          </a:bodyPr>
          <a:lstStyle/>
          <a:p>
            <a:pPr marL="0" lvl="0" indent="0" algn="l" rtl="0">
              <a:lnSpc>
                <a:spcPct val="100000"/>
              </a:lnSpc>
              <a:spcBef>
                <a:spcPts val="1800"/>
              </a:spcBef>
              <a:spcAft>
                <a:spcPts val="0"/>
              </a:spcAft>
              <a:buSzPct val="56216"/>
              <a:buNone/>
            </a:pPr>
            <a:r>
              <a:rPr lang="en-US" sz="2400" dirty="0"/>
              <a:t>Email:  </a:t>
            </a:r>
            <a:r>
              <a:rPr lang="en-US" sz="2400" u="sng" dirty="0">
                <a:solidFill>
                  <a:schemeClr val="hlink"/>
                </a:solidFill>
                <a:hlinkClick r:id="rId3"/>
              </a:rPr>
              <a:t>MIHEC@umn.edu</a:t>
            </a:r>
            <a:endParaRPr lang="en-US" sz="2400" u="sng" dirty="0">
              <a:solidFill>
                <a:schemeClr val="hlink"/>
              </a:solidFill>
            </a:endParaRPr>
          </a:p>
          <a:p>
            <a:pPr marL="0" lvl="0" indent="0" algn="l" rtl="0">
              <a:lnSpc>
                <a:spcPct val="100000"/>
              </a:lnSpc>
              <a:spcBef>
                <a:spcPts val="1800"/>
              </a:spcBef>
              <a:spcAft>
                <a:spcPts val="0"/>
              </a:spcAft>
              <a:buSzPct val="56216"/>
              <a:buNone/>
            </a:pPr>
            <a:r>
              <a:rPr lang="en-US" sz="2400" dirty="0">
                <a:solidFill>
                  <a:schemeClr val="hlink"/>
                </a:solidFill>
              </a:rPr>
              <a:t>Website: </a:t>
            </a:r>
            <a:r>
              <a:rPr lang="en-US" sz="2400" u="sng" dirty="0">
                <a:solidFill>
                  <a:schemeClr val="hlink"/>
                </a:solidFill>
                <a:hlinkClick r:id="rId4"/>
              </a:rPr>
              <a:t>MIHEC.ici.umn.edu</a:t>
            </a:r>
            <a:endParaRPr lang="en-US" sz="2400" dirty="0">
              <a:solidFill>
                <a:srgbClr val="000000"/>
              </a:solidFill>
            </a:endParaRPr>
          </a:p>
          <a:p>
            <a:pPr marL="0" lvl="0" indent="0" algn="l" rtl="0">
              <a:lnSpc>
                <a:spcPct val="100000"/>
              </a:lnSpc>
              <a:spcBef>
                <a:spcPts val="0"/>
              </a:spcBef>
              <a:spcAft>
                <a:spcPts val="0"/>
              </a:spcAft>
              <a:buSzPct val="61104"/>
              <a:buNone/>
            </a:pPr>
            <a:endParaRPr lang="en-US" sz="2400" dirty="0">
              <a:solidFill>
                <a:srgbClr val="000000"/>
              </a:solidFill>
            </a:endParaRPr>
          </a:p>
          <a:p>
            <a:pPr marL="0" lvl="0" indent="0" algn="l" rtl="0">
              <a:lnSpc>
                <a:spcPct val="115000"/>
              </a:lnSpc>
              <a:spcBef>
                <a:spcPts val="0"/>
              </a:spcBef>
              <a:spcAft>
                <a:spcPts val="0"/>
              </a:spcAft>
              <a:buSzPct val="56216"/>
              <a:buNone/>
            </a:pPr>
            <a:endParaRPr lang="en-US" sz="2400" b="1" dirty="0">
              <a:solidFill>
                <a:srgbClr val="000000"/>
              </a:solidFill>
            </a:endParaRPr>
          </a:p>
          <a:p>
            <a:pPr marL="0" lvl="0" indent="0" algn="l" rtl="0">
              <a:lnSpc>
                <a:spcPct val="115000"/>
              </a:lnSpc>
              <a:spcBef>
                <a:spcPts val="1200"/>
              </a:spcBef>
              <a:spcAft>
                <a:spcPts val="0"/>
              </a:spcAft>
              <a:buSzPct val="56216"/>
              <a:buNone/>
            </a:pPr>
            <a:r>
              <a:rPr lang="en-US" sz="2400" b="1" dirty="0">
                <a:solidFill>
                  <a:srgbClr val="000000"/>
                </a:solidFill>
              </a:rPr>
              <a:t>Thank you for joining us!</a:t>
            </a:r>
            <a:r>
              <a:rPr lang="en-US" sz="2400" dirty="0">
                <a:solidFill>
                  <a:srgbClr val="000000"/>
                </a:solidFill>
              </a:rPr>
              <a:t> </a:t>
            </a:r>
          </a:p>
          <a:p>
            <a:endParaRPr lang="en-US" dirty="0"/>
          </a:p>
        </p:txBody>
      </p:sp>
    </p:spTree>
    <p:extLst>
      <p:ext uri="{BB962C8B-B14F-4D97-AF65-F5344CB8AC3E}">
        <p14:creationId xmlns:p14="http://schemas.microsoft.com/office/powerpoint/2010/main" val="1260577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Title 2">
            <a:extLst>
              <a:ext uri="{FF2B5EF4-FFF2-40B4-BE49-F238E27FC236}">
                <a16:creationId xmlns:a16="http://schemas.microsoft.com/office/drawing/2014/main" id="{7CBF3E85-F00E-5B97-ABAD-9297FB090F61}"/>
              </a:ext>
            </a:extLst>
          </p:cNvPr>
          <p:cNvSpPr>
            <a:spLocks noGrp="1"/>
          </p:cNvSpPr>
          <p:nvPr>
            <p:ph type="title"/>
          </p:nvPr>
        </p:nvSpPr>
        <p:spPr/>
        <p:txBody>
          <a:bodyPr>
            <a:normAutofit fontScale="90000"/>
          </a:bodyPr>
          <a:lstStyle/>
          <a:p>
            <a:r>
              <a:rPr lang="en-US" dirty="0">
                <a:solidFill>
                  <a:schemeClr val="bg1"/>
                </a:solidFill>
              </a:rPr>
              <a:t>A Community-Based, Collaborative Transition model for Minnesota Youth with Intellectual and Developmental Disabilities</a:t>
            </a:r>
          </a:p>
        </p:txBody>
      </p:sp>
      <p:pic>
        <p:nvPicPr>
          <p:cNvPr id="274" name="Google Shape;274;g27c901906d8_2_207" descr="Professional headshots of Seunghee Lee, Renata Ticha, and Brian Abery. "/>
          <p:cNvPicPr preferRelativeResize="0"/>
          <p:nvPr/>
        </p:nvPicPr>
        <p:blipFill rotWithShape="1">
          <a:blip r:embed="rId3">
            <a:alphaModFix/>
          </a:blip>
          <a:srcRect/>
          <a:stretch/>
        </p:blipFill>
        <p:spPr>
          <a:xfrm>
            <a:off x="726150" y="0"/>
            <a:ext cx="7385396" cy="536171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F5D6-ACE8-A6EB-6B5E-79BD53994FAF}"/>
              </a:ext>
            </a:extLst>
          </p:cNvPr>
          <p:cNvSpPr>
            <a:spLocks noGrp="1"/>
          </p:cNvSpPr>
          <p:nvPr>
            <p:ph type="title"/>
          </p:nvPr>
        </p:nvSpPr>
        <p:spPr/>
        <p:txBody>
          <a:bodyPr/>
          <a:lstStyle/>
          <a:p>
            <a:r>
              <a:rPr lang="en-US" dirty="0"/>
              <a:t>Transition</a:t>
            </a:r>
          </a:p>
        </p:txBody>
      </p:sp>
      <p:sp>
        <p:nvSpPr>
          <p:cNvPr id="3" name="Text Placeholder 2">
            <a:extLst>
              <a:ext uri="{FF2B5EF4-FFF2-40B4-BE49-F238E27FC236}">
                <a16:creationId xmlns:a16="http://schemas.microsoft.com/office/drawing/2014/main" id="{5EB4E900-2D34-DB54-86CC-0B4B09F89B51}"/>
              </a:ext>
            </a:extLst>
          </p:cNvPr>
          <p:cNvSpPr>
            <a:spLocks noGrp="1"/>
          </p:cNvSpPr>
          <p:nvPr>
            <p:ph type="body" idx="1"/>
          </p:nvPr>
        </p:nvSpPr>
        <p:spPr>
          <a:xfrm>
            <a:off x="457199" y="1200151"/>
            <a:ext cx="4490185" cy="3394472"/>
          </a:xfrm>
        </p:spPr>
        <p:txBody>
          <a:bodyPr/>
          <a:lstStyle/>
          <a:p>
            <a:pPr marL="342900">
              <a:spcBef>
                <a:spcPts val="0"/>
              </a:spcBef>
              <a:spcAft>
                <a:spcPts val="1800"/>
              </a:spcAft>
            </a:pPr>
            <a:r>
              <a:rPr lang="en-US" sz="2400" dirty="0">
                <a:solidFill>
                  <a:schemeClr val="bg2"/>
                </a:solidFill>
              </a:rPr>
              <a:t>What is it?</a:t>
            </a:r>
          </a:p>
          <a:p>
            <a:pPr marL="342900">
              <a:spcBef>
                <a:spcPts val="0"/>
              </a:spcBef>
              <a:spcAft>
                <a:spcPts val="1800"/>
              </a:spcAft>
            </a:pPr>
            <a:r>
              <a:rPr lang="en-US" sz="2400" dirty="0">
                <a:solidFill>
                  <a:schemeClr val="bg2"/>
                </a:solidFill>
              </a:rPr>
              <a:t>How do young adults with disabilities experience it? </a:t>
            </a:r>
          </a:p>
          <a:p>
            <a:endParaRPr lang="en-US" dirty="0"/>
          </a:p>
        </p:txBody>
      </p:sp>
      <p:pic>
        <p:nvPicPr>
          <p:cNvPr id="4" name="Google Shape;96;p19" descr="An illustration of a transition age person in the center of a road roundabout. In the center of the circle with the person are the words: family, peers, work-based learning sites, school transition programs, athletics/clubs. Going around the roundabout are phrases: disability attitudes, transition and training customers, media, values about work and higher education. There are yellow hazard signs for war, poverty, pandemic.">
            <a:extLst>
              <a:ext uri="{FF2B5EF4-FFF2-40B4-BE49-F238E27FC236}">
                <a16:creationId xmlns:a16="http://schemas.microsoft.com/office/drawing/2014/main" id="{896A69A5-3BDB-17FC-EAFD-77958A9104BE}"/>
              </a:ext>
            </a:extLst>
          </p:cNvPr>
          <p:cNvPicPr preferRelativeResize="0"/>
          <p:nvPr/>
        </p:nvPicPr>
        <p:blipFill>
          <a:blip r:embed="rId2">
            <a:alphaModFix/>
          </a:blip>
          <a:stretch>
            <a:fillRect/>
          </a:stretch>
        </p:blipFill>
        <p:spPr>
          <a:xfrm>
            <a:off x="5524083" y="1436849"/>
            <a:ext cx="2487800" cy="2485300"/>
          </a:xfrm>
          <a:prstGeom prst="rect">
            <a:avLst/>
          </a:prstGeom>
          <a:noFill/>
          <a:ln>
            <a:noFill/>
          </a:ln>
        </p:spPr>
      </p:pic>
    </p:spTree>
    <p:extLst>
      <p:ext uri="{BB962C8B-B14F-4D97-AF65-F5344CB8AC3E}">
        <p14:creationId xmlns:p14="http://schemas.microsoft.com/office/powerpoint/2010/main" val="834753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B175B-4B74-E9BD-C91D-C98609EBC252}"/>
              </a:ext>
            </a:extLst>
          </p:cNvPr>
          <p:cNvSpPr>
            <a:spLocks noGrp="1"/>
          </p:cNvSpPr>
          <p:nvPr>
            <p:ph type="title"/>
          </p:nvPr>
        </p:nvSpPr>
        <p:spPr/>
        <p:txBody>
          <a:bodyPr/>
          <a:lstStyle/>
          <a:p>
            <a:r>
              <a:rPr lang="en" dirty="0"/>
              <a:t>Project Goal</a:t>
            </a:r>
            <a:endParaRPr lang="en-US" dirty="0"/>
          </a:p>
        </p:txBody>
      </p:sp>
      <p:sp>
        <p:nvSpPr>
          <p:cNvPr id="3" name="Text Placeholder 2">
            <a:extLst>
              <a:ext uri="{FF2B5EF4-FFF2-40B4-BE49-F238E27FC236}">
                <a16:creationId xmlns:a16="http://schemas.microsoft.com/office/drawing/2014/main" id="{D1A66CA4-0A24-685A-1948-E31ABDF67113}"/>
              </a:ext>
            </a:extLst>
          </p:cNvPr>
          <p:cNvSpPr>
            <a:spLocks noGrp="1"/>
          </p:cNvSpPr>
          <p:nvPr>
            <p:ph type="body" idx="1"/>
          </p:nvPr>
        </p:nvSpPr>
        <p:spPr/>
        <p:txBody>
          <a:bodyPr>
            <a:normAutofit lnSpcReduction="10000"/>
          </a:bodyPr>
          <a:lstStyle/>
          <a:p>
            <a:pPr marL="257175" lvl="0" indent="-257175" algn="l" rtl="0">
              <a:spcBef>
                <a:spcPts val="0"/>
              </a:spcBef>
              <a:spcAft>
                <a:spcPts val="0"/>
              </a:spcAft>
              <a:buClr>
                <a:srgbClr val="0F3F59"/>
              </a:buClr>
              <a:buSzPts val="2400"/>
              <a:buChar char="•"/>
            </a:pPr>
            <a:r>
              <a:rPr lang="en-US" sz="2400" dirty="0"/>
              <a:t>Through development and implementation of a tiered, community-based transition framework increase:</a:t>
            </a:r>
            <a:endParaRPr lang="en-US" dirty="0"/>
          </a:p>
          <a:p>
            <a:pPr marL="557213" lvl="1" indent="-214312" algn="l" rtl="0">
              <a:spcBef>
                <a:spcPts val="420"/>
              </a:spcBef>
              <a:spcAft>
                <a:spcPts val="0"/>
              </a:spcAft>
              <a:buClr>
                <a:srgbClr val="0F3F59"/>
              </a:buClr>
              <a:buSzPts val="2100"/>
              <a:buChar char="–"/>
            </a:pPr>
            <a:r>
              <a:rPr lang="en-US" dirty="0"/>
              <a:t>Competitive integrated employment,</a:t>
            </a:r>
          </a:p>
          <a:p>
            <a:pPr marL="557213" lvl="1" indent="-214312" algn="l" rtl="0">
              <a:spcBef>
                <a:spcPts val="420"/>
              </a:spcBef>
              <a:spcAft>
                <a:spcPts val="0"/>
              </a:spcAft>
              <a:buClr>
                <a:srgbClr val="0F3F59"/>
              </a:buClr>
              <a:buSzPts val="2100"/>
              <a:buChar char="–"/>
            </a:pPr>
            <a:r>
              <a:rPr lang="en-US" dirty="0"/>
              <a:t>Participation in post-secondary education, and Independence</a:t>
            </a:r>
          </a:p>
          <a:p>
            <a:pPr marL="342900" lvl="1" indent="0" algn="l" rtl="0">
              <a:spcBef>
                <a:spcPts val="480"/>
              </a:spcBef>
              <a:spcAft>
                <a:spcPts val="0"/>
              </a:spcAft>
              <a:buClr>
                <a:srgbClr val="0F3F59"/>
              </a:buClr>
              <a:buSzPts val="2400"/>
              <a:buNone/>
            </a:pPr>
            <a:r>
              <a:rPr lang="en-US" sz="2400" dirty="0"/>
              <a:t>of Minnesota youth with IDD in urban, suburban and rural MN communities</a:t>
            </a:r>
            <a:endParaRPr lang="en-US" dirty="0"/>
          </a:p>
          <a:p>
            <a:pPr marL="257175" lvl="0" indent="-257175" algn="l" rtl="0">
              <a:spcBef>
                <a:spcPts val="480"/>
              </a:spcBef>
              <a:spcAft>
                <a:spcPts val="0"/>
              </a:spcAft>
              <a:buClr>
                <a:srgbClr val="0F3F59"/>
              </a:buClr>
              <a:buSzPts val="2400"/>
              <a:buChar char="•"/>
            </a:pPr>
            <a:r>
              <a:rPr lang="en-US" sz="2400" dirty="0"/>
              <a:t>Building on the work already going on in MN</a:t>
            </a:r>
            <a:endParaRPr lang="en-US" dirty="0"/>
          </a:p>
        </p:txBody>
      </p:sp>
      <p:pic>
        <p:nvPicPr>
          <p:cNvPr id="4" name="Google Shape;281;p1">
            <a:extLst>
              <a:ext uri="{FF2B5EF4-FFF2-40B4-BE49-F238E27FC236}">
                <a16:creationId xmlns:a16="http://schemas.microsoft.com/office/drawing/2014/main" id="{7B12E629-1D62-750A-970F-4D2A842A1274}"/>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40731" y="205979"/>
            <a:ext cx="1153684" cy="878633"/>
          </a:xfrm>
          <a:prstGeom prst="rect">
            <a:avLst/>
          </a:prstGeom>
          <a:noFill/>
          <a:ln>
            <a:noFill/>
          </a:ln>
        </p:spPr>
      </p:pic>
    </p:spTree>
    <p:extLst>
      <p:ext uri="{BB962C8B-B14F-4D97-AF65-F5344CB8AC3E}">
        <p14:creationId xmlns:p14="http://schemas.microsoft.com/office/powerpoint/2010/main" val="1324360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A907F-A66F-43B1-1692-08B55A73DF2A}"/>
              </a:ext>
            </a:extLst>
          </p:cNvPr>
          <p:cNvSpPr>
            <a:spLocks noGrp="1"/>
          </p:cNvSpPr>
          <p:nvPr>
            <p:ph type="title"/>
          </p:nvPr>
        </p:nvSpPr>
        <p:spPr/>
        <p:txBody>
          <a:bodyPr/>
          <a:lstStyle/>
          <a:p>
            <a:r>
              <a:rPr lang="en-US" dirty="0"/>
              <a:t>Project Partners</a:t>
            </a:r>
          </a:p>
        </p:txBody>
      </p:sp>
      <p:pic>
        <p:nvPicPr>
          <p:cNvPr id="4" name="Google Shape;287;g27c901906d8_2_284" descr="Project partners: Minnesota state agencies (DEED, MDE, DHS); Minnesota employment agencies (Inclusive Networking, Kaposia); Minnesota advocacy agencies (The Arc, Advocating Change Together); Institute for Disability Research, Policy &amp; Practice at Utah State University; Minnesota Higher Education Consortium (MIHEC); and Minnesota LEAs/transition programs (Minneapolis, ISD 196, Benton-Stearns).">
            <a:extLst>
              <a:ext uri="{FF2B5EF4-FFF2-40B4-BE49-F238E27FC236}">
                <a16:creationId xmlns:a16="http://schemas.microsoft.com/office/drawing/2014/main" id="{92ED328E-5880-8255-308E-105ED848B2A1}"/>
              </a:ext>
            </a:extLst>
          </p:cNvPr>
          <p:cNvPicPr preferRelativeResize="0">
            <a:picLocks/>
          </p:cNvPicPr>
          <p:nvPr/>
        </p:nvPicPr>
        <p:blipFill rotWithShape="1">
          <a:blip r:embed="rId2">
            <a:alphaModFix/>
          </a:blip>
          <a:srcRect/>
          <a:stretch/>
        </p:blipFill>
        <p:spPr>
          <a:xfrm>
            <a:off x="1249313" y="1168449"/>
            <a:ext cx="5973823" cy="3384274"/>
          </a:xfrm>
          <a:prstGeom prst="rect">
            <a:avLst/>
          </a:prstGeom>
          <a:noFill/>
          <a:ln>
            <a:noFill/>
          </a:ln>
        </p:spPr>
      </p:pic>
    </p:spTree>
    <p:extLst>
      <p:ext uri="{BB962C8B-B14F-4D97-AF65-F5344CB8AC3E}">
        <p14:creationId xmlns:p14="http://schemas.microsoft.com/office/powerpoint/2010/main" val="860012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28AC-4EAE-8D58-632C-BC2918799A58}"/>
              </a:ext>
            </a:extLst>
          </p:cNvPr>
          <p:cNvSpPr>
            <a:spLocks noGrp="1"/>
          </p:cNvSpPr>
          <p:nvPr>
            <p:ph type="title"/>
          </p:nvPr>
        </p:nvSpPr>
        <p:spPr/>
        <p:txBody>
          <a:bodyPr/>
          <a:lstStyle/>
          <a:p>
            <a:r>
              <a:rPr lang="en" dirty="0"/>
              <a:t>Minnesota Youth in Transition Toolkit/Framework</a:t>
            </a:r>
            <a:endParaRPr lang="en-US" dirty="0"/>
          </a:p>
        </p:txBody>
      </p:sp>
      <p:pic>
        <p:nvPicPr>
          <p:cNvPr id="5" name="Google Shape;296;g27c901906d8_2_353" descr="Youth in Transition Framework.">
            <a:extLst>
              <a:ext uri="{FF2B5EF4-FFF2-40B4-BE49-F238E27FC236}">
                <a16:creationId xmlns:a16="http://schemas.microsoft.com/office/drawing/2014/main" id="{5C876B88-2CC8-A47B-A739-DDCDB030DB63}"/>
              </a:ext>
            </a:extLst>
          </p:cNvPr>
          <p:cNvPicPr preferRelativeResize="0"/>
          <p:nvPr/>
        </p:nvPicPr>
        <p:blipFill rotWithShape="1">
          <a:blip r:embed="rId3">
            <a:alphaModFix/>
          </a:blip>
          <a:srcRect/>
          <a:stretch/>
        </p:blipFill>
        <p:spPr>
          <a:xfrm>
            <a:off x="2562333" y="1079008"/>
            <a:ext cx="3434219" cy="3430852"/>
          </a:xfrm>
          <a:prstGeom prst="rect">
            <a:avLst/>
          </a:prstGeom>
          <a:noFill/>
          <a:ln>
            <a:noFill/>
          </a:ln>
        </p:spPr>
      </p:pic>
      <p:pic>
        <p:nvPicPr>
          <p:cNvPr id="4" name="Google Shape;295;g27c901906d8_2_353" descr="Disability Hub Minnesota logo.">
            <a:extLst>
              <a:ext uri="{FF2B5EF4-FFF2-40B4-BE49-F238E27FC236}">
                <a16:creationId xmlns:a16="http://schemas.microsoft.com/office/drawing/2014/main" id="{1DF68CB7-21F3-D659-9904-AB7418120492}"/>
              </a:ext>
            </a:extLst>
          </p:cNvPr>
          <p:cNvPicPr preferRelativeResize="0"/>
          <p:nvPr/>
        </p:nvPicPr>
        <p:blipFill rotWithShape="1">
          <a:blip r:embed="rId4">
            <a:alphaModFix/>
          </a:blip>
          <a:srcRect/>
          <a:stretch/>
        </p:blipFill>
        <p:spPr>
          <a:xfrm>
            <a:off x="6497198" y="3114546"/>
            <a:ext cx="1333994" cy="1310835"/>
          </a:xfrm>
          <a:prstGeom prst="rect">
            <a:avLst/>
          </a:prstGeom>
          <a:noFill/>
          <a:ln>
            <a:noFill/>
          </a:ln>
        </p:spPr>
      </p:pic>
    </p:spTree>
    <p:extLst>
      <p:ext uri="{BB962C8B-B14F-4D97-AF65-F5344CB8AC3E}">
        <p14:creationId xmlns:p14="http://schemas.microsoft.com/office/powerpoint/2010/main" val="312552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58C8-F8A4-D7CD-2BB0-FF478D92FFB4}"/>
              </a:ext>
            </a:extLst>
          </p:cNvPr>
          <p:cNvSpPr>
            <a:spLocks noGrp="1"/>
          </p:cNvSpPr>
          <p:nvPr>
            <p:ph type="title"/>
          </p:nvPr>
        </p:nvSpPr>
        <p:spPr/>
        <p:txBody>
          <a:bodyPr/>
          <a:lstStyle/>
          <a:p>
            <a:r>
              <a:rPr lang="en" dirty="0"/>
              <a:t>Minnesota Youth in Transition Toolkit Collaboration</a:t>
            </a:r>
            <a:endParaRPr lang="en-US" dirty="0"/>
          </a:p>
        </p:txBody>
      </p:sp>
      <p:sp>
        <p:nvSpPr>
          <p:cNvPr id="3" name="Text Placeholder 2">
            <a:extLst>
              <a:ext uri="{FF2B5EF4-FFF2-40B4-BE49-F238E27FC236}">
                <a16:creationId xmlns:a16="http://schemas.microsoft.com/office/drawing/2014/main" id="{4DCCEFDB-056B-B0E3-8FDF-7983701D46BA}"/>
              </a:ext>
            </a:extLst>
          </p:cNvPr>
          <p:cNvSpPr>
            <a:spLocks noGrp="1"/>
          </p:cNvSpPr>
          <p:nvPr>
            <p:ph type="body" idx="1"/>
          </p:nvPr>
        </p:nvSpPr>
        <p:spPr/>
        <p:txBody>
          <a:bodyPr/>
          <a:lstStyle/>
          <a:p>
            <a:pPr marL="257175" lvl="0" indent="-257175" algn="l" rtl="0">
              <a:spcBef>
                <a:spcPts val="0"/>
              </a:spcBef>
              <a:spcAft>
                <a:spcPts val="0"/>
              </a:spcAft>
              <a:buClr>
                <a:srgbClr val="0F3F59"/>
              </a:buClr>
              <a:buSzPts val="2400"/>
              <a:buChar char="•"/>
            </a:pPr>
            <a:r>
              <a:rPr lang="en-US" sz="2000" dirty="0">
                <a:hlinkClick r:id="rId2"/>
              </a:rPr>
              <a:t>Disability Hub MN</a:t>
            </a:r>
            <a:endParaRPr lang="en-US" sz="2000" dirty="0"/>
          </a:p>
          <a:p>
            <a:pPr marL="257175" lvl="0" indent="-257175" algn="l" rtl="0">
              <a:spcBef>
                <a:spcPts val="0"/>
              </a:spcBef>
              <a:spcAft>
                <a:spcPts val="0"/>
              </a:spcAft>
              <a:buClr>
                <a:srgbClr val="0F3F59"/>
              </a:buClr>
              <a:buSzPts val="2400"/>
              <a:buChar char="•"/>
            </a:pPr>
            <a:r>
              <a:rPr lang="en-US" sz="2000" dirty="0"/>
              <a:t>In development before the project started, throughout writing this grant, and during the first year of this grant</a:t>
            </a:r>
            <a:endParaRPr lang="en-US" dirty="0"/>
          </a:p>
          <a:p>
            <a:pPr marL="257175" lvl="0" indent="-257175" algn="l" rtl="0">
              <a:spcBef>
                <a:spcPts val="480"/>
              </a:spcBef>
              <a:spcAft>
                <a:spcPts val="0"/>
              </a:spcAft>
              <a:buClr>
                <a:srgbClr val="0F3F59"/>
              </a:buClr>
              <a:buSzPts val="2400"/>
              <a:buChar char="•"/>
            </a:pPr>
            <a:r>
              <a:rPr lang="en-US" sz="2000" dirty="0"/>
              <a:t>Partnership and collaboration on development, refinement and evaluation (DEED, MDE, DHS)</a:t>
            </a:r>
            <a:endParaRPr lang="en-US" dirty="0"/>
          </a:p>
        </p:txBody>
      </p:sp>
      <p:pic>
        <p:nvPicPr>
          <p:cNvPr id="4" name="Google Shape;304;p2" descr="Disability Hub Minnesota logo.">
            <a:extLst>
              <a:ext uri="{FF2B5EF4-FFF2-40B4-BE49-F238E27FC236}">
                <a16:creationId xmlns:a16="http://schemas.microsoft.com/office/drawing/2014/main" id="{32D663BD-6AC2-4E4E-436F-96306D69CAE0}"/>
              </a:ext>
            </a:extLst>
          </p:cNvPr>
          <p:cNvPicPr preferRelativeResize="0"/>
          <p:nvPr/>
        </p:nvPicPr>
        <p:blipFill rotWithShape="1">
          <a:blip r:embed="rId3">
            <a:alphaModFix/>
          </a:blip>
          <a:srcRect/>
          <a:stretch/>
        </p:blipFill>
        <p:spPr>
          <a:xfrm>
            <a:off x="6988086" y="3076045"/>
            <a:ext cx="1333994" cy="1310835"/>
          </a:xfrm>
          <a:prstGeom prst="rect">
            <a:avLst/>
          </a:prstGeom>
          <a:noFill/>
          <a:ln>
            <a:noFill/>
          </a:ln>
        </p:spPr>
      </p:pic>
    </p:spTree>
    <p:extLst>
      <p:ext uri="{BB962C8B-B14F-4D97-AF65-F5344CB8AC3E}">
        <p14:creationId xmlns:p14="http://schemas.microsoft.com/office/powerpoint/2010/main" val="335180767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2580</TotalTime>
  <Words>1282</Words>
  <Application>Microsoft Macintosh PowerPoint</Application>
  <PresentationFormat>On-screen Show (16:9)</PresentationFormat>
  <Paragraphs>159</Paragraphs>
  <Slides>37</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Open Sans</vt:lpstr>
      <vt:lpstr>Calibri</vt:lpstr>
      <vt:lpstr>Raleway</vt:lpstr>
      <vt:lpstr>Arimo</vt:lpstr>
      <vt:lpstr>Montserrat</vt:lpstr>
      <vt:lpstr>Lato</vt:lpstr>
      <vt:lpstr>Arial Black</vt:lpstr>
      <vt:lpstr>Arial</vt:lpstr>
      <vt:lpstr>Simple Light</vt:lpstr>
      <vt:lpstr>Streamline</vt:lpstr>
      <vt:lpstr>1_Office Theme</vt:lpstr>
      <vt:lpstr>  MIHEC Learning Community Event    October 10, 2023                                      </vt:lpstr>
      <vt:lpstr>Land Acknowledgement  </vt:lpstr>
      <vt:lpstr>Affirmation of Commitment </vt:lpstr>
      <vt:lpstr>A Community-Based, Collaborative Transition model for Minnesota Youth with Intellectual and Developmental Disabilities</vt:lpstr>
      <vt:lpstr>Transition</vt:lpstr>
      <vt:lpstr>Project Goal</vt:lpstr>
      <vt:lpstr>Project Partners</vt:lpstr>
      <vt:lpstr>Minnesota Youth in Transition Toolkit/Framework</vt:lpstr>
      <vt:lpstr>Minnesota Youth in Transition Toolkit Collaboration</vt:lpstr>
      <vt:lpstr>Guiding Transition Model: Taxonomy 2.0 (Kohler)</vt:lpstr>
      <vt:lpstr>Approaches to Landscape Analysis</vt:lpstr>
      <vt:lpstr>Approaches to Landscape Analysis Continued</vt:lpstr>
      <vt:lpstr>Qualitative Study-Site Visits,  Focus Groups, &amp; Interviews</vt:lpstr>
      <vt:lpstr>Study-Site Visits</vt:lpstr>
      <vt:lpstr>Purpose &amp; Research Questions</vt:lpstr>
      <vt:lpstr>Method</vt:lpstr>
      <vt:lpstr>Site Visits</vt:lpstr>
      <vt:lpstr>Findings from the Site Visits</vt:lpstr>
      <vt:lpstr>Focus Groups and Interviews</vt:lpstr>
      <vt:lpstr>Findings from Student Interviews</vt:lpstr>
      <vt:lpstr>Student interview experience</vt:lpstr>
      <vt:lpstr>Work-Based Learning in MN Transition Programs</vt:lpstr>
      <vt:lpstr>What we want to know…</vt:lpstr>
      <vt:lpstr>Research Method</vt:lpstr>
      <vt:lpstr>Preliminary results</vt:lpstr>
      <vt:lpstr>Takeaways</vt:lpstr>
      <vt:lpstr>Photo Elicitation</vt:lpstr>
      <vt:lpstr>Photo Elicitation Purpose and Goals</vt:lpstr>
      <vt:lpstr>Art for all</vt:lpstr>
      <vt:lpstr>Photo Exhibition: My Life</vt:lpstr>
      <vt:lpstr>Upcoming Community Conversations</vt:lpstr>
      <vt:lpstr>Food for Thought on Transition to Post-Secondary Education</vt:lpstr>
      <vt:lpstr>Impact Issue on Transition in Global Context</vt:lpstr>
      <vt:lpstr>Resources </vt:lpstr>
      <vt:lpstr>Resources</vt:lpstr>
      <vt:lpstr>Contact</vt:lpstr>
      <vt:lpstr>MIHEC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MIHEC Learning Community Event    October 10, 2023</dc:title>
  <dc:creator>Seunghee Lee</dc:creator>
  <cp:lastModifiedBy>Amanda Ryan</cp:lastModifiedBy>
  <cp:revision>11</cp:revision>
  <dcterms:modified xsi:type="dcterms:W3CDTF">2023-10-20T14:43:39Z</dcterms:modified>
</cp:coreProperties>
</file>