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aleway"/>
      <p:regular r:id="rId32"/>
      <p:bold r:id="rId33"/>
      <p:italic r:id="rId34"/>
      <p:boldItalic r:id="rId35"/>
    </p:embeddedFont>
    <p:embeddedFont>
      <p:font typeface="Roboto"/>
      <p:regular r:id="rId36"/>
      <p:bold r:id="rId37"/>
      <p:italic r:id="rId38"/>
      <p:boldItalic r:id="rId39"/>
    </p:embeddedFont>
    <p:embeddedFont>
      <p:font typeface="Lato"/>
      <p:regular r:id="rId40"/>
      <p:bold r:id="rId41"/>
      <p:italic r:id="rId42"/>
      <p:boldItalic r:id="rId43"/>
    </p:embeddedFont>
    <p:embeddedFont>
      <p:font typeface="Montserrat"/>
      <p:regular r:id="rId44"/>
      <p:bold r:id="rId45"/>
      <p:italic r:id="rId46"/>
      <p:boldItalic r:id="rId47"/>
    </p:embeddedFont>
    <p:embeddedFont>
      <p:font typeface="Arial Black"/>
      <p:regular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9" roundtripDataSignature="AMtx7mgSq17S4Tnh6CWF4PcmpTstTtGD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42" Type="http://schemas.openxmlformats.org/officeDocument/2006/relationships/font" Target="fonts/Lato-italic.fntdata"/><Relationship Id="rId41" Type="http://schemas.openxmlformats.org/officeDocument/2006/relationships/font" Target="fonts/Lato-bold.fntdata"/><Relationship Id="rId44" Type="http://schemas.openxmlformats.org/officeDocument/2006/relationships/font" Target="fonts/Montserrat-regular.fntdata"/><Relationship Id="rId43" Type="http://schemas.openxmlformats.org/officeDocument/2006/relationships/font" Target="fonts/Lato-boldItalic.fntdata"/><Relationship Id="rId46" Type="http://schemas.openxmlformats.org/officeDocument/2006/relationships/font" Target="fonts/Montserrat-italic.fntdata"/><Relationship Id="rId45"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ArialBlack-regular.fntdata"/><Relationship Id="rId47" Type="http://schemas.openxmlformats.org/officeDocument/2006/relationships/font" Target="fonts/Montserrat-boldItalic.fntdata"/><Relationship Id="rId49"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Raleway-bold.fntdata"/><Relationship Id="rId32" Type="http://schemas.openxmlformats.org/officeDocument/2006/relationships/font" Target="fonts/Raleway-regular.fntdata"/><Relationship Id="rId35" Type="http://schemas.openxmlformats.org/officeDocument/2006/relationships/font" Target="fonts/Raleway-boldItalic.fntdata"/><Relationship Id="rId34" Type="http://schemas.openxmlformats.org/officeDocument/2006/relationships/font" Target="fonts/Raleway-italic.fntdata"/><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lick.ecommunications2.umn.edu/?qs=0fca824add927d959e481acd5b8115ec972d3cd968fd4f0059b4cf88efe2c08c13b5df7af46eb7c3709ff2ab3d469d7dbab91f4bc23cdd6c"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7c901906d8_2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27c901906d8_2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Start close caption and recording</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Liz:</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Welcome to the February Learning Community event.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My Name is Liz Hannan and I am a member of the MIHEC workgroup.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I have short brown hair, glasses and am wearing a blue shirt.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This event is being recorded and will be posted on our website.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Closed captioning is enabled.</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Please share your questions in the chat and we will get to them during the Q and A at the end.</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b46a1c698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b46a1c698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333333"/>
                </a:solidFill>
                <a:highlight>
                  <a:srgbClr val="FFFFFF"/>
                </a:highlight>
              </a:rPr>
              <a:t>Liz share link in chat</a:t>
            </a:r>
            <a:endParaRPr sz="1000">
              <a:solidFill>
                <a:srgbClr val="333333"/>
              </a:solidFill>
              <a:highlight>
                <a:srgbClr val="FFFFFF"/>
              </a:highlight>
            </a:endParaRPr>
          </a:p>
          <a:p>
            <a:pPr indent="0" lvl="0" marL="0" rtl="0" algn="l">
              <a:spcBef>
                <a:spcPts val="0"/>
              </a:spcBef>
              <a:spcAft>
                <a:spcPts val="0"/>
              </a:spcAft>
              <a:buNone/>
            </a:pPr>
            <a:r>
              <a:rPr lang="en" sz="1000">
                <a:solidFill>
                  <a:srgbClr val="333333"/>
                </a:solidFill>
                <a:highlight>
                  <a:srgbClr val="FFFFFF"/>
                </a:highlight>
              </a:rPr>
              <a:t> </a:t>
            </a:r>
            <a:r>
              <a:rPr lang="en" sz="1000" u="sng">
                <a:solidFill>
                  <a:srgbClr val="0F516D"/>
                </a:solidFill>
                <a:highlight>
                  <a:srgbClr val="FFFFFF"/>
                </a:highlight>
                <a:hlinkClick r:id="rId2">
                  <a:extLst>
                    <a:ext uri="{A12FA001-AC4F-418D-AE19-62706E023703}">
                      <ahyp:hlinkClr val="tx"/>
                    </a:ext>
                  </a:extLst>
                </a:hlinkClick>
              </a:rPr>
              <a:t>https://manifold.umn.edu/projects/creating-our-own-lives</a:t>
            </a:r>
            <a:r>
              <a:rPr lang="en" sz="1000">
                <a:solidFill>
                  <a:srgbClr val="333333"/>
                </a:solidFill>
                <a:highlight>
                  <a:srgbClr val="FFFFFF"/>
                </a:highlight>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68d7fc5637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68d7fc5637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f1bf7e28f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f1bf7e28f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f1bf7faab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f1bf7faab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f1bf7faab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f1bf7faab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f1bf7faab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f1bf7faab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f1bf7faa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f1bf7faa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f1bf7faab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f1bf7faab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f1bf7faab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f1bf7faab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f1bf7faab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f1bf7faab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7c901906d8_2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7c901906d8_2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en" sz="1500">
                <a:solidFill>
                  <a:srgbClr val="202124"/>
                </a:solidFill>
                <a:highlight>
                  <a:srgbClr val="FFFFFF"/>
                </a:highlight>
                <a:latin typeface="Roboto"/>
                <a:ea typeface="Roboto"/>
                <a:cs typeface="Roboto"/>
                <a:sym typeface="Roboto"/>
              </a:rPr>
              <a:t>We would like to begin with a land acknowledgement that Minnesota is on the rightful homelands of the Dakota and other indigenous peoples. </a:t>
            </a:r>
            <a:endParaRPr sz="15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sz="1500">
                <a:solidFill>
                  <a:srgbClr val="202124"/>
                </a:solidFill>
                <a:highlight>
                  <a:srgbClr val="FFFFFF"/>
                </a:highlight>
                <a:latin typeface="Roboto"/>
                <a:ea typeface="Roboto"/>
                <a:cs typeface="Roboto"/>
                <a:sym typeface="Roboto"/>
              </a:rPr>
              <a:t>We recognize that the US did not uphold its end of the land treaties and it is the continued displacement of indigenous peoples that allows the state of MN to exist today.</a:t>
            </a:r>
            <a:endParaRPr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f1bf7faab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f1bf7faab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f1bf7faab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f1bf7faab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f1bf7faab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f1bf7faab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f1bf7faab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f1bf7faab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7c901906d8_2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27c901906d8_2_3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accent3"/>
                </a:solidFill>
              </a:rPr>
              <a:t>Liz:</a:t>
            </a:r>
            <a:endParaRPr>
              <a:solidFill>
                <a:schemeClr val="accent3"/>
              </a:solidFill>
            </a:endParaRPr>
          </a:p>
          <a:p>
            <a:pPr indent="0" lvl="0" marL="0" rtl="0" algn="l">
              <a:lnSpc>
                <a:spcPct val="100000"/>
              </a:lnSpc>
              <a:spcBef>
                <a:spcPts val="0"/>
              </a:spcBef>
              <a:spcAft>
                <a:spcPts val="0"/>
              </a:spcAft>
              <a:buSzPts val="1100"/>
              <a:buNone/>
            </a:pPr>
            <a:r>
              <a:rPr lang="en">
                <a:solidFill>
                  <a:schemeClr val="accent3"/>
                </a:solidFill>
              </a:rPr>
              <a:t>Thank you so much!</a:t>
            </a:r>
            <a:endParaRPr>
              <a:solidFill>
                <a:schemeClr val="accent3"/>
              </a:solidFill>
            </a:endParaRPr>
          </a:p>
          <a:p>
            <a:pPr indent="0" lvl="0" marL="0" rtl="0" algn="l">
              <a:lnSpc>
                <a:spcPct val="100000"/>
              </a:lnSpc>
              <a:spcBef>
                <a:spcPts val="0"/>
              </a:spcBef>
              <a:spcAft>
                <a:spcPts val="0"/>
              </a:spcAft>
              <a:buSzPts val="1100"/>
              <a:buNone/>
            </a:pPr>
            <a:r>
              <a:rPr lang="en">
                <a:solidFill>
                  <a:schemeClr val="accent3"/>
                </a:solidFill>
              </a:rPr>
              <a:t>We will now have Q and A.</a:t>
            </a:r>
            <a:endParaRPr>
              <a:solidFill>
                <a:schemeClr val="accent3"/>
              </a:solidFill>
            </a:endParaRPr>
          </a:p>
          <a:p>
            <a:pPr indent="0" lvl="0" marL="0" rtl="0" algn="l">
              <a:lnSpc>
                <a:spcPct val="100000"/>
              </a:lnSpc>
              <a:spcBef>
                <a:spcPts val="0"/>
              </a:spcBef>
              <a:spcAft>
                <a:spcPts val="0"/>
              </a:spcAft>
              <a:buSzPts val="1100"/>
              <a:buNone/>
            </a:pPr>
            <a:r>
              <a:rPr lang="en">
                <a:solidFill>
                  <a:schemeClr val="accent3"/>
                </a:solidFill>
              </a:rPr>
              <a:t>Type your questions in the chat and we will give them to our panelists.</a:t>
            </a:r>
            <a:endParaRPr>
              <a:solidFill>
                <a:schemeClr val="accent3"/>
              </a:solidFill>
            </a:endParaRPr>
          </a:p>
          <a:p>
            <a:pPr indent="0" lvl="0" marL="0" rtl="0" algn="l">
              <a:lnSpc>
                <a:spcPct val="100000"/>
              </a:lnSpc>
              <a:spcBef>
                <a:spcPts val="0"/>
              </a:spcBef>
              <a:spcAft>
                <a:spcPts val="0"/>
              </a:spcAft>
              <a:buSzPts val="1100"/>
              <a:buNone/>
            </a:pPr>
            <a:r>
              <a:t/>
            </a:r>
            <a:endParaRPr>
              <a:solidFill>
                <a:schemeClr val="accent3"/>
              </a:solidFill>
            </a:endParaRPr>
          </a:p>
          <a:p>
            <a:pPr indent="0" lvl="0" marL="0" rtl="0" algn="l">
              <a:lnSpc>
                <a:spcPct val="100000"/>
              </a:lnSpc>
              <a:spcBef>
                <a:spcPts val="0"/>
              </a:spcBef>
              <a:spcAft>
                <a:spcPts val="0"/>
              </a:spcAft>
              <a:buSzPts val="1100"/>
              <a:buNone/>
            </a:pPr>
            <a:r>
              <a:rPr lang="en">
                <a:solidFill>
                  <a:schemeClr val="accent3"/>
                </a:solidFill>
              </a:rPr>
              <a:t>Seunghee: Launch poll</a:t>
            </a:r>
            <a:endParaRPr>
              <a:solidFill>
                <a:schemeClr val="accent3"/>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7c901906d8_2_3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27c901906d8_2_3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FF0000"/>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highlight>
                <a:srgbClr val="FFFF00"/>
              </a:highlight>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7c901906d8_2_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27c901906d8_2_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also want to affirm the commitment of ICI to address </a:t>
            </a:r>
            <a:r>
              <a:rPr lang="en" sz="1200">
                <a:solidFill>
                  <a:schemeClr val="dk1"/>
                </a:solidFill>
                <a:latin typeface="Lato"/>
                <a:ea typeface="Lato"/>
                <a:cs typeface="Lato"/>
                <a:sym typeface="Lato"/>
              </a:rPr>
              <a:t>systemic racism, ableism, and all other inequalities and forms of oppression to ensure inclusive communities.</a:t>
            </a:r>
            <a:endParaRPr sz="12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68d7fc5637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68d7fc5637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rgbClr val="333333"/>
                </a:solidFill>
                <a:highlight>
                  <a:schemeClr val="lt1"/>
                </a:highlight>
              </a:rPr>
              <a:t>Liz–It is my pleasure to Beth Myers and Michael Gill, co-editors of the book “Changing Our Own Lives”.</a:t>
            </a:r>
            <a:endParaRPr sz="1200">
              <a:solidFill>
                <a:srgbClr val="333333"/>
              </a:solidFill>
              <a:highlight>
                <a:schemeClr val="lt1"/>
              </a:highlight>
            </a:endParaRPr>
          </a:p>
          <a:p>
            <a:pPr indent="0" lvl="0" marL="0" rtl="0" algn="l">
              <a:lnSpc>
                <a:spcPct val="115000"/>
              </a:lnSpc>
              <a:spcBef>
                <a:spcPts val="1200"/>
              </a:spcBef>
              <a:spcAft>
                <a:spcPts val="0"/>
              </a:spcAft>
              <a:buClr>
                <a:schemeClr val="dk1"/>
              </a:buClr>
              <a:buSzPts val="1200"/>
              <a:buFont typeface="Arial"/>
              <a:buNone/>
            </a:pPr>
            <a:r>
              <a:rPr b="1" lang="en" sz="1400">
                <a:solidFill>
                  <a:schemeClr val="dk1"/>
                </a:solidFill>
                <a:latin typeface="Lato"/>
                <a:ea typeface="Lato"/>
                <a:cs typeface="Lato"/>
                <a:sym typeface="Lato"/>
              </a:rPr>
              <a:t>Beth is Director of the Taishoff Center for Inclusive Higher Education at Syracuse University, where she is a faculty member. She loves swimming, traveling, crossword puzzles, and spending time with her four kids and her dog, Ziggy. </a:t>
            </a:r>
            <a:endParaRPr b="1" sz="14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t/>
            </a:r>
            <a:endParaRPr b="1" sz="1200">
              <a:solidFill>
                <a:schemeClr val="dk1"/>
              </a:solidFill>
              <a:highlight>
                <a:schemeClr val="lt1"/>
              </a:highlight>
            </a:endParaRPr>
          </a:p>
          <a:p>
            <a:pPr indent="0" lvl="0" marL="0" rtl="0" algn="l">
              <a:lnSpc>
                <a:spcPct val="100000"/>
              </a:lnSpc>
              <a:spcBef>
                <a:spcPts val="1200"/>
              </a:spcBef>
              <a:spcAft>
                <a:spcPts val="0"/>
              </a:spcAft>
              <a:buSzPts val="1100"/>
              <a:buNone/>
            </a:pPr>
            <a:r>
              <a:t/>
            </a:r>
            <a:endParaRPr/>
          </a:p>
          <a:p>
            <a:pPr indent="0" lvl="0" marL="0" rtl="0" algn="l">
              <a:lnSpc>
                <a:spcPct val="115000"/>
              </a:lnSpc>
              <a:spcBef>
                <a:spcPts val="1200"/>
              </a:spcBef>
              <a:spcAft>
                <a:spcPts val="1200"/>
              </a:spcAft>
              <a:buSzPts val="1100"/>
              <a:buNone/>
            </a:pPr>
            <a:r>
              <a:t/>
            </a:r>
            <a:endParaRPr b="1" sz="1200">
              <a:solidFill>
                <a:schemeClr val="dk1"/>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7c901906d8_2_2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27c901906d8_2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15000"/>
              </a:lnSpc>
              <a:spcBef>
                <a:spcPts val="1200"/>
              </a:spcBef>
              <a:spcAft>
                <a:spcPts val="0"/>
              </a:spcAft>
              <a:buClr>
                <a:schemeClr val="dk1"/>
              </a:buClr>
              <a:buSzPts val="1200"/>
              <a:buFont typeface="Arial"/>
              <a:buNone/>
            </a:pPr>
            <a:r>
              <a:t/>
            </a:r>
            <a:endParaRPr b="1" sz="1400">
              <a:solidFill>
                <a:schemeClr val="dk1"/>
              </a:solidFill>
              <a:latin typeface="Lato"/>
              <a:ea typeface="Lato"/>
              <a:cs typeface="Lato"/>
              <a:sym typeface="Lato"/>
            </a:endParaRPr>
          </a:p>
          <a:p>
            <a:pPr indent="0" lvl="0" marL="0" rtl="0" algn="l">
              <a:lnSpc>
                <a:spcPct val="115000"/>
              </a:lnSpc>
              <a:spcBef>
                <a:spcPts val="1200"/>
              </a:spcBef>
              <a:spcAft>
                <a:spcPts val="0"/>
              </a:spcAft>
              <a:buSzPts val="1100"/>
              <a:buNone/>
            </a:pPr>
            <a:r>
              <a:rPr b="1" lang="en" sz="1400">
                <a:solidFill>
                  <a:schemeClr val="dk1"/>
                </a:solidFill>
                <a:latin typeface="Lato"/>
                <a:ea typeface="Lato"/>
                <a:cs typeface="Lato"/>
                <a:sym typeface="Lato"/>
              </a:rPr>
              <a:t>Mike is an Associate Professor of Disability Studies at Syracuse University. He loves to ferment, get tattoos, eat spicy food, and cuddle with his dog. </a:t>
            </a:r>
            <a:endParaRPr b="1" sz="1400">
              <a:solidFill>
                <a:schemeClr val="dk1"/>
              </a:solidFill>
              <a:latin typeface="Lato"/>
              <a:ea typeface="Lato"/>
              <a:cs typeface="Lato"/>
              <a:sym typeface="Lato"/>
            </a:endParaRPr>
          </a:p>
          <a:p>
            <a:pPr indent="0" lvl="0" marL="0" rtl="0" algn="l">
              <a:lnSpc>
                <a:spcPct val="115000"/>
              </a:lnSpc>
              <a:spcBef>
                <a:spcPts val="1200"/>
              </a:spcBef>
              <a:spcAft>
                <a:spcPts val="1200"/>
              </a:spcAft>
              <a:buSzPts val="1100"/>
              <a:buNone/>
            </a:pPr>
            <a:r>
              <a:rPr b="1" lang="en" sz="1200">
                <a:solidFill>
                  <a:schemeClr val="dk1"/>
                </a:solidFill>
                <a:highlight>
                  <a:srgbClr val="FFFFFF"/>
                </a:highlight>
              </a:rPr>
              <a:t>And now I will turn it over to Beth and Mike and they will introduce the authors.</a:t>
            </a:r>
            <a:endParaRPr b="1" sz="1200">
              <a:solidFill>
                <a:schemeClr val="dk1"/>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68d7fc5637_1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268d7fc5637_1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b="1" sz="1200">
              <a:solidFill>
                <a:schemeClr val="dk1"/>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68d7fc5637_1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268d7fc5637_1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b="1" sz="1200">
              <a:solidFill>
                <a:schemeClr val="dk1"/>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68d7fc5637_1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68d7fc5637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b="1" sz="1200">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68d7fc5637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268d7fc5637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b="1" sz="1200">
              <a:solidFill>
                <a:schemeClr val="dk1"/>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g27c901906d8_2_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g27c901906d8_2_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g27c901906d8_2_3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g27c901906d8_2_3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g27c901906d8_2_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g27c901906d8_2_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g27c901906d8_2_45"/>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rmAutofit/>
          </a:bodyPr>
          <a:lstStyle>
            <a:lvl1pPr lvl="0" algn="ctr">
              <a:lnSpc>
                <a:spcPct val="10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g27c901906d8_2_45"/>
          <p:cNvSpPr txBox="1"/>
          <p:nvPr>
            <p:ph idx="1" type="body"/>
          </p:nvPr>
        </p:nvSpPr>
        <p:spPr>
          <a:xfrm>
            <a:off x="457200" y="1200154"/>
            <a:ext cx="8229600" cy="33945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300"/>
              </a:spcBef>
              <a:spcAft>
                <a:spcPts val="0"/>
              </a:spcAft>
              <a:buClr>
                <a:schemeClr val="lt1"/>
              </a:buClr>
              <a:buSzPts val="1400"/>
              <a:buChar char="•"/>
              <a:defRPr/>
            </a:lvl1pPr>
            <a:lvl2pPr indent="-317500" lvl="1" marL="914400" algn="l">
              <a:lnSpc>
                <a:spcPct val="100000"/>
              </a:lnSpc>
              <a:spcBef>
                <a:spcPts val="300"/>
              </a:spcBef>
              <a:spcAft>
                <a:spcPts val="0"/>
              </a:spcAft>
              <a:buClr>
                <a:schemeClr val="lt1"/>
              </a:buClr>
              <a:buSzPts val="1400"/>
              <a:buChar char="–"/>
              <a:defRPr/>
            </a:lvl2pPr>
            <a:lvl3pPr indent="-317500" lvl="2" marL="1371600" algn="l">
              <a:lnSpc>
                <a:spcPct val="100000"/>
              </a:lnSpc>
              <a:spcBef>
                <a:spcPts val="300"/>
              </a:spcBef>
              <a:spcAft>
                <a:spcPts val="0"/>
              </a:spcAft>
              <a:buClr>
                <a:schemeClr val="lt1"/>
              </a:buClr>
              <a:buSzPts val="1400"/>
              <a:buChar char="•"/>
              <a:defRPr/>
            </a:lvl3pPr>
            <a:lvl4pPr indent="-317500" lvl="3" marL="1828800" algn="l">
              <a:lnSpc>
                <a:spcPct val="100000"/>
              </a:lnSpc>
              <a:spcBef>
                <a:spcPts val="300"/>
              </a:spcBef>
              <a:spcAft>
                <a:spcPts val="0"/>
              </a:spcAft>
              <a:buClr>
                <a:schemeClr val="lt1"/>
              </a:buClr>
              <a:buSzPts val="1400"/>
              <a:buChar char="–"/>
              <a:defRPr/>
            </a:lvl4pPr>
            <a:lvl5pPr indent="-317500" lvl="4" marL="2286000" algn="l">
              <a:lnSpc>
                <a:spcPct val="100000"/>
              </a:lnSpc>
              <a:spcBef>
                <a:spcPts val="300"/>
              </a:spcBef>
              <a:spcAft>
                <a:spcPts val="0"/>
              </a:spcAft>
              <a:buClr>
                <a:schemeClr val="lt1"/>
              </a:buClr>
              <a:buSzPts val="1400"/>
              <a:buChar char="»"/>
              <a:defRPr/>
            </a:lvl5pPr>
            <a:lvl6pPr indent="-317500" lvl="5" marL="2743200" algn="l">
              <a:lnSpc>
                <a:spcPct val="100000"/>
              </a:lnSpc>
              <a:spcBef>
                <a:spcPts val="300"/>
              </a:spcBef>
              <a:spcAft>
                <a:spcPts val="0"/>
              </a:spcAft>
              <a:buClr>
                <a:schemeClr val="lt1"/>
              </a:buClr>
              <a:buSzPts val="1400"/>
              <a:buChar char="•"/>
              <a:defRPr/>
            </a:lvl6pPr>
            <a:lvl7pPr indent="-317500" lvl="6" marL="3200400" algn="l">
              <a:lnSpc>
                <a:spcPct val="100000"/>
              </a:lnSpc>
              <a:spcBef>
                <a:spcPts val="300"/>
              </a:spcBef>
              <a:spcAft>
                <a:spcPts val="0"/>
              </a:spcAft>
              <a:buClr>
                <a:schemeClr val="lt1"/>
              </a:buClr>
              <a:buSzPts val="1400"/>
              <a:buChar char="•"/>
              <a:defRPr/>
            </a:lvl7pPr>
            <a:lvl8pPr indent="-317500" lvl="7" marL="3657600" algn="l">
              <a:lnSpc>
                <a:spcPct val="100000"/>
              </a:lnSpc>
              <a:spcBef>
                <a:spcPts val="300"/>
              </a:spcBef>
              <a:spcAft>
                <a:spcPts val="0"/>
              </a:spcAft>
              <a:buClr>
                <a:schemeClr val="lt1"/>
              </a:buClr>
              <a:buSzPts val="1400"/>
              <a:buChar char="•"/>
              <a:defRPr/>
            </a:lvl8pPr>
            <a:lvl9pPr indent="-317500" lvl="8" marL="4114800" algn="l">
              <a:lnSpc>
                <a:spcPct val="100000"/>
              </a:lnSpc>
              <a:spcBef>
                <a:spcPts val="300"/>
              </a:spcBef>
              <a:spcAft>
                <a:spcPts val="0"/>
              </a:spcAft>
              <a:buClr>
                <a:schemeClr val="lt1"/>
              </a:buClr>
              <a:buSzPts val="1400"/>
              <a:buChar char="•"/>
              <a:defRPr/>
            </a:lvl9pPr>
          </a:lstStyle>
          <a:p/>
        </p:txBody>
      </p:sp>
      <p:sp>
        <p:nvSpPr>
          <p:cNvPr id="53" name="Google Shape;53;g27c901906d8_2_45"/>
          <p:cNvSpPr txBox="1"/>
          <p:nvPr>
            <p:ph idx="10" type="dt"/>
          </p:nvPr>
        </p:nvSpPr>
        <p:spPr>
          <a:xfrm>
            <a:off x="457200" y="4767271"/>
            <a:ext cx="21336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4" name="Google Shape;54;g27c901906d8_2_45"/>
          <p:cNvSpPr txBox="1"/>
          <p:nvPr>
            <p:ph idx="11" type="ftr"/>
          </p:nvPr>
        </p:nvSpPr>
        <p:spPr>
          <a:xfrm>
            <a:off x="3124200" y="4767271"/>
            <a:ext cx="28956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5" name="Google Shape;55;g27c901906d8_2_45"/>
          <p:cNvSpPr txBox="1"/>
          <p:nvPr>
            <p:ph idx="12" type="sldNum"/>
          </p:nvPr>
        </p:nvSpPr>
        <p:spPr>
          <a:xfrm>
            <a:off x="6553200" y="4767271"/>
            <a:ext cx="21336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0" name="Shape 60"/>
        <p:cNvGrpSpPr/>
        <p:nvPr/>
      </p:nvGrpSpPr>
      <p:grpSpPr>
        <a:xfrm>
          <a:off x="0" y="0"/>
          <a:ext cx="0" cy="0"/>
          <a:chOff x="0" y="0"/>
          <a:chExt cx="0" cy="0"/>
        </a:xfrm>
      </p:grpSpPr>
      <p:sp>
        <p:nvSpPr>
          <p:cNvPr id="61" name="Google Shape;61;g27c901906d8_2_6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 name="Google Shape;62;g27c901906d8_2_61"/>
          <p:cNvGrpSpPr/>
          <p:nvPr/>
        </p:nvGrpSpPr>
        <p:grpSpPr>
          <a:xfrm>
            <a:off x="830392" y="1191256"/>
            <a:ext cx="745763" cy="45826"/>
            <a:chOff x="4580561" y="2589004"/>
            <a:chExt cx="1064464" cy="25200"/>
          </a:xfrm>
        </p:grpSpPr>
        <p:sp>
          <p:nvSpPr>
            <p:cNvPr id="63" name="Google Shape;63;g27c901906d8_2_6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27c901906d8_2_6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 name="Google Shape;65;g27c901906d8_2_61"/>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6" name="Google Shape;66;g27c901906d8_2_61"/>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7" name="Google Shape;67;g27c901906d8_2_6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g27c901906d8_2_12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0" name="Google Shape;70;g27c901906d8_2_129"/>
          <p:cNvGrpSpPr/>
          <p:nvPr/>
        </p:nvGrpSpPr>
        <p:grpSpPr>
          <a:xfrm>
            <a:off x="830392" y="1191256"/>
            <a:ext cx="745763" cy="45826"/>
            <a:chOff x="4580561" y="2589004"/>
            <a:chExt cx="1064464" cy="25200"/>
          </a:xfrm>
        </p:grpSpPr>
        <p:sp>
          <p:nvSpPr>
            <p:cNvPr id="71" name="Google Shape;71;g27c901906d8_2_1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27c901906d8_2_12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 name="Google Shape;73;g27c901906d8_2_129"/>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74" name="Google Shape;74;g27c901906d8_2_12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spTree>
      <p:nvGrpSpPr>
        <p:cNvPr id="75" name="Shape 75"/>
        <p:cNvGrpSpPr/>
        <p:nvPr/>
      </p:nvGrpSpPr>
      <p:grpSpPr>
        <a:xfrm>
          <a:off x="0" y="0"/>
          <a:ext cx="0" cy="0"/>
          <a:chOff x="0" y="0"/>
          <a:chExt cx="0" cy="0"/>
        </a:xfrm>
      </p:grpSpPr>
      <p:sp>
        <p:nvSpPr>
          <p:cNvPr id="76" name="Google Shape;76;g27c901906d8_2_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 name="Google Shape;77;g27c901906d8_2_6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8" name="Google Shape;78;g27c901906d8_2_6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g27c901906d8_2_6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0" name="Google Shape;80;g27c901906d8_2_6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81" name="Shape 81"/>
        <p:cNvGrpSpPr/>
        <p:nvPr/>
      </p:nvGrpSpPr>
      <p:grpSpPr>
        <a:xfrm>
          <a:off x="0" y="0"/>
          <a:ext cx="0" cy="0"/>
          <a:chOff x="0" y="0"/>
          <a:chExt cx="0" cy="0"/>
        </a:xfrm>
      </p:grpSpPr>
      <p:pic>
        <p:nvPicPr>
          <p:cNvPr id="82" name="Google Shape;82;g27c901906d8_2_75"/>
          <p:cNvPicPr preferRelativeResize="0"/>
          <p:nvPr/>
        </p:nvPicPr>
        <p:blipFill rotWithShape="1">
          <a:blip r:embed="rId2">
            <a:alphaModFix/>
          </a:blip>
          <a:srcRect b="0" l="0" r="0" t="0"/>
          <a:stretch/>
        </p:blipFill>
        <p:spPr>
          <a:xfrm>
            <a:off x="-19235" y="210290"/>
            <a:ext cx="1843088" cy="3686175"/>
          </a:xfrm>
          <a:prstGeom prst="rect">
            <a:avLst/>
          </a:prstGeom>
          <a:noFill/>
          <a:ln>
            <a:noFill/>
          </a:ln>
        </p:spPr>
      </p:pic>
      <p:sp>
        <p:nvSpPr>
          <p:cNvPr id="83" name="Google Shape;83;g27c901906d8_2_75"/>
          <p:cNvSpPr txBox="1"/>
          <p:nvPr>
            <p:ph type="title"/>
          </p:nvPr>
        </p:nvSpPr>
        <p:spPr>
          <a:xfrm>
            <a:off x="457200" y="342900"/>
            <a:ext cx="8229600" cy="1028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4" name="Google Shape;84;g27c901906d8_2_75"/>
          <p:cNvSpPr txBox="1"/>
          <p:nvPr>
            <p:ph idx="1" type="body"/>
          </p:nvPr>
        </p:nvSpPr>
        <p:spPr>
          <a:xfrm>
            <a:off x="457200" y="1485900"/>
            <a:ext cx="4038600" cy="2914800"/>
          </a:xfrm>
          <a:prstGeom prst="rect">
            <a:avLst/>
          </a:prstGeom>
          <a:noFill/>
          <a:ln>
            <a:noFill/>
          </a:ln>
        </p:spPr>
        <p:txBody>
          <a:bodyPr anchorCtr="0" anchor="t" bIns="45700" lIns="91425" spcFirstLastPara="1" rIns="91425" wrap="square" tIns="45700">
            <a:normAutofit/>
          </a:bodyPr>
          <a:lstStyle>
            <a:lvl1pPr indent="-314325" lvl="0" marL="457200" algn="l">
              <a:lnSpc>
                <a:spcPct val="115000"/>
              </a:lnSpc>
              <a:spcBef>
                <a:spcPts val="360"/>
              </a:spcBef>
              <a:spcAft>
                <a:spcPts val="0"/>
              </a:spcAft>
              <a:buSzPts val="1350"/>
              <a:buChar char="●"/>
              <a:defRPr/>
            </a:lvl1pPr>
            <a:lvl2pPr indent="-320040" lvl="1" marL="914400" algn="l">
              <a:lnSpc>
                <a:spcPct val="115000"/>
              </a:lnSpc>
              <a:spcBef>
                <a:spcPts val="360"/>
              </a:spcBef>
              <a:spcAft>
                <a:spcPts val="0"/>
              </a:spcAft>
              <a:buSzPts val="1440"/>
              <a:buChar char="○"/>
              <a:defRPr/>
            </a:lvl2pPr>
            <a:lvl3pPr indent="-302894" lvl="2" marL="1371600" algn="l">
              <a:lnSpc>
                <a:spcPct val="115000"/>
              </a:lnSpc>
              <a:spcBef>
                <a:spcPts val="360"/>
              </a:spcBef>
              <a:spcAft>
                <a:spcPts val="0"/>
              </a:spcAft>
              <a:buSzPts val="1170"/>
              <a:buChar char="■"/>
              <a:defRPr/>
            </a:lvl3pPr>
            <a:lvl4pPr indent="-308610" lvl="3" marL="1828800" algn="l">
              <a:lnSpc>
                <a:spcPct val="115000"/>
              </a:lnSpc>
              <a:spcBef>
                <a:spcPts val="360"/>
              </a:spcBef>
              <a:spcAft>
                <a:spcPts val="0"/>
              </a:spcAft>
              <a:buSzPts val="1260"/>
              <a:buChar char="●"/>
              <a:defRPr/>
            </a:lvl4pPr>
            <a:lvl5pPr indent="-342900" lvl="4" marL="2286000" algn="l">
              <a:lnSpc>
                <a:spcPct val="115000"/>
              </a:lnSpc>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85" name="Google Shape;85;g27c901906d8_2_75"/>
          <p:cNvSpPr txBox="1"/>
          <p:nvPr>
            <p:ph idx="2" type="body"/>
          </p:nvPr>
        </p:nvSpPr>
        <p:spPr>
          <a:xfrm>
            <a:off x="4648200" y="1485900"/>
            <a:ext cx="4038600" cy="2914800"/>
          </a:xfrm>
          <a:prstGeom prst="rect">
            <a:avLst/>
          </a:prstGeom>
          <a:noFill/>
          <a:ln>
            <a:noFill/>
          </a:ln>
        </p:spPr>
        <p:txBody>
          <a:bodyPr anchorCtr="0" anchor="t" bIns="45700" lIns="91425" spcFirstLastPara="1" rIns="91425" wrap="square" tIns="45700">
            <a:normAutofit/>
          </a:bodyPr>
          <a:lstStyle>
            <a:lvl1pPr indent="-314325" lvl="0" marL="457200" algn="l">
              <a:lnSpc>
                <a:spcPct val="115000"/>
              </a:lnSpc>
              <a:spcBef>
                <a:spcPts val="360"/>
              </a:spcBef>
              <a:spcAft>
                <a:spcPts val="0"/>
              </a:spcAft>
              <a:buSzPts val="1350"/>
              <a:buChar char="●"/>
              <a:defRPr/>
            </a:lvl1pPr>
            <a:lvl2pPr indent="-320040" lvl="1" marL="914400" algn="l">
              <a:lnSpc>
                <a:spcPct val="115000"/>
              </a:lnSpc>
              <a:spcBef>
                <a:spcPts val="360"/>
              </a:spcBef>
              <a:spcAft>
                <a:spcPts val="0"/>
              </a:spcAft>
              <a:buSzPts val="1440"/>
              <a:buChar char="○"/>
              <a:defRPr/>
            </a:lvl2pPr>
            <a:lvl3pPr indent="-302894" lvl="2" marL="1371600" algn="l">
              <a:lnSpc>
                <a:spcPct val="115000"/>
              </a:lnSpc>
              <a:spcBef>
                <a:spcPts val="360"/>
              </a:spcBef>
              <a:spcAft>
                <a:spcPts val="0"/>
              </a:spcAft>
              <a:buSzPts val="1170"/>
              <a:buChar char="■"/>
              <a:defRPr/>
            </a:lvl3pPr>
            <a:lvl4pPr indent="-308610" lvl="3" marL="1828800" algn="l">
              <a:lnSpc>
                <a:spcPct val="115000"/>
              </a:lnSpc>
              <a:spcBef>
                <a:spcPts val="360"/>
              </a:spcBef>
              <a:spcAft>
                <a:spcPts val="0"/>
              </a:spcAft>
              <a:buSzPts val="1260"/>
              <a:buChar char="●"/>
              <a:defRPr/>
            </a:lvl4pPr>
            <a:lvl5pPr indent="-342900" lvl="4" marL="2286000" algn="l">
              <a:lnSpc>
                <a:spcPct val="115000"/>
              </a:lnSpc>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86" name="Google Shape;86;g27c901906d8_2_75"/>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g27c901906d8_2_75"/>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g27c901906d8_2_75"/>
          <p:cNvSpPr txBox="1"/>
          <p:nvPr>
            <p:ph idx="10" type="dt"/>
          </p:nvPr>
        </p:nvSpPr>
        <p:spPr>
          <a:xfrm>
            <a:off x="457200" y="4683919"/>
            <a:ext cx="2133600" cy="3573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89" name="Shape 89"/>
        <p:cNvGrpSpPr/>
        <p:nvPr/>
      </p:nvGrpSpPr>
      <p:grpSpPr>
        <a:xfrm>
          <a:off x="0" y="0"/>
          <a:ext cx="0" cy="0"/>
          <a:chOff x="0" y="0"/>
          <a:chExt cx="0" cy="0"/>
        </a:xfrm>
      </p:grpSpPr>
      <p:grpSp>
        <p:nvGrpSpPr>
          <p:cNvPr id="90" name="Google Shape;90;g27c901906d8_2_83"/>
          <p:cNvGrpSpPr/>
          <p:nvPr/>
        </p:nvGrpSpPr>
        <p:grpSpPr>
          <a:xfrm>
            <a:off x="830392" y="4169130"/>
            <a:ext cx="745763" cy="45826"/>
            <a:chOff x="4580561" y="2589004"/>
            <a:chExt cx="1064464" cy="25200"/>
          </a:xfrm>
        </p:grpSpPr>
        <p:sp>
          <p:nvSpPr>
            <p:cNvPr id="91" name="Google Shape;91;g27c901906d8_2_8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27c901906d8_2_8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g27c901906d8_2_83"/>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94" name="Google Shape;94;g27c901906d8_2_8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g27c901906d8_2_8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 name="Google Shape;97;g27c901906d8_2_89"/>
          <p:cNvGrpSpPr/>
          <p:nvPr/>
        </p:nvGrpSpPr>
        <p:grpSpPr>
          <a:xfrm>
            <a:off x="830392" y="1191256"/>
            <a:ext cx="745763" cy="45826"/>
            <a:chOff x="4580561" y="2589004"/>
            <a:chExt cx="1064464" cy="25200"/>
          </a:xfrm>
        </p:grpSpPr>
        <p:sp>
          <p:nvSpPr>
            <p:cNvPr id="98" name="Google Shape;98;g27c901906d8_2_8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27c901906d8_2_8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 name="Google Shape;100;g27c901906d8_2_89"/>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01" name="Google Shape;101;g27c901906d8_2_89"/>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02" name="Google Shape;102;g27c901906d8_2_89"/>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3" name="Google Shape;103;g27c901906d8_2_8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4" name="Shape 104"/>
        <p:cNvGrpSpPr/>
        <p:nvPr/>
      </p:nvGrpSpPr>
      <p:grpSpPr>
        <a:xfrm>
          <a:off x="0" y="0"/>
          <a:ext cx="0" cy="0"/>
          <a:chOff x="0" y="0"/>
          <a:chExt cx="0" cy="0"/>
        </a:xfrm>
      </p:grpSpPr>
      <p:sp>
        <p:nvSpPr>
          <p:cNvPr id="105" name="Google Shape;105;g27c901906d8_2_9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 name="Google Shape;106;g27c901906d8_2_98"/>
          <p:cNvGrpSpPr/>
          <p:nvPr/>
        </p:nvGrpSpPr>
        <p:grpSpPr>
          <a:xfrm>
            <a:off x="830392" y="1191256"/>
            <a:ext cx="745763" cy="45826"/>
            <a:chOff x="4580561" y="2589004"/>
            <a:chExt cx="1064464" cy="25200"/>
          </a:xfrm>
        </p:grpSpPr>
        <p:sp>
          <p:nvSpPr>
            <p:cNvPr id="107" name="Google Shape;107;g27c901906d8_2_9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g27c901906d8_2_9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 name="Google Shape;109;g27c901906d8_2_98"/>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10" name="Google Shape;110;g27c901906d8_2_98"/>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11" name="Google Shape;111;g27c901906d8_2_9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g27c901906d8_2_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 name="Google Shape;14;g27c901906d8_2_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g27c901906d8_2_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12" name="Shape 112"/>
        <p:cNvGrpSpPr/>
        <p:nvPr/>
      </p:nvGrpSpPr>
      <p:grpSpPr>
        <a:xfrm>
          <a:off x="0" y="0"/>
          <a:ext cx="0" cy="0"/>
          <a:chOff x="0" y="0"/>
          <a:chExt cx="0" cy="0"/>
        </a:xfrm>
      </p:grpSpPr>
      <p:sp>
        <p:nvSpPr>
          <p:cNvPr id="113" name="Google Shape;113;g27c901906d8_2_106"/>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 name="Google Shape;114;g27c901906d8_2_106"/>
          <p:cNvGrpSpPr/>
          <p:nvPr/>
        </p:nvGrpSpPr>
        <p:grpSpPr>
          <a:xfrm>
            <a:off x="830392" y="1191256"/>
            <a:ext cx="745763" cy="45826"/>
            <a:chOff x="4580561" y="2589004"/>
            <a:chExt cx="1064464" cy="25200"/>
          </a:xfrm>
        </p:grpSpPr>
        <p:sp>
          <p:nvSpPr>
            <p:cNvPr id="115" name="Google Shape;115;g27c901906d8_2_10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27c901906d8_2_10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 name="Google Shape;117;g27c901906d8_2_106"/>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18" name="Google Shape;118;g27c901906d8_2_106"/>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19" name="Google Shape;119;g27c901906d8_2_10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20" name="Shape 120"/>
        <p:cNvGrpSpPr/>
        <p:nvPr/>
      </p:nvGrpSpPr>
      <p:grpSpPr>
        <a:xfrm>
          <a:off x="0" y="0"/>
          <a:ext cx="0" cy="0"/>
          <a:chOff x="0" y="0"/>
          <a:chExt cx="0" cy="0"/>
        </a:xfrm>
      </p:grpSpPr>
      <p:grpSp>
        <p:nvGrpSpPr>
          <p:cNvPr id="121" name="Google Shape;121;g27c901906d8_2_114"/>
          <p:cNvGrpSpPr/>
          <p:nvPr/>
        </p:nvGrpSpPr>
        <p:grpSpPr>
          <a:xfrm>
            <a:off x="830392" y="1191256"/>
            <a:ext cx="745763" cy="45826"/>
            <a:chOff x="4580561" y="2589004"/>
            <a:chExt cx="1064464" cy="25200"/>
          </a:xfrm>
        </p:grpSpPr>
        <p:sp>
          <p:nvSpPr>
            <p:cNvPr id="122" name="Google Shape;122;g27c901906d8_2_11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27c901906d8_2_11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 name="Google Shape;124;g27c901906d8_2_114"/>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125" name="Google Shape;125;g27c901906d8_2_1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6" name="Shape 126"/>
        <p:cNvGrpSpPr/>
        <p:nvPr/>
      </p:nvGrpSpPr>
      <p:grpSpPr>
        <a:xfrm>
          <a:off x="0" y="0"/>
          <a:ext cx="0" cy="0"/>
          <a:chOff x="0" y="0"/>
          <a:chExt cx="0" cy="0"/>
        </a:xfrm>
      </p:grpSpPr>
      <p:sp>
        <p:nvSpPr>
          <p:cNvPr id="127" name="Google Shape;127;g27c901906d8_2_12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8" name="Google Shape;128;g27c901906d8_2_120"/>
          <p:cNvGrpSpPr/>
          <p:nvPr/>
        </p:nvGrpSpPr>
        <p:grpSpPr>
          <a:xfrm>
            <a:off x="830392" y="1191256"/>
            <a:ext cx="745763" cy="45826"/>
            <a:chOff x="4580561" y="2589004"/>
            <a:chExt cx="1064464" cy="25200"/>
          </a:xfrm>
        </p:grpSpPr>
        <p:sp>
          <p:nvSpPr>
            <p:cNvPr id="129" name="Google Shape;129;g27c901906d8_2_12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27c901906d8_2_12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 name="Google Shape;131;g27c901906d8_2_120"/>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32" name="Google Shape;132;g27c901906d8_2_120"/>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33" name="Google Shape;133;g27c901906d8_2_120"/>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34" name="Google Shape;134;g27c901906d8_2_12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sp>
        <p:nvSpPr>
          <p:cNvPr id="136" name="Google Shape;136;g27c901906d8_2_136"/>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37" name="Google Shape;137;g27c901906d8_2_13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38" name="Shape 138"/>
        <p:cNvGrpSpPr/>
        <p:nvPr/>
      </p:nvGrpSpPr>
      <p:grpSpPr>
        <a:xfrm>
          <a:off x="0" y="0"/>
          <a:ext cx="0" cy="0"/>
          <a:chOff x="0" y="0"/>
          <a:chExt cx="0" cy="0"/>
        </a:xfrm>
      </p:grpSpPr>
      <p:grpSp>
        <p:nvGrpSpPr>
          <p:cNvPr id="139" name="Google Shape;139;g27c901906d8_2_139"/>
          <p:cNvGrpSpPr/>
          <p:nvPr/>
        </p:nvGrpSpPr>
        <p:grpSpPr>
          <a:xfrm>
            <a:off x="830392" y="4169130"/>
            <a:ext cx="745763" cy="45826"/>
            <a:chOff x="4580561" y="2589004"/>
            <a:chExt cx="1064464" cy="25200"/>
          </a:xfrm>
        </p:grpSpPr>
        <p:sp>
          <p:nvSpPr>
            <p:cNvPr id="140" name="Google Shape;140;g27c901906d8_2_13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27c901906d8_2_13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 name="Google Shape;142;g27c901906d8_2_139"/>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143" name="Google Shape;143;g27c901906d8_2_139"/>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144" name="Google Shape;144;g27c901906d8_2_13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g27c901906d8_2_14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7" name="Shape 147"/>
        <p:cNvGrpSpPr/>
        <p:nvPr/>
      </p:nvGrpSpPr>
      <p:grpSpPr>
        <a:xfrm>
          <a:off x="0" y="0"/>
          <a:ext cx="0" cy="0"/>
          <a:chOff x="0" y="0"/>
          <a:chExt cx="0" cy="0"/>
        </a:xfrm>
      </p:grpSpPr>
      <p:pic>
        <p:nvPicPr>
          <p:cNvPr id="148" name="Google Shape;148;g27c901906d8_2_148"/>
          <p:cNvPicPr preferRelativeResize="0"/>
          <p:nvPr/>
        </p:nvPicPr>
        <p:blipFill rotWithShape="1">
          <a:blip r:embed="rId2">
            <a:alphaModFix/>
          </a:blip>
          <a:srcRect b="0" l="0" r="0" t="0"/>
          <a:stretch/>
        </p:blipFill>
        <p:spPr>
          <a:xfrm>
            <a:off x="-19235" y="210290"/>
            <a:ext cx="1843088" cy="3686175"/>
          </a:xfrm>
          <a:prstGeom prst="rect">
            <a:avLst/>
          </a:prstGeom>
          <a:noFill/>
          <a:ln>
            <a:noFill/>
          </a:ln>
        </p:spPr>
      </p:pic>
      <p:sp>
        <p:nvSpPr>
          <p:cNvPr id="149" name="Google Shape;149;g27c901906d8_2_148"/>
          <p:cNvSpPr/>
          <p:nvPr/>
        </p:nvSpPr>
        <p:spPr>
          <a:xfrm>
            <a:off x="7620000" y="228600"/>
            <a:ext cx="1295400" cy="971700"/>
          </a:xfrm>
          <a:prstGeom prst="teardrop">
            <a:avLst>
              <a:gd fmla="val 100000" name="adj"/>
            </a:avLst>
          </a:prstGeom>
          <a:solidFill>
            <a:srgbClr val="E56027">
              <a:alpha val="2823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0" name="Google Shape;150;g27c901906d8_2_148"/>
          <p:cNvSpPr txBox="1"/>
          <p:nvPr>
            <p:ph type="title"/>
          </p:nvPr>
        </p:nvSpPr>
        <p:spPr>
          <a:xfrm>
            <a:off x="457200" y="342900"/>
            <a:ext cx="6629400" cy="1028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800"/>
              <a:buNone/>
              <a:defRPr>
                <a:solidFill>
                  <a:srgbClr val="1E243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1" name="Google Shape;151;g27c901906d8_2_148"/>
          <p:cNvSpPr txBox="1"/>
          <p:nvPr>
            <p:ph idx="1" type="body"/>
          </p:nvPr>
        </p:nvSpPr>
        <p:spPr>
          <a:xfrm>
            <a:off x="457200" y="1485900"/>
            <a:ext cx="8229600" cy="1714500"/>
          </a:xfrm>
          <a:prstGeom prst="rect">
            <a:avLst/>
          </a:prstGeom>
          <a:noFill/>
          <a:ln>
            <a:noFill/>
          </a:ln>
        </p:spPr>
        <p:txBody>
          <a:bodyPr anchorCtr="0" anchor="t" bIns="45700" lIns="91425" spcFirstLastPara="1" rIns="91425" wrap="square" tIns="45700">
            <a:normAutofit/>
          </a:bodyPr>
          <a:lstStyle>
            <a:lvl1pPr indent="-228600" lvl="0" marL="457200" algn="l">
              <a:lnSpc>
                <a:spcPct val="115000"/>
              </a:lnSpc>
              <a:spcBef>
                <a:spcPts val="640"/>
              </a:spcBef>
              <a:spcAft>
                <a:spcPts val="0"/>
              </a:spcAft>
              <a:buSzPts val="2400"/>
              <a:buNone/>
              <a:defRPr>
                <a:solidFill>
                  <a:srgbClr val="E56027"/>
                </a:solidFill>
              </a:defRPr>
            </a:lvl1pPr>
            <a:lvl2pPr indent="-370840" lvl="1" marL="914400" algn="l">
              <a:lnSpc>
                <a:spcPct val="115000"/>
              </a:lnSpc>
              <a:spcBef>
                <a:spcPts val="560"/>
              </a:spcBef>
              <a:spcAft>
                <a:spcPts val="0"/>
              </a:spcAft>
              <a:buClr>
                <a:schemeClr val="accent3"/>
              </a:buClr>
              <a:buSzPts val="2240"/>
              <a:buFont typeface="Arial"/>
              <a:buChar char="•"/>
              <a:defRPr/>
            </a:lvl2pPr>
            <a:lvl3pPr indent="-327660" lvl="2" marL="1371600" algn="l">
              <a:lnSpc>
                <a:spcPct val="115000"/>
              </a:lnSpc>
              <a:spcBef>
                <a:spcPts val="480"/>
              </a:spcBef>
              <a:spcAft>
                <a:spcPts val="0"/>
              </a:spcAft>
              <a:buClr>
                <a:schemeClr val="accent3"/>
              </a:buClr>
              <a:buSzPts val="1560"/>
              <a:buFont typeface="Arial"/>
              <a:buChar char="•"/>
              <a:defRPr/>
            </a:lvl3pPr>
            <a:lvl4pPr indent="-317500" lvl="3" marL="1828800" algn="l">
              <a:lnSpc>
                <a:spcPct val="115000"/>
              </a:lnSpc>
              <a:spcBef>
                <a:spcPts val="400"/>
              </a:spcBef>
              <a:spcAft>
                <a:spcPts val="0"/>
              </a:spcAft>
              <a:buClr>
                <a:schemeClr val="accent3"/>
              </a:buClr>
              <a:buSzPts val="1400"/>
              <a:buFont typeface="Arial"/>
              <a:buChar char="•"/>
              <a:defRPr/>
            </a:lvl4pPr>
            <a:lvl5pPr indent="-355600" lvl="4" marL="2286000" algn="l">
              <a:lnSpc>
                <a:spcPct val="115000"/>
              </a:lnSpc>
              <a:spcBef>
                <a:spcPts val="400"/>
              </a:spcBef>
              <a:spcAft>
                <a:spcPts val="0"/>
              </a:spcAft>
              <a:buClr>
                <a:schemeClr val="accent3"/>
              </a:buClr>
              <a:buSzPts val="20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152" name="Google Shape;152;g27c901906d8_2_148"/>
          <p:cNvSpPr txBox="1"/>
          <p:nvPr>
            <p:ph idx="2" type="body"/>
          </p:nvPr>
        </p:nvSpPr>
        <p:spPr>
          <a:xfrm>
            <a:off x="457199" y="3610274"/>
            <a:ext cx="3943200" cy="1323000"/>
          </a:xfrm>
          <a:prstGeom prst="rect">
            <a:avLst/>
          </a:prstGeom>
          <a:noFill/>
          <a:ln>
            <a:noFill/>
          </a:ln>
        </p:spPr>
        <p:txBody>
          <a:bodyPr anchorCtr="0" anchor="t" bIns="45700" lIns="91425" spcFirstLastPara="1" rIns="91425" wrap="square" tIns="45700">
            <a:normAutofit/>
          </a:bodyPr>
          <a:lstStyle>
            <a:lvl1pPr indent="-228600" lvl="0" marL="457200" algn="l">
              <a:lnSpc>
                <a:spcPct val="115000"/>
              </a:lnSpc>
              <a:spcBef>
                <a:spcPts val="320"/>
              </a:spcBef>
              <a:spcAft>
                <a:spcPts val="0"/>
              </a:spcAft>
              <a:buSzPts val="1200"/>
              <a:buFont typeface="Arial"/>
              <a:buNone/>
              <a:defRPr b="0" i="0" sz="1600">
                <a:latin typeface="Montserrat"/>
                <a:ea typeface="Montserrat"/>
                <a:cs typeface="Montserrat"/>
                <a:sym typeface="Montserrat"/>
              </a:defRPr>
            </a:lvl1pPr>
            <a:lvl2pPr indent="-228600" lvl="1" marL="914400" algn="l">
              <a:lnSpc>
                <a:spcPct val="115000"/>
              </a:lnSpc>
              <a:spcBef>
                <a:spcPts val="560"/>
              </a:spcBef>
              <a:spcAft>
                <a:spcPts val="0"/>
              </a:spcAft>
              <a:buSzPts val="2240"/>
              <a:buNone/>
              <a:defRPr/>
            </a:lvl2pPr>
            <a:lvl3pPr indent="-228600" lvl="2" marL="1371600" algn="l">
              <a:lnSpc>
                <a:spcPct val="115000"/>
              </a:lnSpc>
              <a:spcBef>
                <a:spcPts val="480"/>
              </a:spcBef>
              <a:spcAft>
                <a:spcPts val="0"/>
              </a:spcAft>
              <a:buSzPts val="1560"/>
              <a:buNone/>
              <a:defRPr/>
            </a:lvl3pPr>
            <a:lvl4pPr indent="-228600" lvl="3" marL="1828800" algn="l">
              <a:lnSpc>
                <a:spcPct val="115000"/>
              </a:lnSpc>
              <a:spcBef>
                <a:spcPts val="400"/>
              </a:spcBef>
              <a:spcAft>
                <a:spcPts val="0"/>
              </a:spcAft>
              <a:buSzPts val="1400"/>
              <a:buNone/>
              <a:defRPr/>
            </a:lvl4pPr>
            <a:lvl5pPr indent="-228600" lvl="4" marL="2286000" algn="l">
              <a:lnSpc>
                <a:spcPct val="115000"/>
              </a:lnSpc>
              <a:spcBef>
                <a:spcPts val="400"/>
              </a:spcBef>
              <a:spcAft>
                <a:spcPts val="0"/>
              </a:spcAft>
              <a:buSzPts val="20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153" name="Google Shape;153;g27c901906d8_2_148"/>
          <p:cNvSpPr txBox="1"/>
          <p:nvPr>
            <p:ph idx="3" type="body"/>
          </p:nvPr>
        </p:nvSpPr>
        <p:spPr>
          <a:xfrm>
            <a:off x="4743634" y="3614517"/>
            <a:ext cx="3943200" cy="1314600"/>
          </a:xfrm>
          <a:prstGeom prst="rect">
            <a:avLst/>
          </a:prstGeom>
          <a:noFill/>
          <a:ln>
            <a:noFill/>
          </a:ln>
        </p:spPr>
        <p:txBody>
          <a:bodyPr anchorCtr="0" anchor="t" bIns="45700" lIns="91425" spcFirstLastPara="1" rIns="91425" wrap="square" tIns="45700">
            <a:normAutofit/>
          </a:bodyPr>
          <a:lstStyle>
            <a:lvl1pPr indent="-304800" lvl="0" marL="457200" algn="l">
              <a:lnSpc>
                <a:spcPct val="115000"/>
              </a:lnSpc>
              <a:spcBef>
                <a:spcPts val="320"/>
              </a:spcBef>
              <a:spcAft>
                <a:spcPts val="0"/>
              </a:spcAft>
              <a:buSzPts val="1200"/>
              <a:buChar char="●"/>
              <a:defRPr sz="1600">
                <a:latin typeface="Montserrat"/>
                <a:ea typeface="Montserrat"/>
                <a:cs typeface="Montserrat"/>
                <a:sym typeface="Montserrat"/>
              </a:defRPr>
            </a:lvl1pPr>
            <a:lvl2pPr indent="-320040" lvl="1" marL="914400" algn="l">
              <a:lnSpc>
                <a:spcPct val="115000"/>
              </a:lnSpc>
              <a:spcBef>
                <a:spcPts val="360"/>
              </a:spcBef>
              <a:spcAft>
                <a:spcPts val="0"/>
              </a:spcAft>
              <a:buSzPts val="1440"/>
              <a:buChar char="○"/>
              <a:defRPr/>
            </a:lvl2pPr>
            <a:lvl3pPr indent="-302894" lvl="2" marL="1371600" algn="l">
              <a:lnSpc>
                <a:spcPct val="115000"/>
              </a:lnSpc>
              <a:spcBef>
                <a:spcPts val="360"/>
              </a:spcBef>
              <a:spcAft>
                <a:spcPts val="0"/>
              </a:spcAft>
              <a:buSzPts val="1170"/>
              <a:buChar char="■"/>
              <a:defRPr/>
            </a:lvl3pPr>
            <a:lvl4pPr indent="-308610" lvl="3" marL="1828800" algn="l">
              <a:lnSpc>
                <a:spcPct val="115000"/>
              </a:lnSpc>
              <a:spcBef>
                <a:spcPts val="360"/>
              </a:spcBef>
              <a:spcAft>
                <a:spcPts val="0"/>
              </a:spcAft>
              <a:buSzPts val="1260"/>
              <a:buChar char="●"/>
              <a:defRPr/>
            </a:lvl4pPr>
            <a:lvl5pPr indent="-342900" lvl="4" marL="2286000" algn="l">
              <a:lnSpc>
                <a:spcPct val="115000"/>
              </a:lnSpc>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154" name="Google Shape;154;g27c901906d8_2_148"/>
          <p:cNvSpPr/>
          <p:nvPr/>
        </p:nvSpPr>
        <p:spPr>
          <a:xfrm>
            <a:off x="-19235" y="4990361"/>
            <a:ext cx="1162200" cy="153300"/>
          </a:xfrm>
          <a:prstGeom prst="rect">
            <a:avLst/>
          </a:prstGeom>
          <a:solidFill>
            <a:srgbClr val="1E24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 name="Google Shape;155;g27c901906d8_2_148"/>
          <p:cNvSpPr/>
          <p:nvPr/>
        </p:nvSpPr>
        <p:spPr>
          <a:xfrm>
            <a:off x="1143000" y="4990361"/>
            <a:ext cx="1162200" cy="15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 name="Google Shape;156;g27c901906d8_2_148"/>
          <p:cNvSpPr/>
          <p:nvPr/>
        </p:nvSpPr>
        <p:spPr>
          <a:xfrm>
            <a:off x="2305235" y="4991400"/>
            <a:ext cx="1162200" cy="153300"/>
          </a:xfrm>
          <a:prstGeom prst="rect">
            <a:avLst/>
          </a:prstGeom>
          <a:solidFill>
            <a:srgbClr val="E5602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Logo&#10;&#10;Description automatically generated" id="157" name="Google Shape;157;g27c901906d8_2_148"/>
          <p:cNvPicPr preferRelativeResize="0"/>
          <p:nvPr/>
        </p:nvPicPr>
        <p:blipFill rotWithShape="1">
          <a:blip r:embed="rId3">
            <a:alphaModFix/>
          </a:blip>
          <a:srcRect b="0" l="0" r="0" t="0"/>
          <a:stretch/>
        </p:blipFill>
        <p:spPr>
          <a:xfrm>
            <a:off x="7856730" y="457200"/>
            <a:ext cx="625560" cy="5143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158" name="Shape 158"/>
        <p:cNvGrpSpPr/>
        <p:nvPr/>
      </p:nvGrpSpPr>
      <p:grpSpPr>
        <a:xfrm>
          <a:off x="0" y="0"/>
          <a:ext cx="0" cy="0"/>
          <a:chOff x="0" y="0"/>
          <a:chExt cx="0" cy="0"/>
        </a:xfrm>
      </p:grpSpPr>
      <p:sp>
        <p:nvSpPr>
          <p:cNvPr id="159" name="Google Shape;159;g27c901906d8_2_159"/>
          <p:cNvSpPr txBox="1"/>
          <p:nvPr>
            <p:ph type="title"/>
          </p:nvPr>
        </p:nvSpPr>
        <p:spPr>
          <a:xfrm>
            <a:off x="457200" y="342900"/>
            <a:ext cx="8229600" cy="1028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0" name="Google Shape;160;g27c901906d8_2_159"/>
          <p:cNvSpPr txBox="1"/>
          <p:nvPr>
            <p:ph idx="1" type="body"/>
          </p:nvPr>
        </p:nvSpPr>
        <p:spPr>
          <a:xfrm>
            <a:off x="457200" y="1485900"/>
            <a:ext cx="8229600" cy="1400100"/>
          </a:xfrm>
          <a:prstGeom prst="rect">
            <a:avLst/>
          </a:prstGeom>
          <a:noFill/>
          <a:ln>
            <a:noFill/>
          </a:ln>
        </p:spPr>
        <p:txBody>
          <a:bodyPr anchorCtr="0" anchor="t" bIns="45700" lIns="91425" spcFirstLastPara="1" rIns="91425" wrap="square" tIns="45700">
            <a:normAutofit/>
          </a:bodyPr>
          <a:lstStyle>
            <a:lvl1pPr indent="-314325" lvl="0" marL="457200" algn="l">
              <a:lnSpc>
                <a:spcPct val="115000"/>
              </a:lnSpc>
              <a:spcBef>
                <a:spcPts val="360"/>
              </a:spcBef>
              <a:spcAft>
                <a:spcPts val="0"/>
              </a:spcAft>
              <a:buSzPts val="1350"/>
              <a:buChar char="●"/>
              <a:defRPr/>
            </a:lvl1pPr>
            <a:lvl2pPr indent="-320040" lvl="1" marL="914400" algn="l">
              <a:lnSpc>
                <a:spcPct val="115000"/>
              </a:lnSpc>
              <a:spcBef>
                <a:spcPts val="360"/>
              </a:spcBef>
              <a:spcAft>
                <a:spcPts val="0"/>
              </a:spcAft>
              <a:buSzPts val="1440"/>
              <a:buChar char="○"/>
              <a:defRPr/>
            </a:lvl2pPr>
            <a:lvl3pPr indent="-302894" lvl="2" marL="1371600" algn="l">
              <a:lnSpc>
                <a:spcPct val="115000"/>
              </a:lnSpc>
              <a:spcBef>
                <a:spcPts val="360"/>
              </a:spcBef>
              <a:spcAft>
                <a:spcPts val="0"/>
              </a:spcAft>
              <a:buSzPts val="1170"/>
              <a:buChar char="■"/>
              <a:defRPr/>
            </a:lvl3pPr>
            <a:lvl4pPr indent="-308610" lvl="3" marL="1828800" algn="l">
              <a:lnSpc>
                <a:spcPct val="115000"/>
              </a:lnSpc>
              <a:spcBef>
                <a:spcPts val="360"/>
              </a:spcBef>
              <a:spcAft>
                <a:spcPts val="0"/>
              </a:spcAft>
              <a:buSzPts val="1260"/>
              <a:buChar char="●"/>
              <a:defRPr/>
            </a:lvl4pPr>
            <a:lvl5pPr indent="-342900" lvl="4" marL="2286000" algn="l">
              <a:lnSpc>
                <a:spcPct val="115000"/>
              </a:lnSpc>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161" name="Google Shape;161;g27c901906d8_2_159"/>
          <p:cNvSpPr txBox="1"/>
          <p:nvPr>
            <p:ph idx="2" type="body"/>
          </p:nvPr>
        </p:nvSpPr>
        <p:spPr>
          <a:xfrm>
            <a:off x="457200" y="3000375"/>
            <a:ext cx="8229600" cy="1400100"/>
          </a:xfrm>
          <a:prstGeom prst="rect">
            <a:avLst/>
          </a:prstGeom>
          <a:noFill/>
          <a:ln>
            <a:noFill/>
          </a:ln>
        </p:spPr>
        <p:txBody>
          <a:bodyPr anchorCtr="0" anchor="t" bIns="45700" lIns="91425" spcFirstLastPara="1" rIns="91425" wrap="square" tIns="45700">
            <a:normAutofit/>
          </a:bodyPr>
          <a:lstStyle>
            <a:lvl1pPr indent="-314325" lvl="0" marL="457200" algn="l">
              <a:lnSpc>
                <a:spcPct val="115000"/>
              </a:lnSpc>
              <a:spcBef>
                <a:spcPts val="360"/>
              </a:spcBef>
              <a:spcAft>
                <a:spcPts val="0"/>
              </a:spcAft>
              <a:buSzPts val="1350"/>
              <a:buChar char="●"/>
              <a:defRPr/>
            </a:lvl1pPr>
            <a:lvl2pPr indent="-320040" lvl="1" marL="914400" algn="l">
              <a:lnSpc>
                <a:spcPct val="115000"/>
              </a:lnSpc>
              <a:spcBef>
                <a:spcPts val="360"/>
              </a:spcBef>
              <a:spcAft>
                <a:spcPts val="0"/>
              </a:spcAft>
              <a:buSzPts val="1440"/>
              <a:buChar char="○"/>
              <a:defRPr/>
            </a:lvl2pPr>
            <a:lvl3pPr indent="-302894" lvl="2" marL="1371600" algn="l">
              <a:lnSpc>
                <a:spcPct val="115000"/>
              </a:lnSpc>
              <a:spcBef>
                <a:spcPts val="360"/>
              </a:spcBef>
              <a:spcAft>
                <a:spcPts val="0"/>
              </a:spcAft>
              <a:buSzPts val="1170"/>
              <a:buChar char="■"/>
              <a:defRPr/>
            </a:lvl3pPr>
            <a:lvl4pPr indent="-308610" lvl="3" marL="1828800" algn="l">
              <a:lnSpc>
                <a:spcPct val="115000"/>
              </a:lnSpc>
              <a:spcBef>
                <a:spcPts val="360"/>
              </a:spcBef>
              <a:spcAft>
                <a:spcPts val="0"/>
              </a:spcAft>
              <a:buSzPts val="1260"/>
              <a:buChar char="●"/>
              <a:defRPr/>
            </a:lvl4pPr>
            <a:lvl5pPr indent="-342900" lvl="4" marL="2286000" algn="l">
              <a:lnSpc>
                <a:spcPct val="115000"/>
              </a:lnSpc>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162" name="Google Shape;162;g27c901906d8_2_159"/>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3" name="Google Shape;163;g27c901906d8_2_159"/>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
              <a:t>‹#›</a:t>
            </a:fld>
            <a:endParaRPr/>
          </a:p>
        </p:txBody>
      </p:sp>
      <p:sp>
        <p:nvSpPr>
          <p:cNvPr id="164" name="Google Shape;164;g27c901906d8_2_159"/>
          <p:cNvSpPr txBox="1"/>
          <p:nvPr>
            <p:ph idx="10" type="dt"/>
          </p:nvPr>
        </p:nvSpPr>
        <p:spPr>
          <a:xfrm>
            <a:off x="457200" y="4683919"/>
            <a:ext cx="2133600" cy="3573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5" name="Shape 165"/>
        <p:cNvGrpSpPr/>
        <p:nvPr/>
      </p:nvGrpSpPr>
      <p:grpSpPr>
        <a:xfrm>
          <a:off x="0" y="0"/>
          <a:ext cx="0" cy="0"/>
          <a:chOff x="0" y="0"/>
          <a:chExt cx="0" cy="0"/>
        </a:xfrm>
      </p:grpSpPr>
      <p:sp>
        <p:nvSpPr>
          <p:cNvPr id="166" name="Google Shape;166;g27c901906d8_2_166"/>
          <p:cNvSpPr txBox="1"/>
          <p:nvPr>
            <p:ph type="title"/>
          </p:nvPr>
        </p:nvSpPr>
        <p:spPr>
          <a:xfrm>
            <a:off x="630238"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7" name="Google Shape;167;g27c901906d8_2_166"/>
          <p:cNvSpPr txBox="1"/>
          <p:nvPr>
            <p:ph idx="1" type="body"/>
          </p:nvPr>
        </p:nvSpPr>
        <p:spPr>
          <a:xfrm>
            <a:off x="630238" y="1260872"/>
            <a:ext cx="38688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115000"/>
              </a:lnSpc>
              <a:spcBef>
                <a:spcPts val="480"/>
              </a:spcBef>
              <a:spcAft>
                <a:spcPts val="0"/>
              </a:spcAft>
              <a:buSzPts val="1800"/>
              <a:buNone/>
              <a:defRPr b="1" sz="2400"/>
            </a:lvl1pPr>
            <a:lvl2pPr indent="-228600" lvl="1" marL="914400" algn="l">
              <a:lnSpc>
                <a:spcPct val="115000"/>
              </a:lnSpc>
              <a:spcBef>
                <a:spcPts val="400"/>
              </a:spcBef>
              <a:spcAft>
                <a:spcPts val="0"/>
              </a:spcAft>
              <a:buSzPts val="1600"/>
              <a:buNone/>
              <a:defRPr b="1" sz="2000"/>
            </a:lvl2pPr>
            <a:lvl3pPr indent="-228600" lvl="2" marL="1371600" algn="l">
              <a:lnSpc>
                <a:spcPct val="115000"/>
              </a:lnSpc>
              <a:spcBef>
                <a:spcPts val="360"/>
              </a:spcBef>
              <a:spcAft>
                <a:spcPts val="0"/>
              </a:spcAft>
              <a:buSzPts val="1170"/>
              <a:buNone/>
              <a:defRPr b="1" sz="1800"/>
            </a:lvl3pPr>
            <a:lvl4pPr indent="-228600" lvl="3" marL="1828800" algn="l">
              <a:lnSpc>
                <a:spcPct val="115000"/>
              </a:lnSpc>
              <a:spcBef>
                <a:spcPts val="320"/>
              </a:spcBef>
              <a:spcAft>
                <a:spcPts val="0"/>
              </a:spcAft>
              <a:buSzPts val="1120"/>
              <a:buNone/>
              <a:defRPr b="1" sz="1600"/>
            </a:lvl4pPr>
            <a:lvl5pPr indent="-228600" lvl="4" marL="2286000" algn="l">
              <a:lnSpc>
                <a:spcPct val="115000"/>
              </a:lnSpc>
              <a:spcBef>
                <a:spcPts val="32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1200"/>
              </a:spcBef>
              <a:spcAft>
                <a:spcPts val="0"/>
              </a:spcAft>
              <a:buClr>
                <a:schemeClr val="dk1"/>
              </a:buClr>
              <a:buSzPts val="1600"/>
              <a:buNone/>
              <a:defRPr b="1" sz="1600"/>
            </a:lvl7pPr>
            <a:lvl8pPr indent="-228600" lvl="7" marL="3657600" algn="l">
              <a:lnSpc>
                <a:spcPct val="90000"/>
              </a:lnSpc>
              <a:spcBef>
                <a:spcPts val="1200"/>
              </a:spcBef>
              <a:spcAft>
                <a:spcPts val="0"/>
              </a:spcAft>
              <a:buClr>
                <a:schemeClr val="dk1"/>
              </a:buClr>
              <a:buSzPts val="1600"/>
              <a:buNone/>
              <a:defRPr b="1" sz="1600"/>
            </a:lvl8pPr>
            <a:lvl9pPr indent="-228600" lvl="8" marL="4114800" algn="l">
              <a:lnSpc>
                <a:spcPct val="90000"/>
              </a:lnSpc>
              <a:spcBef>
                <a:spcPts val="1200"/>
              </a:spcBef>
              <a:spcAft>
                <a:spcPts val="1200"/>
              </a:spcAft>
              <a:buClr>
                <a:schemeClr val="dk1"/>
              </a:buClr>
              <a:buSzPts val="1600"/>
              <a:buNone/>
              <a:defRPr b="1" sz="1600"/>
            </a:lvl9pPr>
          </a:lstStyle>
          <a:p/>
        </p:txBody>
      </p:sp>
      <p:sp>
        <p:nvSpPr>
          <p:cNvPr id="168" name="Google Shape;168;g27c901906d8_2_166"/>
          <p:cNvSpPr txBox="1"/>
          <p:nvPr>
            <p:ph idx="2" type="body"/>
          </p:nvPr>
        </p:nvSpPr>
        <p:spPr>
          <a:xfrm>
            <a:off x="630238" y="1878806"/>
            <a:ext cx="3868800" cy="2763600"/>
          </a:xfrm>
          <a:prstGeom prst="rect">
            <a:avLst/>
          </a:prstGeom>
          <a:noFill/>
          <a:ln>
            <a:noFill/>
          </a:ln>
        </p:spPr>
        <p:txBody>
          <a:bodyPr anchorCtr="0" anchor="t" bIns="45700" lIns="91425" spcFirstLastPara="1" rIns="91425" wrap="square" tIns="45700">
            <a:normAutofit/>
          </a:bodyPr>
          <a:lstStyle>
            <a:lvl1pPr indent="-314325" lvl="0" marL="457200" algn="l">
              <a:lnSpc>
                <a:spcPct val="115000"/>
              </a:lnSpc>
              <a:spcBef>
                <a:spcPts val="360"/>
              </a:spcBef>
              <a:spcAft>
                <a:spcPts val="0"/>
              </a:spcAft>
              <a:buSzPts val="1350"/>
              <a:buChar char="●"/>
              <a:defRPr/>
            </a:lvl1pPr>
            <a:lvl2pPr indent="-320040" lvl="1" marL="914400" algn="l">
              <a:lnSpc>
                <a:spcPct val="115000"/>
              </a:lnSpc>
              <a:spcBef>
                <a:spcPts val="360"/>
              </a:spcBef>
              <a:spcAft>
                <a:spcPts val="0"/>
              </a:spcAft>
              <a:buSzPts val="1440"/>
              <a:buChar char="○"/>
              <a:defRPr/>
            </a:lvl2pPr>
            <a:lvl3pPr indent="-302894" lvl="2" marL="1371600" algn="l">
              <a:lnSpc>
                <a:spcPct val="115000"/>
              </a:lnSpc>
              <a:spcBef>
                <a:spcPts val="360"/>
              </a:spcBef>
              <a:spcAft>
                <a:spcPts val="0"/>
              </a:spcAft>
              <a:buSzPts val="1170"/>
              <a:buChar char="■"/>
              <a:defRPr/>
            </a:lvl3pPr>
            <a:lvl4pPr indent="-308610" lvl="3" marL="1828800" algn="l">
              <a:lnSpc>
                <a:spcPct val="115000"/>
              </a:lnSpc>
              <a:spcBef>
                <a:spcPts val="360"/>
              </a:spcBef>
              <a:spcAft>
                <a:spcPts val="0"/>
              </a:spcAft>
              <a:buSzPts val="1260"/>
              <a:buChar char="●"/>
              <a:defRPr/>
            </a:lvl4pPr>
            <a:lvl5pPr indent="-342900" lvl="4" marL="2286000" algn="l">
              <a:lnSpc>
                <a:spcPct val="115000"/>
              </a:lnSpc>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169" name="Google Shape;169;g27c901906d8_2_166"/>
          <p:cNvSpPr txBox="1"/>
          <p:nvPr>
            <p:ph idx="3" type="body"/>
          </p:nvPr>
        </p:nvSpPr>
        <p:spPr>
          <a:xfrm>
            <a:off x="4629150" y="1260872"/>
            <a:ext cx="38877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115000"/>
              </a:lnSpc>
              <a:spcBef>
                <a:spcPts val="480"/>
              </a:spcBef>
              <a:spcAft>
                <a:spcPts val="0"/>
              </a:spcAft>
              <a:buSzPts val="1800"/>
              <a:buNone/>
              <a:defRPr b="1" sz="2400"/>
            </a:lvl1pPr>
            <a:lvl2pPr indent="-228600" lvl="1" marL="914400" algn="l">
              <a:lnSpc>
                <a:spcPct val="115000"/>
              </a:lnSpc>
              <a:spcBef>
                <a:spcPts val="400"/>
              </a:spcBef>
              <a:spcAft>
                <a:spcPts val="0"/>
              </a:spcAft>
              <a:buSzPts val="1600"/>
              <a:buNone/>
              <a:defRPr b="1" sz="2000"/>
            </a:lvl2pPr>
            <a:lvl3pPr indent="-228600" lvl="2" marL="1371600" algn="l">
              <a:lnSpc>
                <a:spcPct val="115000"/>
              </a:lnSpc>
              <a:spcBef>
                <a:spcPts val="360"/>
              </a:spcBef>
              <a:spcAft>
                <a:spcPts val="0"/>
              </a:spcAft>
              <a:buSzPts val="1170"/>
              <a:buNone/>
              <a:defRPr b="1" sz="1800"/>
            </a:lvl3pPr>
            <a:lvl4pPr indent="-228600" lvl="3" marL="1828800" algn="l">
              <a:lnSpc>
                <a:spcPct val="115000"/>
              </a:lnSpc>
              <a:spcBef>
                <a:spcPts val="320"/>
              </a:spcBef>
              <a:spcAft>
                <a:spcPts val="0"/>
              </a:spcAft>
              <a:buSzPts val="1120"/>
              <a:buNone/>
              <a:defRPr b="1" sz="1600"/>
            </a:lvl4pPr>
            <a:lvl5pPr indent="-228600" lvl="4" marL="2286000" algn="l">
              <a:lnSpc>
                <a:spcPct val="115000"/>
              </a:lnSpc>
              <a:spcBef>
                <a:spcPts val="32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1200"/>
              </a:spcBef>
              <a:spcAft>
                <a:spcPts val="0"/>
              </a:spcAft>
              <a:buClr>
                <a:schemeClr val="dk1"/>
              </a:buClr>
              <a:buSzPts val="1600"/>
              <a:buNone/>
              <a:defRPr b="1" sz="1600"/>
            </a:lvl7pPr>
            <a:lvl8pPr indent="-228600" lvl="7" marL="3657600" algn="l">
              <a:lnSpc>
                <a:spcPct val="90000"/>
              </a:lnSpc>
              <a:spcBef>
                <a:spcPts val="1200"/>
              </a:spcBef>
              <a:spcAft>
                <a:spcPts val="0"/>
              </a:spcAft>
              <a:buClr>
                <a:schemeClr val="dk1"/>
              </a:buClr>
              <a:buSzPts val="1600"/>
              <a:buNone/>
              <a:defRPr b="1" sz="1600"/>
            </a:lvl8pPr>
            <a:lvl9pPr indent="-228600" lvl="8" marL="4114800" algn="l">
              <a:lnSpc>
                <a:spcPct val="90000"/>
              </a:lnSpc>
              <a:spcBef>
                <a:spcPts val="1200"/>
              </a:spcBef>
              <a:spcAft>
                <a:spcPts val="1200"/>
              </a:spcAft>
              <a:buClr>
                <a:schemeClr val="dk1"/>
              </a:buClr>
              <a:buSzPts val="1600"/>
              <a:buNone/>
              <a:defRPr b="1" sz="1600"/>
            </a:lvl9pPr>
          </a:lstStyle>
          <a:p/>
        </p:txBody>
      </p:sp>
      <p:sp>
        <p:nvSpPr>
          <p:cNvPr id="170" name="Google Shape;170;g27c901906d8_2_166"/>
          <p:cNvSpPr txBox="1"/>
          <p:nvPr>
            <p:ph idx="4" type="body"/>
          </p:nvPr>
        </p:nvSpPr>
        <p:spPr>
          <a:xfrm>
            <a:off x="4629150" y="1878806"/>
            <a:ext cx="3887700" cy="2763600"/>
          </a:xfrm>
          <a:prstGeom prst="rect">
            <a:avLst/>
          </a:prstGeom>
          <a:noFill/>
          <a:ln>
            <a:noFill/>
          </a:ln>
        </p:spPr>
        <p:txBody>
          <a:bodyPr anchorCtr="0" anchor="t" bIns="45700" lIns="91425" spcFirstLastPara="1" rIns="91425" wrap="square" tIns="45700">
            <a:normAutofit/>
          </a:bodyPr>
          <a:lstStyle>
            <a:lvl1pPr indent="-314325" lvl="0" marL="457200" algn="l">
              <a:lnSpc>
                <a:spcPct val="115000"/>
              </a:lnSpc>
              <a:spcBef>
                <a:spcPts val="360"/>
              </a:spcBef>
              <a:spcAft>
                <a:spcPts val="0"/>
              </a:spcAft>
              <a:buSzPts val="1350"/>
              <a:buChar char="●"/>
              <a:defRPr/>
            </a:lvl1pPr>
            <a:lvl2pPr indent="-320040" lvl="1" marL="914400" algn="l">
              <a:lnSpc>
                <a:spcPct val="115000"/>
              </a:lnSpc>
              <a:spcBef>
                <a:spcPts val="360"/>
              </a:spcBef>
              <a:spcAft>
                <a:spcPts val="0"/>
              </a:spcAft>
              <a:buSzPts val="1440"/>
              <a:buChar char="○"/>
              <a:defRPr/>
            </a:lvl2pPr>
            <a:lvl3pPr indent="-302894" lvl="2" marL="1371600" algn="l">
              <a:lnSpc>
                <a:spcPct val="115000"/>
              </a:lnSpc>
              <a:spcBef>
                <a:spcPts val="360"/>
              </a:spcBef>
              <a:spcAft>
                <a:spcPts val="0"/>
              </a:spcAft>
              <a:buSzPts val="1170"/>
              <a:buChar char="■"/>
              <a:defRPr/>
            </a:lvl3pPr>
            <a:lvl4pPr indent="-308610" lvl="3" marL="1828800" algn="l">
              <a:lnSpc>
                <a:spcPct val="115000"/>
              </a:lnSpc>
              <a:spcBef>
                <a:spcPts val="360"/>
              </a:spcBef>
              <a:spcAft>
                <a:spcPts val="0"/>
              </a:spcAft>
              <a:buSzPts val="1260"/>
              <a:buChar char="●"/>
              <a:defRPr/>
            </a:lvl4pPr>
            <a:lvl5pPr indent="-342900" lvl="4" marL="2286000" algn="l">
              <a:lnSpc>
                <a:spcPct val="115000"/>
              </a:lnSpc>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171" name="Google Shape;171;g27c901906d8_2_166"/>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2" name="Google Shape;172;g27c901906d8_2_166"/>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
              <a:t>‹#›</a:t>
            </a:fld>
            <a:endParaRPr/>
          </a:p>
        </p:txBody>
      </p:sp>
      <p:sp>
        <p:nvSpPr>
          <p:cNvPr id="173" name="Google Shape;173;g27c901906d8_2_166"/>
          <p:cNvSpPr txBox="1"/>
          <p:nvPr>
            <p:ph idx="10" type="dt"/>
          </p:nvPr>
        </p:nvSpPr>
        <p:spPr>
          <a:xfrm>
            <a:off x="457200" y="4683919"/>
            <a:ext cx="2133600" cy="3573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4" name="Google Shape;174;g27c901906d8_2_166"/>
          <p:cNvSpPr/>
          <p:nvPr/>
        </p:nvSpPr>
        <p:spPr>
          <a:xfrm>
            <a:off x="-19235" y="5029201"/>
            <a:ext cx="1162200" cy="11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5" name="Google Shape;175;g27c901906d8_2_166"/>
          <p:cNvSpPr/>
          <p:nvPr/>
        </p:nvSpPr>
        <p:spPr>
          <a:xfrm>
            <a:off x="1143000" y="5029200"/>
            <a:ext cx="1162200" cy="114300"/>
          </a:xfrm>
          <a:prstGeom prst="rect">
            <a:avLst/>
          </a:prstGeom>
          <a:solidFill>
            <a:srgbClr val="1E24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6" name="Google Shape;176;g27c901906d8_2_166"/>
          <p:cNvSpPr/>
          <p:nvPr/>
        </p:nvSpPr>
        <p:spPr>
          <a:xfrm>
            <a:off x="2305235" y="5030240"/>
            <a:ext cx="1162200" cy="114300"/>
          </a:xfrm>
          <a:prstGeom prst="rect">
            <a:avLst/>
          </a:prstGeom>
          <a:solidFill>
            <a:srgbClr val="E5602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7" name="Google Shape;177;g27c901906d8_2_166"/>
          <p:cNvSpPr/>
          <p:nvPr/>
        </p:nvSpPr>
        <p:spPr>
          <a:xfrm>
            <a:off x="7620000" y="228600"/>
            <a:ext cx="1295400" cy="971700"/>
          </a:xfrm>
          <a:prstGeom prst="teardrop">
            <a:avLst>
              <a:gd fmla="val 100000" name="adj"/>
            </a:avLst>
          </a:prstGeom>
          <a:solidFill>
            <a:srgbClr val="E56027">
              <a:alpha val="2823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Logo&#10;&#10;Description automatically generated" id="178" name="Google Shape;178;g27c901906d8_2_166"/>
          <p:cNvPicPr preferRelativeResize="0"/>
          <p:nvPr/>
        </p:nvPicPr>
        <p:blipFill rotWithShape="1">
          <a:blip r:embed="rId2">
            <a:alphaModFix/>
          </a:blip>
          <a:srcRect b="0" l="0" r="0" t="0"/>
          <a:stretch/>
        </p:blipFill>
        <p:spPr>
          <a:xfrm>
            <a:off x="7856730" y="457200"/>
            <a:ext cx="625560" cy="5143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79" name="Shape 179"/>
        <p:cNvGrpSpPr/>
        <p:nvPr/>
      </p:nvGrpSpPr>
      <p:grpSpPr>
        <a:xfrm>
          <a:off x="0" y="0"/>
          <a:ext cx="0" cy="0"/>
          <a:chOff x="0" y="0"/>
          <a:chExt cx="0" cy="0"/>
        </a:xfrm>
      </p:grpSpPr>
      <p:sp>
        <p:nvSpPr>
          <p:cNvPr id="180" name="Google Shape;180;g27c901906d8_2_180"/>
          <p:cNvSpPr/>
          <p:nvPr/>
        </p:nvSpPr>
        <p:spPr>
          <a:xfrm>
            <a:off x="-19235" y="4990361"/>
            <a:ext cx="1162200" cy="153300"/>
          </a:xfrm>
          <a:prstGeom prst="rect">
            <a:avLst/>
          </a:prstGeom>
          <a:solidFill>
            <a:srgbClr val="E5602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1" name="Google Shape;181;g27c901906d8_2_180"/>
          <p:cNvSpPr/>
          <p:nvPr/>
        </p:nvSpPr>
        <p:spPr>
          <a:xfrm>
            <a:off x="1143000" y="4990361"/>
            <a:ext cx="1162200" cy="153300"/>
          </a:xfrm>
          <a:prstGeom prst="rect">
            <a:avLst/>
          </a:prstGeom>
          <a:solidFill>
            <a:srgbClr val="1E24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82" name="Google Shape;182;g27c901906d8_2_180"/>
          <p:cNvPicPr preferRelativeResize="0"/>
          <p:nvPr/>
        </p:nvPicPr>
        <p:blipFill rotWithShape="1">
          <a:blip r:embed="rId2">
            <a:alphaModFix/>
          </a:blip>
          <a:srcRect b="0" l="0" r="0" t="0"/>
          <a:stretch/>
        </p:blipFill>
        <p:spPr>
          <a:xfrm>
            <a:off x="-19235" y="210290"/>
            <a:ext cx="1843088" cy="3686175"/>
          </a:xfrm>
          <a:prstGeom prst="rect">
            <a:avLst/>
          </a:prstGeom>
          <a:noFill/>
          <a:ln>
            <a:noFill/>
          </a:ln>
        </p:spPr>
      </p:pic>
      <p:sp>
        <p:nvSpPr>
          <p:cNvPr id="183" name="Google Shape;183;g27c901906d8_2_180"/>
          <p:cNvSpPr txBox="1"/>
          <p:nvPr>
            <p:ph type="title"/>
          </p:nvPr>
        </p:nvSpPr>
        <p:spPr>
          <a:xfrm>
            <a:off x="457200" y="342900"/>
            <a:ext cx="6629400" cy="1028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800"/>
              <a:buNone/>
              <a:defRPr>
                <a:solidFill>
                  <a:srgbClr val="1E243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4" name="Google Shape;184;g27c901906d8_2_180"/>
          <p:cNvSpPr txBox="1"/>
          <p:nvPr>
            <p:ph idx="1" type="body"/>
          </p:nvPr>
        </p:nvSpPr>
        <p:spPr>
          <a:xfrm>
            <a:off x="457200" y="1485900"/>
            <a:ext cx="8229600" cy="1714500"/>
          </a:xfrm>
          <a:prstGeom prst="rect">
            <a:avLst/>
          </a:prstGeom>
          <a:noFill/>
          <a:ln>
            <a:noFill/>
          </a:ln>
        </p:spPr>
        <p:txBody>
          <a:bodyPr anchorCtr="0" anchor="t" bIns="45700" lIns="91425" spcFirstLastPara="1" rIns="91425" wrap="square" tIns="45700">
            <a:normAutofit/>
          </a:bodyPr>
          <a:lstStyle>
            <a:lvl1pPr indent="-228600" lvl="0" marL="457200" algn="l">
              <a:lnSpc>
                <a:spcPct val="115000"/>
              </a:lnSpc>
              <a:spcBef>
                <a:spcPts val="640"/>
              </a:spcBef>
              <a:spcAft>
                <a:spcPts val="0"/>
              </a:spcAft>
              <a:buSzPts val="2400"/>
              <a:buNone/>
              <a:defRPr>
                <a:solidFill>
                  <a:schemeClr val="accent1"/>
                </a:solidFill>
              </a:defRPr>
            </a:lvl1pPr>
            <a:lvl2pPr indent="-370840" lvl="1" marL="914400" algn="l">
              <a:lnSpc>
                <a:spcPct val="115000"/>
              </a:lnSpc>
              <a:spcBef>
                <a:spcPts val="560"/>
              </a:spcBef>
              <a:spcAft>
                <a:spcPts val="0"/>
              </a:spcAft>
              <a:buClr>
                <a:schemeClr val="accent3"/>
              </a:buClr>
              <a:buSzPts val="2240"/>
              <a:buFont typeface="Arial"/>
              <a:buChar char="•"/>
              <a:defRPr/>
            </a:lvl2pPr>
            <a:lvl3pPr indent="-327660" lvl="2" marL="1371600" algn="l">
              <a:lnSpc>
                <a:spcPct val="115000"/>
              </a:lnSpc>
              <a:spcBef>
                <a:spcPts val="480"/>
              </a:spcBef>
              <a:spcAft>
                <a:spcPts val="0"/>
              </a:spcAft>
              <a:buClr>
                <a:schemeClr val="accent3"/>
              </a:buClr>
              <a:buSzPts val="1560"/>
              <a:buFont typeface="Arial"/>
              <a:buChar char="•"/>
              <a:defRPr/>
            </a:lvl3pPr>
            <a:lvl4pPr indent="-317500" lvl="3" marL="1828800" algn="l">
              <a:lnSpc>
                <a:spcPct val="115000"/>
              </a:lnSpc>
              <a:spcBef>
                <a:spcPts val="400"/>
              </a:spcBef>
              <a:spcAft>
                <a:spcPts val="0"/>
              </a:spcAft>
              <a:buClr>
                <a:schemeClr val="accent3"/>
              </a:buClr>
              <a:buSzPts val="1400"/>
              <a:buFont typeface="Arial"/>
              <a:buChar char="•"/>
              <a:defRPr/>
            </a:lvl4pPr>
            <a:lvl5pPr indent="-355600" lvl="4" marL="2286000" algn="l">
              <a:lnSpc>
                <a:spcPct val="115000"/>
              </a:lnSpc>
              <a:spcBef>
                <a:spcPts val="400"/>
              </a:spcBef>
              <a:spcAft>
                <a:spcPts val="0"/>
              </a:spcAft>
              <a:buClr>
                <a:schemeClr val="accent3"/>
              </a:buClr>
              <a:buSzPts val="20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185" name="Google Shape;185;g27c901906d8_2_180"/>
          <p:cNvSpPr/>
          <p:nvPr/>
        </p:nvSpPr>
        <p:spPr>
          <a:xfrm>
            <a:off x="2305235" y="4991400"/>
            <a:ext cx="1162200" cy="15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6" name="Google Shape;186;g27c901906d8_2_180"/>
          <p:cNvSpPr txBox="1"/>
          <p:nvPr>
            <p:ph idx="2" type="body"/>
          </p:nvPr>
        </p:nvSpPr>
        <p:spPr>
          <a:xfrm>
            <a:off x="457199" y="3632828"/>
            <a:ext cx="3943200" cy="1323000"/>
          </a:xfrm>
          <a:prstGeom prst="rect">
            <a:avLst/>
          </a:prstGeom>
          <a:noFill/>
          <a:ln>
            <a:noFill/>
          </a:ln>
        </p:spPr>
        <p:txBody>
          <a:bodyPr anchorCtr="0" anchor="t" bIns="45700" lIns="91425" spcFirstLastPara="1" rIns="91425" wrap="square" tIns="45700">
            <a:normAutofit/>
          </a:bodyPr>
          <a:lstStyle>
            <a:lvl1pPr indent="-228600" lvl="0" marL="457200" algn="l">
              <a:lnSpc>
                <a:spcPct val="115000"/>
              </a:lnSpc>
              <a:spcBef>
                <a:spcPts val="320"/>
              </a:spcBef>
              <a:spcAft>
                <a:spcPts val="0"/>
              </a:spcAft>
              <a:buSzPts val="1200"/>
              <a:buFont typeface="Arial"/>
              <a:buNone/>
              <a:defRPr b="0" i="0" sz="1600">
                <a:latin typeface="Montserrat"/>
                <a:ea typeface="Montserrat"/>
                <a:cs typeface="Montserrat"/>
                <a:sym typeface="Montserrat"/>
              </a:defRPr>
            </a:lvl1pPr>
            <a:lvl2pPr indent="-228600" lvl="1" marL="914400" algn="l">
              <a:lnSpc>
                <a:spcPct val="115000"/>
              </a:lnSpc>
              <a:spcBef>
                <a:spcPts val="560"/>
              </a:spcBef>
              <a:spcAft>
                <a:spcPts val="0"/>
              </a:spcAft>
              <a:buSzPts val="2240"/>
              <a:buNone/>
              <a:defRPr/>
            </a:lvl2pPr>
            <a:lvl3pPr indent="-228600" lvl="2" marL="1371600" algn="l">
              <a:lnSpc>
                <a:spcPct val="115000"/>
              </a:lnSpc>
              <a:spcBef>
                <a:spcPts val="480"/>
              </a:spcBef>
              <a:spcAft>
                <a:spcPts val="0"/>
              </a:spcAft>
              <a:buSzPts val="1560"/>
              <a:buNone/>
              <a:defRPr/>
            </a:lvl3pPr>
            <a:lvl4pPr indent="-228600" lvl="3" marL="1828800" algn="l">
              <a:lnSpc>
                <a:spcPct val="115000"/>
              </a:lnSpc>
              <a:spcBef>
                <a:spcPts val="400"/>
              </a:spcBef>
              <a:spcAft>
                <a:spcPts val="0"/>
              </a:spcAft>
              <a:buSzPts val="1400"/>
              <a:buNone/>
              <a:defRPr/>
            </a:lvl4pPr>
            <a:lvl5pPr indent="-228600" lvl="4" marL="2286000" algn="l">
              <a:lnSpc>
                <a:spcPct val="115000"/>
              </a:lnSpc>
              <a:spcBef>
                <a:spcPts val="400"/>
              </a:spcBef>
              <a:spcAft>
                <a:spcPts val="0"/>
              </a:spcAft>
              <a:buSzPts val="20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187" name="Google Shape;187;g27c901906d8_2_180"/>
          <p:cNvSpPr txBox="1"/>
          <p:nvPr>
            <p:ph idx="3" type="body"/>
          </p:nvPr>
        </p:nvSpPr>
        <p:spPr>
          <a:xfrm>
            <a:off x="4743634" y="3637070"/>
            <a:ext cx="3943200" cy="1314600"/>
          </a:xfrm>
          <a:prstGeom prst="rect">
            <a:avLst/>
          </a:prstGeom>
          <a:noFill/>
          <a:ln>
            <a:noFill/>
          </a:ln>
        </p:spPr>
        <p:txBody>
          <a:bodyPr anchorCtr="0" anchor="t" bIns="45700" lIns="91425" spcFirstLastPara="1" rIns="91425" wrap="square" tIns="45700">
            <a:normAutofit/>
          </a:bodyPr>
          <a:lstStyle>
            <a:lvl1pPr indent="-304800" lvl="0" marL="457200" algn="l">
              <a:lnSpc>
                <a:spcPct val="115000"/>
              </a:lnSpc>
              <a:spcBef>
                <a:spcPts val="320"/>
              </a:spcBef>
              <a:spcAft>
                <a:spcPts val="0"/>
              </a:spcAft>
              <a:buSzPts val="1200"/>
              <a:buChar char="●"/>
              <a:defRPr sz="1600">
                <a:latin typeface="Montserrat"/>
                <a:ea typeface="Montserrat"/>
                <a:cs typeface="Montserrat"/>
                <a:sym typeface="Montserrat"/>
              </a:defRPr>
            </a:lvl1pPr>
            <a:lvl2pPr indent="-320040" lvl="1" marL="914400" algn="l">
              <a:lnSpc>
                <a:spcPct val="115000"/>
              </a:lnSpc>
              <a:spcBef>
                <a:spcPts val="360"/>
              </a:spcBef>
              <a:spcAft>
                <a:spcPts val="0"/>
              </a:spcAft>
              <a:buSzPts val="1440"/>
              <a:buChar char="○"/>
              <a:defRPr/>
            </a:lvl2pPr>
            <a:lvl3pPr indent="-302894" lvl="2" marL="1371600" algn="l">
              <a:lnSpc>
                <a:spcPct val="115000"/>
              </a:lnSpc>
              <a:spcBef>
                <a:spcPts val="360"/>
              </a:spcBef>
              <a:spcAft>
                <a:spcPts val="0"/>
              </a:spcAft>
              <a:buSzPts val="1170"/>
              <a:buChar char="■"/>
              <a:defRPr/>
            </a:lvl3pPr>
            <a:lvl4pPr indent="-308610" lvl="3" marL="1828800" algn="l">
              <a:lnSpc>
                <a:spcPct val="115000"/>
              </a:lnSpc>
              <a:spcBef>
                <a:spcPts val="360"/>
              </a:spcBef>
              <a:spcAft>
                <a:spcPts val="0"/>
              </a:spcAft>
              <a:buSzPts val="1260"/>
              <a:buChar char="●"/>
              <a:defRPr/>
            </a:lvl4pPr>
            <a:lvl5pPr indent="-342900" lvl="4" marL="2286000" algn="l">
              <a:lnSpc>
                <a:spcPct val="115000"/>
              </a:lnSpc>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188" name="Google Shape;188;g27c901906d8_2_180"/>
          <p:cNvSpPr/>
          <p:nvPr/>
        </p:nvSpPr>
        <p:spPr>
          <a:xfrm>
            <a:off x="7620000" y="228600"/>
            <a:ext cx="1295400" cy="971700"/>
          </a:xfrm>
          <a:prstGeom prst="teardrop">
            <a:avLst>
              <a:gd fmla="val 100000" name="adj"/>
            </a:avLst>
          </a:prstGeom>
          <a:solidFill>
            <a:srgbClr val="E56027">
              <a:alpha val="2823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Logo&#10;&#10;Description automatically generated" id="189" name="Google Shape;189;g27c901906d8_2_180"/>
          <p:cNvPicPr preferRelativeResize="0"/>
          <p:nvPr/>
        </p:nvPicPr>
        <p:blipFill rotWithShape="1">
          <a:blip r:embed="rId3">
            <a:alphaModFix/>
          </a:blip>
          <a:srcRect b="0" l="0" r="0" t="0"/>
          <a:stretch/>
        </p:blipFill>
        <p:spPr>
          <a:xfrm>
            <a:off x="7856730" y="457200"/>
            <a:ext cx="625560" cy="5143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g27c901906d8_2_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g27c901906d8_2_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g27c901906d8_2_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90" name="Shape 190"/>
        <p:cNvGrpSpPr/>
        <p:nvPr/>
      </p:nvGrpSpPr>
      <p:grpSpPr>
        <a:xfrm>
          <a:off x="0" y="0"/>
          <a:ext cx="0" cy="0"/>
          <a:chOff x="0" y="0"/>
          <a:chExt cx="0" cy="0"/>
        </a:xfrm>
      </p:grpSpPr>
      <p:sp>
        <p:nvSpPr>
          <p:cNvPr id="191" name="Google Shape;191;g27c901906d8_2_191"/>
          <p:cNvSpPr txBox="1"/>
          <p:nvPr>
            <p:ph type="title"/>
          </p:nvPr>
        </p:nvSpPr>
        <p:spPr>
          <a:xfrm>
            <a:off x="623888" y="1282303"/>
            <a:ext cx="7886700" cy="2139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28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2" name="Google Shape;192;g27c901906d8_2_191"/>
          <p:cNvSpPr txBox="1"/>
          <p:nvPr>
            <p:ph idx="1" type="body"/>
          </p:nvPr>
        </p:nvSpPr>
        <p:spPr>
          <a:xfrm>
            <a:off x="623888" y="3442097"/>
            <a:ext cx="7886700" cy="1125300"/>
          </a:xfrm>
          <a:prstGeom prst="rect">
            <a:avLst/>
          </a:prstGeom>
          <a:noFill/>
          <a:ln>
            <a:noFill/>
          </a:ln>
        </p:spPr>
        <p:txBody>
          <a:bodyPr anchorCtr="0" anchor="t" bIns="45700" lIns="91425" spcFirstLastPara="1" rIns="91425" wrap="square" tIns="45700">
            <a:normAutofit/>
          </a:bodyPr>
          <a:lstStyle>
            <a:lvl1pPr indent="-228600" lvl="0" marL="457200" algn="l">
              <a:lnSpc>
                <a:spcPct val="115000"/>
              </a:lnSpc>
              <a:spcBef>
                <a:spcPts val="480"/>
              </a:spcBef>
              <a:spcAft>
                <a:spcPts val="0"/>
              </a:spcAft>
              <a:buSzPts val="1800"/>
              <a:buNone/>
              <a:defRPr sz="2400"/>
            </a:lvl1pPr>
            <a:lvl2pPr indent="-228600" lvl="1" marL="914400" algn="l">
              <a:lnSpc>
                <a:spcPct val="115000"/>
              </a:lnSpc>
              <a:spcBef>
                <a:spcPts val="400"/>
              </a:spcBef>
              <a:spcAft>
                <a:spcPts val="0"/>
              </a:spcAft>
              <a:buSzPts val="1600"/>
              <a:buNone/>
              <a:defRPr sz="2000"/>
            </a:lvl2pPr>
            <a:lvl3pPr indent="-228600" lvl="2" marL="1371600" algn="l">
              <a:lnSpc>
                <a:spcPct val="115000"/>
              </a:lnSpc>
              <a:spcBef>
                <a:spcPts val="360"/>
              </a:spcBef>
              <a:spcAft>
                <a:spcPts val="0"/>
              </a:spcAft>
              <a:buSzPts val="1170"/>
              <a:buNone/>
              <a:defRPr sz="1800"/>
            </a:lvl3pPr>
            <a:lvl4pPr indent="-228600" lvl="3" marL="1828800" algn="l">
              <a:lnSpc>
                <a:spcPct val="115000"/>
              </a:lnSpc>
              <a:spcBef>
                <a:spcPts val="320"/>
              </a:spcBef>
              <a:spcAft>
                <a:spcPts val="0"/>
              </a:spcAft>
              <a:buSzPts val="1120"/>
              <a:buNone/>
              <a:defRPr sz="1600"/>
            </a:lvl4pPr>
            <a:lvl5pPr indent="-228600" lvl="4" marL="2286000" algn="l">
              <a:lnSpc>
                <a:spcPct val="115000"/>
              </a:lnSpc>
              <a:spcBef>
                <a:spcPts val="320"/>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1200"/>
              </a:spcBef>
              <a:spcAft>
                <a:spcPts val="0"/>
              </a:spcAft>
              <a:buClr>
                <a:schemeClr val="dk1"/>
              </a:buClr>
              <a:buSzPts val="1600"/>
              <a:buNone/>
              <a:defRPr sz="1600"/>
            </a:lvl7pPr>
            <a:lvl8pPr indent="-228600" lvl="7" marL="3657600" algn="l">
              <a:lnSpc>
                <a:spcPct val="90000"/>
              </a:lnSpc>
              <a:spcBef>
                <a:spcPts val="1200"/>
              </a:spcBef>
              <a:spcAft>
                <a:spcPts val="0"/>
              </a:spcAft>
              <a:buClr>
                <a:schemeClr val="dk1"/>
              </a:buClr>
              <a:buSzPts val="1600"/>
              <a:buNone/>
              <a:defRPr sz="1600"/>
            </a:lvl8pPr>
            <a:lvl9pPr indent="-228600" lvl="8" marL="4114800" algn="l">
              <a:lnSpc>
                <a:spcPct val="90000"/>
              </a:lnSpc>
              <a:spcBef>
                <a:spcPts val="1200"/>
              </a:spcBef>
              <a:spcAft>
                <a:spcPts val="1200"/>
              </a:spcAft>
              <a:buClr>
                <a:schemeClr val="dk1"/>
              </a:buClr>
              <a:buSzPts val="1600"/>
              <a:buNone/>
              <a:defRPr sz="1600"/>
            </a:lvl9pPr>
          </a:lstStyle>
          <a:p/>
        </p:txBody>
      </p:sp>
      <p:sp>
        <p:nvSpPr>
          <p:cNvPr id="193" name="Google Shape;193;g27c901906d8_2_191"/>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4" name="Google Shape;194;g27c901906d8_2_191"/>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
              <a:t>‹#›</a:t>
            </a:fld>
            <a:endParaRPr/>
          </a:p>
        </p:txBody>
      </p:sp>
      <p:sp>
        <p:nvSpPr>
          <p:cNvPr id="195" name="Google Shape;195;g27c901906d8_2_191"/>
          <p:cNvSpPr txBox="1"/>
          <p:nvPr>
            <p:ph idx="10" type="dt"/>
          </p:nvPr>
        </p:nvSpPr>
        <p:spPr>
          <a:xfrm>
            <a:off x="457200" y="4683919"/>
            <a:ext cx="2133600" cy="3573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g27c901906d8_2_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g27c901906d8_2_1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g27c901906d8_2_1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g27c901906d8_2_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g27c901906d8_2_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g27c901906d8_2_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g27c901906d8_2_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g27c901906d8_2_2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g27c901906d8_2_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g27c901906d8_2_2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g27c901906d8_2_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27c901906d8_2_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27c901906d8_2_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g27c901906d8_2_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g27c901906d8_2_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g27c901906d8_2_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27c901906d8_2_3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g27c901906d8_2_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theme" Target="../theme/theme2.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7c901906d8_2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g27c901906d8_2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g27c901906d8_2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6" name="Shape 56"/>
        <p:cNvGrpSpPr/>
        <p:nvPr/>
      </p:nvGrpSpPr>
      <p:grpSpPr>
        <a:xfrm>
          <a:off x="0" y="0"/>
          <a:ext cx="0" cy="0"/>
          <a:chOff x="0" y="0"/>
          <a:chExt cx="0" cy="0"/>
        </a:xfrm>
      </p:grpSpPr>
      <p:sp>
        <p:nvSpPr>
          <p:cNvPr id="57" name="Google Shape;57;g27c901906d8_2_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58" name="Google Shape;58;g27c901906d8_2_5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59" name="Google Shape;59;g27c901906d8_2_5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11.jp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mailto:MIHEC@umn.edu" TargetMode="External"/><Relationship Id="rId4" Type="http://schemas.openxmlformats.org/officeDocument/2006/relationships/hyperlink" Target="https://mihec.ici.umn.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Logo with Minnesota Inclusive Higher Education Consortium written in gold lettering across a blue shape of the state of Minnesota " id="200" name="Google Shape;200;g27c901906d8_2_51"/>
          <p:cNvPicPr preferRelativeResize="0"/>
          <p:nvPr/>
        </p:nvPicPr>
        <p:blipFill rotWithShape="1">
          <a:blip r:embed="rId3">
            <a:alphaModFix/>
          </a:blip>
          <a:srcRect b="0" l="0" r="0" t="0"/>
          <a:stretch/>
        </p:blipFill>
        <p:spPr>
          <a:xfrm>
            <a:off x="2273122" y="647775"/>
            <a:ext cx="4353701" cy="2239750"/>
          </a:xfrm>
          <a:prstGeom prst="rect">
            <a:avLst/>
          </a:prstGeom>
          <a:noFill/>
          <a:ln>
            <a:noFill/>
          </a:ln>
        </p:spPr>
      </p:pic>
      <p:sp>
        <p:nvSpPr>
          <p:cNvPr id="201" name="Google Shape;201;g27c901906d8_2_51"/>
          <p:cNvSpPr txBox="1"/>
          <p:nvPr>
            <p:ph type="title"/>
          </p:nvPr>
        </p:nvSpPr>
        <p:spPr>
          <a:xfrm>
            <a:off x="241800" y="2887525"/>
            <a:ext cx="8902200" cy="223975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2300"/>
          </a:p>
          <a:p>
            <a:pPr indent="0" lvl="0" marL="0" rtl="0" algn="ctr">
              <a:lnSpc>
                <a:spcPct val="100000"/>
              </a:lnSpc>
              <a:spcBef>
                <a:spcPts val="1200"/>
              </a:spcBef>
              <a:spcAft>
                <a:spcPts val="0"/>
              </a:spcAft>
              <a:buClr>
                <a:schemeClr val="dk1"/>
              </a:buClr>
              <a:buSzPts val="1100"/>
              <a:buFont typeface="Arial"/>
              <a:buNone/>
            </a:pPr>
            <a:br>
              <a:rPr lang="en" sz="2300"/>
            </a:br>
            <a:r>
              <a:rPr b="1" lang="en" sz="2300"/>
              <a:t>MIHEC Learning Community Event </a:t>
            </a:r>
            <a:br>
              <a:rPr b="1" lang="en" sz="2800"/>
            </a:br>
            <a:br>
              <a:rPr b="1" i="1" lang="en" sz="2400"/>
            </a:br>
            <a:br>
              <a:rPr b="1" i="1" lang="en" sz="900"/>
            </a:br>
            <a:r>
              <a:rPr b="1" lang="en" sz="1800"/>
              <a:t>February 13</a:t>
            </a:r>
            <a:r>
              <a:rPr b="1" lang="en" sz="1800"/>
              <a:t>, 2024</a:t>
            </a:r>
            <a:endParaRPr b="1" sz="1800"/>
          </a:p>
          <a:p>
            <a:pPr indent="0" lvl="0" marL="0" rtl="0" algn="ctr">
              <a:lnSpc>
                <a:spcPct val="100000"/>
              </a:lnSpc>
              <a:spcBef>
                <a:spcPts val="1200"/>
              </a:spcBef>
              <a:spcAft>
                <a:spcPts val="0"/>
              </a:spcAft>
              <a:buClr>
                <a:schemeClr val="dk1"/>
              </a:buClr>
              <a:buSzPts val="1100"/>
              <a:buFont typeface="Arial"/>
              <a:buNone/>
            </a:pPr>
            <a:r>
              <a:t/>
            </a:r>
            <a:endParaRPr sz="2000"/>
          </a:p>
          <a:p>
            <a:pPr indent="0" lvl="0" marL="0" rtl="0" algn="l">
              <a:lnSpc>
                <a:spcPct val="100000"/>
              </a:lnSpc>
              <a:spcBef>
                <a:spcPts val="1200"/>
              </a:spcBef>
              <a:spcAft>
                <a:spcPts val="0"/>
              </a:spcAft>
              <a:buClr>
                <a:schemeClr val="dk1"/>
              </a:buClr>
              <a:buSzPts val="1100"/>
              <a:buFont typeface="Arial"/>
              <a:buNone/>
            </a:pPr>
            <a:r>
              <a:rPr lang="en" sz="1700">
                <a:solidFill>
                  <a:schemeClr val="dk2"/>
                </a:solidFill>
                <a:latin typeface="Lato"/>
                <a:ea typeface="Lato"/>
                <a:cs typeface="Lato"/>
                <a:sym typeface="Lato"/>
              </a:rPr>
              <a:t>                                  </a:t>
            </a:r>
            <a:r>
              <a:rPr lang="en" sz="1800">
                <a:solidFill>
                  <a:schemeClr val="dk2"/>
                </a:solidFill>
                <a:latin typeface="Lato"/>
                <a:ea typeface="Lato"/>
                <a:cs typeface="Lato"/>
                <a:sym typeface="Lato"/>
              </a:rPr>
              <a:t> </a:t>
            </a:r>
            <a:endParaRPr sz="2300">
              <a:latin typeface="Lato"/>
              <a:ea typeface="Lato"/>
              <a:cs typeface="Lato"/>
              <a:sym typeface="Lato"/>
            </a:endParaRPr>
          </a:p>
          <a:p>
            <a:pPr indent="0" lvl="0" marL="0" rtl="0" algn="l">
              <a:lnSpc>
                <a:spcPct val="115000"/>
              </a:lnSpc>
              <a:spcBef>
                <a:spcPts val="0"/>
              </a:spcBef>
              <a:spcAft>
                <a:spcPts val="1200"/>
              </a:spcAft>
              <a:buClr>
                <a:schemeClr val="dk1"/>
              </a:buClr>
              <a:buSzPts val="1100"/>
              <a:buFont typeface="Arial"/>
              <a:buNone/>
            </a:pPr>
            <a:r>
              <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b46a1c698a_0_1"/>
          <p:cNvSpPr txBox="1"/>
          <p:nvPr>
            <p:ph type="title"/>
          </p:nvPr>
        </p:nvSpPr>
        <p:spPr>
          <a:xfrm>
            <a:off x="796775" y="1881000"/>
            <a:ext cx="3300900" cy="1381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Why we created this book</a:t>
            </a:r>
            <a:endParaRPr/>
          </a:p>
        </p:txBody>
      </p:sp>
      <p:sp>
        <p:nvSpPr>
          <p:cNvPr id="267" name="Google Shape;267;g2b46a1c698a_0_1"/>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268" name="Google Shape;268;g2b46a1c698a_0_1"/>
          <p:cNvPicPr preferRelativeResize="0"/>
          <p:nvPr/>
        </p:nvPicPr>
        <p:blipFill>
          <a:blip r:embed="rId3">
            <a:alphaModFix/>
          </a:blip>
          <a:stretch>
            <a:fillRect/>
          </a:stretch>
        </p:blipFill>
        <p:spPr>
          <a:xfrm>
            <a:off x="4940350" y="534400"/>
            <a:ext cx="2861325" cy="4423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68d7fc5637_1_37"/>
          <p:cNvSpPr txBox="1"/>
          <p:nvPr>
            <p:ph type="title"/>
          </p:nvPr>
        </p:nvSpPr>
        <p:spPr>
          <a:xfrm>
            <a:off x="362575" y="2025725"/>
            <a:ext cx="3300900" cy="1381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Our Process</a:t>
            </a:r>
            <a:endParaRPr/>
          </a:p>
        </p:txBody>
      </p:sp>
      <p:sp>
        <p:nvSpPr>
          <p:cNvPr id="274" name="Google Shape;274;g268d7fc5637_1_3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275" name="Google Shape;275;g268d7fc5637_1_37"/>
          <p:cNvPicPr preferRelativeResize="0"/>
          <p:nvPr/>
        </p:nvPicPr>
        <p:blipFill>
          <a:blip r:embed="rId3">
            <a:alphaModFix/>
          </a:blip>
          <a:stretch>
            <a:fillRect/>
          </a:stretch>
        </p:blipFill>
        <p:spPr>
          <a:xfrm>
            <a:off x="3838150" y="963588"/>
            <a:ext cx="4741526" cy="32163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1f1bf7e28f6_1_1"/>
          <p:cNvSpPr txBox="1"/>
          <p:nvPr>
            <p:ph type="title"/>
          </p:nvPr>
        </p:nvSpPr>
        <p:spPr>
          <a:xfrm>
            <a:off x="729450" y="1322450"/>
            <a:ext cx="7688400" cy="1518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I Want to Go to College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Antonio Contreras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81" name="Google Shape;281;g1f1bf7e28f6_1_1"/>
          <p:cNvSpPr txBox="1"/>
          <p:nvPr>
            <p:ph idx="4294967295"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1f1bf7faab3_0_67"/>
          <p:cNvSpPr txBox="1"/>
          <p:nvPr>
            <p:ph idx="4294967295"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87" name="Google Shape;287;g1f1bf7faab3_0_67"/>
          <p:cNvSpPr txBox="1"/>
          <p:nvPr>
            <p:ph idx="4294967295"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288" name="Google Shape;288;g1f1bf7faab3_0_67"/>
          <p:cNvPicPr preferRelativeResize="0"/>
          <p:nvPr/>
        </p:nvPicPr>
        <p:blipFill>
          <a:blip r:embed="rId3">
            <a:alphaModFix/>
          </a:blip>
          <a:stretch>
            <a:fillRect/>
          </a:stretch>
        </p:blipFill>
        <p:spPr>
          <a:xfrm>
            <a:off x="76199" y="580454"/>
            <a:ext cx="8991600" cy="37106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1f1bf7faab3_0_53"/>
          <p:cNvSpPr txBox="1"/>
          <p:nvPr>
            <p:ph idx="4294967295"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94" name="Google Shape;294;g1f1bf7faab3_0_53"/>
          <p:cNvSpPr txBox="1"/>
          <p:nvPr>
            <p:ph idx="4294967295"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295" name="Google Shape;295;g1f1bf7faab3_0_53"/>
          <p:cNvPicPr preferRelativeResize="0"/>
          <p:nvPr/>
        </p:nvPicPr>
        <p:blipFill>
          <a:blip r:embed="rId3">
            <a:alphaModFix/>
          </a:blip>
          <a:stretch>
            <a:fillRect/>
          </a:stretch>
        </p:blipFill>
        <p:spPr>
          <a:xfrm>
            <a:off x="171675" y="889218"/>
            <a:ext cx="8803949" cy="3365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1f1bf7faab3_0_60"/>
          <p:cNvSpPr txBox="1"/>
          <p:nvPr>
            <p:ph idx="4294967295"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01" name="Google Shape;301;g1f1bf7faab3_0_60"/>
          <p:cNvSpPr txBox="1"/>
          <p:nvPr>
            <p:ph idx="4294967295"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302" name="Google Shape;302;g1f1bf7faab3_0_60"/>
          <p:cNvPicPr preferRelativeResize="0"/>
          <p:nvPr/>
        </p:nvPicPr>
        <p:blipFill>
          <a:blip r:embed="rId3">
            <a:alphaModFix/>
          </a:blip>
          <a:stretch>
            <a:fillRect/>
          </a:stretch>
        </p:blipFill>
        <p:spPr>
          <a:xfrm>
            <a:off x="75799" y="434200"/>
            <a:ext cx="8995701" cy="4078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1f1bf7faab3_0_0"/>
          <p:cNvSpPr txBox="1"/>
          <p:nvPr>
            <p:ph type="title"/>
          </p:nvPr>
        </p:nvSpPr>
        <p:spPr>
          <a:xfrm>
            <a:off x="729450" y="1322450"/>
            <a:ext cx="7688400" cy="1518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Communicating Successfully in College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Maia Chamberlain</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08" name="Google Shape;308;g1f1bf7faab3_0_0"/>
          <p:cNvSpPr txBox="1"/>
          <p:nvPr>
            <p:ph idx="4294967295"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f1bf7faab3_0_10"/>
          <p:cNvSpPr txBox="1"/>
          <p:nvPr>
            <p:ph type="title"/>
          </p:nvPr>
        </p:nvSpPr>
        <p:spPr>
          <a:xfrm>
            <a:off x="729450" y="1322450"/>
            <a:ext cx="7688400" cy="1518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Confidence with Curves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Taylor Cathey</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14" name="Google Shape;314;g1f1bf7faab3_0_10"/>
          <p:cNvSpPr txBox="1"/>
          <p:nvPr>
            <p:ph idx="4294967295"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1f1bf7faab3_0_15"/>
          <p:cNvSpPr txBox="1"/>
          <p:nvPr>
            <p:ph idx="4294967295"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20" name="Google Shape;320;g1f1bf7faab3_0_15"/>
          <p:cNvSpPr txBox="1"/>
          <p:nvPr>
            <p:ph idx="4294967295"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321" name="Google Shape;321;g1f1bf7faab3_0_15"/>
          <p:cNvPicPr preferRelativeResize="0"/>
          <p:nvPr/>
        </p:nvPicPr>
        <p:blipFill>
          <a:blip r:embed="rId3">
            <a:alphaModFix/>
          </a:blip>
          <a:stretch>
            <a:fillRect/>
          </a:stretch>
        </p:blipFill>
        <p:spPr>
          <a:xfrm>
            <a:off x="318725" y="712509"/>
            <a:ext cx="8641198" cy="3418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1f1bf7faab3_0_22"/>
          <p:cNvSpPr txBox="1"/>
          <p:nvPr>
            <p:ph idx="4294967295"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27" name="Google Shape;327;g1f1bf7faab3_0_22"/>
          <p:cNvSpPr txBox="1"/>
          <p:nvPr>
            <p:ph idx="4294967295"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328" name="Google Shape;328;g1f1bf7faab3_0_22"/>
          <p:cNvPicPr preferRelativeResize="0"/>
          <p:nvPr/>
        </p:nvPicPr>
        <p:blipFill>
          <a:blip r:embed="rId3">
            <a:alphaModFix/>
          </a:blip>
          <a:stretch>
            <a:fillRect/>
          </a:stretch>
        </p:blipFill>
        <p:spPr>
          <a:xfrm>
            <a:off x="98518" y="287726"/>
            <a:ext cx="8950248" cy="4490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7c901906d8_2_19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Land Acknowledgement  </a:t>
            </a:r>
            <a:endParaRPr/>
          </a:p>
        </p:txBody>
      </p:sp>
      <p:sp>
        <p:nvSpPr>
          <p:cNvPr id="207" name="Google Shape;207;g27c901906d8_2_197"/>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2000">
                <a:solidFill>
                  <a:srgbClr val="000000"/>
                </a:solidFill>
              </a:rPr>
              <a:t>In Minnesota, we are standing on Miní Sóta Makhóčhe, the rightful homelands of the four Dakhóta Oyáte nations, the seven Anishinaabeg nations, and other indigenous peoples. We recognize that the U.S. did not uphold its end of the land treaties. It is the current and continued displacement of indigenous peoples that allows the State of Minnesota to exist today. </a:t>
            </a:r>
            <a:endParaRPr sz="2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1f1bf7faab3_0_28"/>
          <p:cNvSpPr txBox="1"/>
          <p:nvPr>
            <p:ph idx="4294967295"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34" name="Google Shape;334;g1f1bf7faab3_0_28"/>
          <p:cNvSpPr txBox="1"/>
          <p:nvPr>
            <p:ph idx="4294967295"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335" name="Google Shape;335;g1f1bf7faab3_0_28"/>
          <p:cNvPicPr preferRelativeResize="0"/>
          <p:nvPr/>
        </p:nvPicPr>
        <p:blipFill>
          <a:blip r:embed="rId3">
            <a:alphaModFix/>
          </a:blip>
          <a:stretch>
            <a:fillRect/>
          </a:stretch>
        </p:blipFill>
        <p:spPr>
          <a:xfrm>
            <a:off x="101992" y="343400"/>
            <a:ext cx="8943301" cy="4456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1f1bf7faab3_0_5"/>
          <p:cNvSpPr txBox="1"/>
          <p:nvPr>
            <p:ph type="title"/>
          </p:nvPr>
        </p:nvSpPr>
        <p:spPr>
          <a:xfrm>
            <a:off x="729450" y="1322450"/>
            <a:ext cx="7688400" cy="1518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Taking the Llama for a Walk and Other Things that Helped Us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Olivia Baist</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41" name="Google Shape;341;g1f1bf7faab3_0_5"/>
          <p:cNvSpPr txBox="1"/>
          <p:nvPr>
            <p:ph idx="4294967295"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1f1bf7faab3_0_36"/>
          <p:cNvSpPr txBox="1"/>
          <p:nvPr>
            <p:ph type="title"/>
          </p:nvPr>
        </p:nvSpPr>
        <p:spPr>
          <a:xfrm>
            <a:off x="730000" y="1318650"/>
            <a:ext cx="3300900" cy="1687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Reading:</a:t>
            </a:r>
            <a:endParaRPr/>
          </a:p>
          <a:p>
            <a:pPr indent="0" lvl="0" marL="0" rtl="0" algn="ctr">
              <a:spcBef>
                <a:spcPts val="0"/>
              </a:spcBef>
              <a:spcAft>
                <a:spcPts val="0"/>
              </a:spcAft>
              <a:buNone/>
            </a:pPr>
            <a:r>
              <a:rPr lang="en"/>
              <a:t>“Meeting Each Other”</a:t>
            </a:r>
            <a:endParaRPr/>
          </a:p>
          <a:p>
            <a:pPr indent="0" lvl="0" marL="0" rtl="0" algn="ctr">
              <a:spcBef>
                <a:spcPts val="0"/>
              </a:spcBef>
              <a:spcAft>
                <a:spcPts val="0"/>
              </a:spcAft>
              <a:buNone/>
            </a:pPr>
            <a:r>
              <a:rPr lang="en"/>
              <a:t>P. 32</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47" name="Google Shape;347;g1f1bf7faab3_0_36"/>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348" name="Google Shape;348;g1f1bf7faab3_0_36"/>
          <p:cNvPicPr preferRelativeResize="0"/>
          <p:nvPr/>
        </p:nvPicPr>
        <p:blipFill>
          <a:blip r:embed="rId3">
            <a:alphaModFix/>
          </a:blip>
          <a:stretch>
            <a:fillRect/>
          </a:stretch>
        </p:blipFill>
        <p:spPr>
          <a:xfrm>
            <a:off x="5311125" y="254625"/>
            <a:ext cx="3374400" cy="4499201"/>
          </a:xfrm>
          <a:prstGeom prst="rect">
            <a:avLst/>
          </a:prstGeom>
          <a:noFill/>
          <a:ln>
            <a:noFill/>
          </a:ln>
        </p:spPr>
      </p:pic>
      <p:pic>
        <p:nvPicPr>
          <p:cNvPr id="349" name="Google Shape;349;g1f1bf7faab3_0_36"/>
          <p:cNvPicPr preferRelativeResize="0"/>
          <p:nvPr/>
        </p:nvPicPr>
        <p:blipFill>
          <a:blip r:embed="rId4">
            <a:alphaModFix/>
          </a:blip>
          <a:stretch>
            <a:fillRect/>
          </a:stretch>
        </p:blipFill>
        <p:spPr>
          <a:xfrm>
            <a:off x="352800" y="3102575"/>
            <a:ext cx="3950665" cy="18328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1f1bf7faab3_0_43"/>
          <p:cNvSpPr txBox="1"/>
          <p:nvPr>
            <p:ph type="title"/>
          </p:nvPr>
        </p:nvSpPr>
        <p:spPr>
          <a:xfrm>
            <a:off x="730000" y="1318650"/>
            <a:ext cx="3300900" cy="1687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Reading: </a:t>
            </a:r>
            <a:endParaRPr/>
          </a:p>
          <a:p>
            <a:pPr indent="0" lvl="0" marL="0" rtl="0" algn="ctr">
              <a:spcBef>
                <a:spcPts val="0"/>
              </a:spcBef>
              <a:spcAft>
                <a:spcPts val="0"/>
              </a:spcAft>
              <a:buNone/>
            </a:pPr>
            <a:r>
              <a:rPr lang="en"/>
              <a:t>120 Stairs</a:t>
            </a:r>
            <a:endParaRPr/>
          </a:p>
          <a:p>
            <a:pPr indent="0" lvl="0" marL="0" rtl="0" algn="ctr">
              <a:spcBef>
                <a:spcPts val="0"/>
              </a:spcBef>
              <a:spcAft>
                <a:spcPts val="0"/>
              </a:spcAft>
              <a:buNone/>
            </a:pPr>
            <a:r>
              <a:rPr lang="en"/>
              <a:t>P. 44</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55" name="Google Shape;355;g1f1bf7faab3_0_43"/>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356" name="Google Shape;356;g1f1bf7faab3_0_43"/>
          <p:cNvPicPr preferRelativeResize="0"/>
          <p:nvPr/>
        </p:nvPicPr>
        <p:blipFill>
          <a:blip r:embed="rId3">
            <a:alphaModFix/>
          </a:blip>
          <a:stretch>
            <a:fillRect/>
          </a:stretch>
        </p:blipFill>
        <p:spPr>
          <a:xfrm>
            <a:off x="5449025" y="308200"/>
            <a:ext cx="3023301" cy="3978050"/>
          </a:xfrm>
          <a:prstGeom prst="rect">
            <a:avLst/>
          </a:prstGeom>
          <a:noFill/>
          <a:ln>
            <a:noFill/>
          </a:ln>
        </p:spPr>
      </p:pic>
      <p:pic>
        <p:nvPicPr>
          <p:cNvPr id="357" name="Google Shape;357;g1f1bf7faab3_0_43"/>
          <p:cNvPicPr preferRelativeResize="0"/>
          <p:nvPr/>
        </p:nvPicPr>
        <p:blipFill>
          <a:blip r:embed="rId4">
            <a:alphaModFix/>
          </a:blip>
          <a:stretch>
            <a:fillRect/>
          </a:stretch>
        </p:blipFill>
        <p:spPr>
          <a:xfrm>
            <a:off x="315425" y="3335125"/>
            <a:ext cx="3970799" cy="1585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27c901906d8_2_367"/>
          <p:cNvSpPr txBox="1"/>
          <p:nvPr>
            <p:ph type="title"/>
          </p:nvPr>
        </p:nvSpPr>
        <p:spPr>
          <a:xfrm>
            <a:off x="729450" y="1318650"/>
            <a:ext cx="7688700" cy="1019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Q and A</a:t>
            </a:r>
            <a:endParaRPr/>
          </a:p>
          <a:p>
            <a:pPr indent="0" lvl="0" marL="0" rtl="0" algn="l">
              <a:lnSpc>
                <a:spcPct val="100000"/>
              </a:lnSpc>
              <a:spcBef>
                <a:spcPts val="0"/>
              </a:spcBef>
              <a:spcAft>
                <a:spcPts val="0"/>
              </a:spcAft>
              <a:buClr>
                <a:srgbClr val="000000"/>
              </a:buClr>
              <a:buSzPct val="129996"/>
              <a:buFont typeface="Arial"/>
              <a:buNone/>
            </a:pPr>
            <a:r>
              <a:rPr b="0" lang="en" sz="2000"/>
              <a:t>Please type your questions and comments for discussion in the chat.</a:t>
            </a:r>
            <a:endParaRPr b="0" sz="2000"/>
          </a:p>
          <a:p>
            <a:pPr indent="0" lvl="0" marL="0" rtl="0" algn="l">
              <a:lnSpc>
                <a:spcPct val="100000"/>
              </a:lnSpc>
              <a:spcBef>
                <a:spcPts val="0"/>
              </a:spcBef>
              <a:spcAft>
                <a:spcPts val="0"/>
              </a:spcAft>
              <a:buSzPct val="111111"/>
              <a:buNone/>
            </a:pPr>
            <a:r>
              <a:t/>
            </a:r>
            <a:endParaRPr/>
          </a:p>
        </p:txBody>
      </p:sp>
      <p:sp>
        <p:nvSpPr>
          <p:cNvPr id="363" name="Google Shape;363;g27c901906d8_2_367"/>
          <p:cNvSpPr txBox="1"/>
          <p:nvPr>
            <p:ph idx="1" type="body"/>
          </p:nvPr>
        </p:nvSpPr>
        <p:spPr>
          <a:xfrm>
            <a:off x="729450" y="3657825"/>
            <a:ext cx="7688700" cy="6822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300"/>
              <a:buNone/>
            </a:pPr>
            <a:r>
              <a:rPr lang="en" sz="1800">
                <a:latin typeface="Raleway"/>
                <a:ea typeface="Raleway"/>
                <a:cs typeface="Raleway"/>
                <a:sym typeface="Raleway"/>
              </a:rPr>
              <a:t>Please complete the poll–we appreciate your feedback!</a:t>
            </a:r>
            <a:endParaRPr sz="1800">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27c901906d8_2_372"/>
          <p:cNvSpPr txBox="1"/>
          <p:nvPr>
            <p:ph type="title"/>
          </p:nvPr>
        </p:nvSpPr>
        <p:spPr>
          <a:xfrm>
            <a:off x="729450" y="1312025"/>
            <a:ext cx="7688700" cy="35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540"/>
              <a:t>Contact Information</a:t>
            </a:r>
            <a:endParaRPr sz="2540"/>
          </a:p>
        </p:txBody>
      </p:sp>
      <p:sp>
        <p:nvSpPr>
          <p:cNvPr id="369" name="Google Shape;369;g27c901906d8_2_372"/>
          <p:cNvSpPr txBox="1"/>
          <p:nvPr>
            <p:ph idx="1" type="body"/>
          </p:nvPr>
        </p:nvSpPr>
        <p:spPr>
          <a:xfrm>
            <a:off x="729450" y="1775200"/>
            <a:ext cx="7688700" cy="30453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SzPts val="1405"/>
              <a:buNone/>
            </a:pPr>
            <a:r>
              <a:rPr lang="en" sz="2500"/>
              <a:t>Email:  </a:t>
            </a:r>
            <a:r>
              <a:rPr lang="en" sz="2500" u="sng">
                <a:solidFill>
                  <a:schemeClr val="hlink"/>
                </a:solidFill>
                <a:hlinkClick r:id="rId3"/>
              </a:rPr>
              <a:t>MIHEC@umn.edu</a:t>
            </a:r>
            <a:r>
              <a:rPr lang="en" sz="2500">
                <a:solidFill>
                  <a:srgbClr val="000000"/>
                </a:solidFill>
              </a:rPr>
              <a:t>                </a:t>
            </a:r>
            <a:endParaRPr sz="2500">
              <a:solidFill>
                <a:srgbClr val="000000"/>
              </a:solidFill>
            </a:endParaRPr>
          </a:p>
          <a:p>
            <a:pPr indent="0" lvl="0" marL="0" rtl="0" algn="l">
              <a:lnSpc>
                <a:spcPct val="100000"/>
              </a:lnSpc>
              <a:spcBef>
                <a:spcPts val="0"/>
              </a:spcBef>
              <a:spcAft>
                <a:spcPts val="0"/>
              </a:spcAft>
              <a:buSzPts val="1405"/>
              <a:buNone/>
            </a:pPr>
            <a:r>
              <a:rPr lang="en" sz="2500">
                <a:solidFill>
                  <a:srgbClr val="000000"/>
                </a:solidFill>
              </a:rPr>
              <a:t>Website:  </a:t>
            </a:r>
            <a:r>
              <a:rPr lang="en" sz="2500">
                <a:solidFill>
                  <a:schemeClr val="hlink"/>
                </a:solidFill>
                <a:uFill>
                  <a:noFill/>
                </a:uFill>
                <a:hlinkClick r:id="rId4"/>
              </a:rPr>
              <a:t>MIHEC</a:t>
            </a:r>
            <a:r>
              <a:rPr lang="en" sz="2500">
                <a:solidFill>
                  <a:srgbClr val="000000"/>
                </a:solidFill>
              </a:rPr>
              <a:t>.ici.umn.edu</a:t>
            </a:r>
            <a:endParaRPr sz="2500">
              <a:solidFill>
                <a:srgbClr val="000000"/>
              </a:solidFill>
            </a:endParaRPr>
          </a:p>
          <a:p>
            <a:pPr indent="0" lvl="0" marL="0" rtl="0" algn="l">
              <a:lnSpc>
                <a:spcPct val="100000"/>
              </a:lnSpc>
              <a:spcBef>
                <a:spcPts val="0"/>
              </a:spcBef>
              <a:spcAft>
                <a:spcPts val="0"/>
              </a:spcAft>
              <a:buSzPts val="1405"/>
              <a:buNone/>
            </a:pPr>
            <a:r>
              <a:t/>
            </a:r>
            <a:endParaRPr sz="2300">
              <a:solidFill>
                <a:srgbClr val="000000"/>
              </a:solidFill>
            </a:endParaRPr>
          </a:p>
          <a:p>
            <a:pPr indent="0" lvl="0" marL="0" rtl="0" algn="l">
              <a:lnSpc>
                <a:spcPct val="115000"/>
              </a:lnSpc>
              <a:spcBef>
                <a:spcPts val="0"/>
              </a:spcBef>
              <a:spcAft>
                <a:spcPts val="0"/>
              </a:spcAft>
              <a:buSzPts val="1405"/>
              <a:buNone/>
            </a:pPr>
            <a:r>
              <a:t/>
            </a:r>
            <a:endParaRPr b="1" sz="2500">
              <a:solidFill>
                <a:srgbClr val="000000"/>
              </a:solidFill>
            </a:endParaRPr>
          </a:p>
          <a:p>
            <a:pPr indent="0" lvl="0" marL="0" rtl="0" algn="l">
              <a:lnSpc>
                <a:spcPct val="115000"/>
              </a:lnSpc>
              <a:spcBef>
                <a:spcPts val="1200"/>
              </a:spcBef>
              <a:spcAft>
                <a:spcPts val="0"/>
              </a:spcAft>
              <a:buSzPts val="1405"/>
              <a:buNone/>
            </a:pPr>
            <a:r>
              <a:rPr b="1" lang="en" sz="2500">
                <a:solidFill>
                  <a:srgbClr val="000000"/>
                </a:solidFill>
              </a:rPr>
              <a:t>Thank you for joining us!</a:t>
            </a:r>
            <a:r>
              <a:rPr lang="en" sz="2500">
                <a:solidFill>
                  <a:srgbClr val="000000"/>
                </a:solidFill>
              </a:rPr>
              <a:t> </a:t>
            </a:r>
            <a:endParaRPr sz="2500">
              <a:solidFill>
                <a:srgbClr val="000000"/>
              </a:solidFill>
            </a:endParaRPr>
          </a:p>
          <a:p>
            <a:pPr indent="0" lvl="0" marL="0" rtl="0" algn="l">
              <a:lnSpc>
                <a:spcPct val="115000"/>
              </a:lnSpc>
              <a:spcBef>
                <a:spcPts val="1200"/>
              </a:spcBef>
              <a:spcAft>
                <a:spcPts val="0"/>
              </a:spcAft>
              <a:buSzPts val="1405"/>
              <a:buNone/>
            </a:pPr>
            <a:r>
              <a:t/>
            </a:r>
            <a:endParaRPr sz="2500">
              <a:solidFill>
                <a:srgbClr val="000000"/>
              </a:solidFill>
            </a:endParaRPr>
          </a:p>
          <a:p>
            <a:pPr indent="0" lvl="0" marL="0" rtl="0" algn="l">
              <a:lnSpc>
                <a:spcPct val="115000"/>
              </a:lnSpc>
              <a:spcBef>
                <a:spcPts val="1200"/>
              </a:spcBef>
              <a:spcAft>
                <a:spcPts val="1200"/>
              </a:spcAft>
              <a:buSzPts val="1405"/>
              <a:buNone/>
            </a:pPr>
            <a:r>
              <a:rPr lang="en" sz="2500">
                <a:solidFill>
                  <a:srgbClr val="000000"/>
                </a:solidFill>
              </a:rPr>
              <a:t>Optional further discussion until 7:15 pm </a:t>
            </a:r>
            <a:endParaRPr sz="25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7c901906d8_2_20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Affirmation of Commitment</a:t>
            </a:r>
            <a:endParaRPr/>
          </a:p>
          <a:p>
            <a:pPr indent="0" lvl="0" marL="0" rtl="0" algn="l">
              <a:lnSpc>
                <a:spcPct val="100000"/>
              </a:lnSpc>
              <a:spcBef>
                <a:spcPts val="0"/>
              </a:spcBef>
              <a:spcAft>
                <a:spcPts val="0"/>
              </a:spcAft>
              <a:buSzPct val="111111"/>
              <a:buNone/>
            </a:pPr>
            <a:r>
              <a:t/>
            </a:r>
            <a:endParaRPr/>
          </a:p>
        </p:txBody>
      </p:sp>
      <p:sp>
        <p:nvSpPr>
          <p:cNvPr id="213" name="Google Shape;213;g27c901906d8_2_202"/>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sz="2000">
                <a:solidFill>
                  <a:srgbClr val="000000"/>
                </a:solidFill>
              </a:rPr>
              <a:t>At the Institute on Community Integration, we affirm our commitment to address systemic racism, ableism, and all other inequalities and forms of oppression to ensure inclusive communities.</a:t>
            </a:r>
            <a:endParaRPr sz="2000">
              <a:solidFill>
                <a:srgbClr val="000000"/>
              </a:solidFill>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68d7fc5637_1_0"/>
          <p:cNvSpPr txBox="1"/>
          <p:nvPr>
            <p:ph type="title"/>
          </p:nvPr>
        </p:nvSpPr>
        <p:spPr>
          <a:xfrm>
            <a:off x="727650" y="1209000"/>
            <a:ext cx="7688700" cy="379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Introductions</a:t>
            </a:r>
            <a:endParaRPr/>
          </a:p>
        </p:txBody>
      </p:sp>
      <p:sp>
        <p:nvSpPr>
          <p:cNvPr id="219" name="Google Shape;219;g268d7fc5637_1_0"/>
          <p:cNvSpPr txBox="1"/>
          <p:nvPr/>
        </p:nvSpPr>
        <p:spPr>
          <a:xfrm>
            <a:off x="794550" y="4486273"/>
            <a:ext cx="3101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en" sz="1500">
                <a:solidFill>
                  <a:srgbClr val="333333"/>
                </a:solidFill>
                <a:highlight>
                  <a:srgbClr val="FFFFFF"/>
                </a:highlight>
              </a:rPr>
              <a:t>Beth Myers</a:t>
            </a:r>
            <a:endParaRPr b="1" i="0" sz="1760" u="none" cap="none" strike="noStrike">
              <a:solidFill>
                <a:srgbClr val="000000"/>
              </a:solidFill>
              <a:latin typeface="Lato"/>
              <a:ea typeface="Lato"/>
              <a:cs typeface="Lato"/>
              <a:sym typeface="Lato"/>
            </a:endParaRPr>
          </a:p>
        </p:txBody>
      </p:sp>
      <p:sp>
        <p:nvSpPr>
          <p:cNvPr id="220" name="Google Shape;220;g268d7fc5637_1_0"/>
          <p:cNvSpPr txBox="1"/>
          <p:nvPr/>
        </p:nvSpPr>
        <p:spPr>
          <a:xfrm>
            <a:off x="3895650" y="1693150"/>
            <a:ext cx="4955100" cy="139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lang="en">
                <a:latin typeface="Lato"/>
                <a:ea typeface="Lato"/>
                <a:cs typeface="Lato"/>
                <a:sym typeface="Lato"/>
              </a:rPr>
              <a:t>Beth Myers is Director of the Taishoff Center for Inclusive Higher Education at Syracuse University, where she is a faculty member. She loves swimming, traveling, crossword puzzles, and spending time with her four kids and her dog, Ziggy. </a:t>
            </a:r>
            <a:endParaRPr b="1" i="0" sz="1400" u="none" cap="none" strike="noStrike">
              <a:solidFill>
                <a:srgbClr val="000000"/>
              </a:solidFill>
              <a:latin typeface="Lato"/>
              <a:ea typeface="Lato"/>
              <a:cs typeface="Lato"/>
              <a:sym typeface="Lato"/>
            </a:endParaRPr>
          </a:p>
        </p:txBody>
      </p:sp>
      <p:pic>
        <p:nvPicPr>
          <p:cNvPr descr="Beth Myers." id="221" name="Google Shape;221;g268d7fc5637_1_0"/>
          <p:cNvPicPr preferRelativeResize="0"/>
          <p:nvPr/>
        </p:nvPicPr>
        <p:blipFill rotWithShape="1">
          <a:blip r:embed="rId3">
            <a:alphaModFix/>
          </a:blip>
          <a:srcRect b="0" l="13660" r="15190" t="0"/>
          <a:stretch/>
        </p:blipFill>
        <p:spPr>
          <a:xfrm>
            <a:off x="794554" y="1693138"/>
            <a:ext cx="2868921" cy="26881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7c901906d8_2_207"/>
          <p:cNvSpPr txBox="1"/>
          <p:nvPr>
            <p:ph type="title"/>
          </p:nvPr>
        </p:nvSpPr>
        <p:spPr>
          <a:xfrm>
            <a:off x="727650" y="1209000"/>
            <a:ext cx="7688700" cy="379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Introductions</a:t>
            </a:r>
            <a:endParaRPr/>
          </a:p>
        </p:txBody>
      </p:sp>
      <p:sp>
        <p:nvSpPr>
          <p:cNvPr id="227" name="Google Shape;227;g27c901906d8_2_207"/>
          <p:cNvSpPr txBox="1"/>
          <p:nvPr/>
        </p:nvSpPr>
        <p:spPr>
          <a:xfrm>
            <a:off x="794550" y="4486273"/>
            <a:ext cx="3101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en" sz="1500">
                <a:solidFill>
                  <a:srgbClr val="333333"/>
                </a:solidFill>
                <a:highlight>
                  <a:srgbClr val="FFFFFF"/>
                </a:highlight>
              </a:rPr>
              <a:t>Michael Gill</a:t>
            </a:r>
            <a:endParaRPr b="1" i="0" sz="1760" u="none" cap="none" strike="noStrike">
              <a:solidFill>
                <a:srgbClr val="000000"/>
              </a:solidFill>
              <a:latin typeface="Lato"/>
              <a:ea typeface="Lato"/>
              <a:cs typeface="Lato"/>
              <a:sym typeface="Lato"/>
            </a:endParaRPr>
          </a:p>
        </p:txBody>
      </p:sp>
      <p:sp>
        <p:nvSpPr>
          <p:cNvPr id="228" name="Google Shape;228;g27c901906d8_2_207"/>
          <p:cNvSpPr txBox="1"/>
          <p:nvPr/>
        </p:nvSpPr>
        <p:spPr>
          <a:xfrm>
            <a:off x="3739650" y="1803200"/>
            <a:ext cx="49551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lang="en">
                <a:latin typeface="Lato"/>
                <a:ea typeface="Lato"/>
                <a:cs typeface="Lato"/>
                <a:sym typeface="Lato"/>
              </a:rPr>
              <a:t>Michael</a:t>
            </a:r>
            <a:r>
              <a:rPr b="1" lang="en">
                <a:latin typeface="Lato"/>
                <a:ea typeface="Lato"/>
                <a:cs typeface="Lato"/>
                <a:sym typeface="Lato"/>
              </a:rPr>
              <a:t> Gill is an Associate Professor of Disability Studies at Syracuse University. He loves to ferment, get tattoos, eat spicy food, and cuddle with his dog. </a:t>
            </a:r>
            <a:endParaRPr b="1" i="0" sz="1400" u="none" cap="none" strike="noStrike">
              <a:solidFill>
                <a:srgbClr val="000000"/>
              </a:solidFill>
              <a:latin typeface="Lato"/>
              <a:ea typeface="Lato"/>
              <a:cs typeface="Lato"/>
              <a:sym typeface="Lato"/>
            </a:endParaRPr>
          </a:p>
        </p:txBody>
      </p:sp>
      <p:pic>
        <p:nvPicPr>
          <p:cNvPr id="229" name="Google Shape;229;g27c901906d8_2_207"/>
          <p:cNvPicPr preferRelativeResize="0"/>
          <p:nvPr/>
        </p:nvPicPr>
        <p:blipFill>
          <a:blip r:embed="rId3">
            <a:alphaModFix/>
          </a:blip>
          <a:stretch>
            <a:fillRect/>
          </a:stretch>
        </p:blipFill>
        <p:spPr>
          <a:xfrm>
            <a:off x="794550" y="1740600"/>
            <a:ext cx="1729694" cy="2593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68d7fc5637_1_14"/>
          <p:cNvSpPr txBox="1"/>
          <p:nvPr>
            <p:ph type="title"/>
          </p:nvPr>
        </p:nvSpPr>
        <p:spPr>
          <a:xfrm>
            <a:off x="727650" y="1209000"/>
            <a:ext cx="7688700" cy="379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Introductions</a:t>
            </a:r>
            <a:endParaRPr/>
          </a:p>
        </p:txBody>
      </p:sp>
      <p:sp>
        <p:nvSpPr>
          <p:cNvPr id="235" name="Google Shape;235;g268d7fc5637_1_14"/>
          <p:cNvSpPr txBox="1"/>
          <p:nvPr/>
        </p:nvSpPr>
        <p:spPr>
          <a:xfrm>
            <a:off x="794550" y="4486273"/>
            <a:ext cx="3101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en" sz="1500">
                <a:solidFill>
                  <a:srgbClr val="333333"/>
                </a:solidFill>
                <a:highlight>
                  <a:srgbClr val="FFFFFF"/>
                </a:highlight>
              </a:rPr>
              <a:t>Antonio Contreras</a:t>
            </a:r>
            <a:endParaRPr b="1" i="0" sz="1760" u="none" cap="none" strike="noStrike">
              <a:solidFill>
                <a:srgbClr val="000000"/>
              </a:solidFill>
              <a:latin typeface="Lato"/>
              <a:ea typeface="Lato"/>
              <a:cs typeface="Lato"/>
              <a:sym typeface="Lato"/>
            </a:endParaRPr>
          </a:p>
        </p:txBody>
      </p:sp>
      <p:sp>
        <p:nvSpPr>
          <p:cNvPr id="236" name="Google Shape;236;g268d7fc5637_1_14"/>
          <p:cNvSpPr txBox="1"/>
          <p:nvPr/>
        </p:nvSpPr>
        <p:spPr>
          <a:xfrm>
            <a:off x="3706250" y="1588200"/>
            <a:ext cx="49551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lang="en">
                <a:latin typeface="Lato"/>
                <a:ea typeface="Lato"/>
                <a:cs typeface="Lato"/>
                <a:sym typeface="Lato"/>
              </a:rPr>
              <a:t>Antonio Contreras is a graduate of Georgia Tech Excel. He currently lives in Atlanta, Georgia and works at JLL and Ansley Golf Club. </a:t>
            </a:r>
            <a:endParaRPr b="1" i="0" sz="1400" u="none" cap="none" strike="noStrike">
              <a:solidFill>
                <a:srgbClr val="000000"/>
              </a:solidFill>
              <a:latin typeface="Lato"/>
              <a:ea typeface="Lato"/>
              <a:cs typeface="Lato"/>
              <a:sym typeface="Lato"/>
            </a:endParaRPr>
          </a:p>
        </p:txBody>
      </p:sp>
      <p:pic>
        <p:nvPicPr>
          <p:cNvPr id="237" name="Google Shape;237;g268d7fc5637_1_14"/>
          <p:cNvPicPr preferRelativeResize="0"/>
          <p:nvPr/>
        </p:nvPicPr>
        <p:blipFill>
          <a:blip r:embed="rId3">
            <a:alphaModFix/>
          </a:blip>
          <a:stretch>
            <a:fillRect/>
          </a:stretch>
        </p:blipFill>
        <p:spPr>
          <a:xfrm>
            <a:off x="429775" y="1740600"/>
            <a:ext cx="2593275" cy="2593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68d7fc5637_1_27"/>
          <p:cNvSpPr txBox="1"/>
          <p:nvPr>
            <p:ph type="title"/>
          </p:nvPr>
        </p:nvSpPr>
        <p:spPr>
          <a:xfrm>
            <a:off x="727650" y="1209000"/>
            <a:ext cx="7688700" cy="379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Introductions</a:t>
            </a:r>
            <a:endParaRPr/>
          </a:p>
        </p:txBody>
      </p:sp>
      <p:sp>
        <p:nvSpPr>
          <p:cNvPr id="243" name="Google Shape;243;g268d7fc5637_1_27"/>
          <p:cNvSpPr txBox="1"/>
          <p:nvPr/>
        </p:nvSpPr>
        <p:spPr>
          <a:xfrm>
            <a:off x="794550" y="4486273"/>
            <a:ext cx="3101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en" sz="1500">
                <a:solidFill>
                  <a:srgbClr val="333333"/>
                </a:solidFill>
                <a:highlight>
                  <a:srgbClr val="FFFFFF"/>
                </a:highlight>
              </a:rPr>
              <a:t>Taylor Cathey</a:t>
            </a:r>
            <a:endParaRPr b="1" i="0" sz="1760" u="none" cap="none" strike="noStrike">
              <a:solidFill>
                <a:srgbClr val="000000"/>
              </a:solidFill>
              <a:latin typeface="Lato"/>
              <a:ea typeface="Lato"/>
              <a:cs typeface="Lato"/>
              <a:sym typeface="Lato"/>
            </a:endParaRPr>
          </a:p>
        </p:txBody>
      </p:sp>
      <p:sp>
        <p:nvSpPr>
          <p:cNvPr id="244" name="Google Shape;244;g268d7fc5637_1_27"/>
          <p:cNvSpPr txBox="1"/>
          <p:nvPr/>
        </p:nvSpPr>
        <p:spPr>
          <a:xfrm>
            <a:off x="3695125" y="1740600"/>
            <a:ext cx="4955100" cy="139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lang="en">
                <a:latin typeface="Lato"/>
                <a:ea typeface="Lato"/>
                <a:cs typeface="Lato"/>
                <a:sym typeface="Lato"/>
              </a:rPr>
              <a:t>Taylor Cathey is a two-time graduate from the Roberts-Wesleyan BELL Program and the SUNY Geneseo LIVES Program. Taylor has autism. She is a freelance writer and enjoys all things </a:t>
            </a:r>
            <a:r>
              <a:rPr b="1" lang="en">
                <a:latin typeface="Lato"/>
                <a:ea typeface="Lato"/>
                <a:cs typeface="Lato"/>
                <a:sym typeface="Lato"/>
              </a:rPr>
              <a:t>involving</a:t>
            </a:r>
            <a:r>
              <a:rPr b="1" lang="en">
                <a:latin typeface="Lato"/>
                <a:ea typeface="Lato"/>
                <a:cs typeface="Lato"/>
                <a:sym typeface="Lato"/>
              </a:rPr>
              <a:t> creativity, feminism, and self-expression. </a:t>
            </a:r>
            <a:endParaRPr b="1" i="0" sz="1400" u="none" cap="none" strike="noStrike">
              <a:solidFill>
                <a:srgbClr val="000000"/>
              </a:solidFill>
              <a:latin typeface="Lato"/>
              <a:ea typeface="Lato"/>
              <a:cs typeface="Lato"/>
              <a:sym typeface="Lato"/>
            </a:endParaRPr>
          </a:p>
        </p:txBody>
      </p:sp>
      <p:pic>
        <p:nvPicPr>
          <p:cNvPr id="245" name="Google Shape;245;g268d7fc5637_1_27"/>
          <p:cNvPicPr preferRelativeResize="0"/>
          <p:nvPr/>
        </p:nvPicPr>
        <p:blipFill>
          <a:blip r:embed="rId3">
            <a:alphaModFix/>
          </a:blip>
          <a:stretch>
            <a:fillRect/>
          </a:stretch>
        </p:blipFill>
        <p:spPr>
          <a:xfrm>
            <a:off x="794550" y="1740600"/>
            <a:ext cx="1463347" cy="25932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68d7fc5637_1_21"/>
          <p:cNvSpPr txBox="1"/>
          <p:nvPr>
            <p:ph type="title"/>
          </p:nvPr>
        </p:nvSpPr>
        <p:spPr>
          <a:xfrm>
            <a:off x="727650" y="1209000"/>
            <a:ext cx="7688700" cy="379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Introductions</a:t>
            </a:r>
            <a:endParaRPr/>
          </a:p>
        </p:txBody>
      </p:sp>
      <p:sp>
        <p:nvSpPr>
          <p:cNvPr id="251" name="Google Shape;251;g268d7fc5637_1_21"/>
          <p:cNvSpPr txBox="1"/>
          <p:nvPr/>
        </p:nvSpPr>
        <p:spPr>
          <a:xfrm>
            <a:off x="794550" y="4486273"/>
            <a:ext cx="3101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en" sz="1500">
                <a:solidFill>
                  <a:srgbClr val="333333"/>
                </a:solidFill>
                <a:highlight>
                  <a:srgbClr val="FFFFFF"/>
                </a:highlight>
              </a:rPr>
              <a:t>Maia Chamberlain</a:t>
            </a:r>
            <a:endParaRPr b="1" i="0" sz="1760" u="none" cap="none" strike="noStrike">
              <a:solidFill>
                <a:srgbClr val="000000"/>
              </a:solidFill>
              <a:latin typeface="Lato"/>
              <a:ea typeface="Lato"/>
              <a:cs typeface="Lato"/>
              <a:sym typeface="Lato"/>
            </a:endParaRPr>
          </a:p>
        </p:txBody>
      </p:sp>
      <p:sp>
        <p:nvSpPr>
          <p:cNvPr id="252" name="Google Shape;252;g268d7fc5637_1_21"/>
          <p:cNvSpPr txBox="1"/>
          <p:nvPr/>
        </p:nvSpPr>
        <p:spPr>
          <a:xfrm>
            <a:off x="4741600" y="1889100"/>
            <a:ext cx="3446100" cy="2134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lang="en">
                <a:latin typeface="Lato"/>
                <a:ea typeface="Lato"/>
                <a:cs typeface="Lato"/>
                <a:sym typeface="Lato"/>
              </a:rPr>
              <a:t>Maia Chamberlain is a 2023 graduate of the Syracuse University InclusiveU program. Maia has cerebral palsy and is non-verbal. Usually she travels with her aide/interpreter and uses both sign language and Snap Core First on her ipad to communicate. She is a teaching assistant in upstate New York.  </a:t>
            </a:r>
            <a:endParaRPr b="1" i="0" sz="1400" u="none" cap="none" strike="noStrike">
              <a:solidFill>
                <a:srgbClr val="000000"/>
              </a:solidFill>
              <a:latin typeface="Lato"/>
              <a:ea typeface="Lato"/>
              <a:cs typeface="Lato"/>
              <a:sym typeface="Lato"/>
            </a:endParaRPr>
          </a:p>
        </p:txBody>
      </p:sp>
      <p:pic>
        <p:nvPicPr>
          <p:cNvPr id="253" name="Google Shape;253;g268d7fc5637_1_21"/>
          <p:cNvPicPr preferRelativeResize="0"/>
          <p:nvPr/>
        </p:nvPicPr>
        <p:blipFill>
          <a:blip r:embed="rId3">
            <a:alphaModFix/>
          </a:blip>
          <a:stretch>
            <a:fillRect/>
          </a:stretch>
        </p:blipFill>
        <p:spPr>
          <a:xfrm>
            <a:off x="727650" y="1889100"/>
            <a:ext cx="3445975" cy="22962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68d7fc5637_1_8"/>
          <p:cNvSpPr txBox="1"/>
          <p:nvPr>
            <p:ph type="title"/>
          </p:nvPr>
        </p:nvSpPr>
        <p:spPr>
          <a:xfrm>
            <a:off x="727650" y="1209000"/>
            <a:ext cx="7688700" cy="379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Introductions</a:t>
            </a:r>
            <a:endParaRPr/>
          </a:p>
        </p:txBody>
      </p:sp>
      <p:sp>
        <p:nvSpPr>
          <p:cNvPr id="259" name="Google Shape;259;g268d7fc5637_1_8"/>
          <p:cNvSpPr txBox="1"/>
          <p:nvPr/>
        </p:nvSpPr>
        <p:spPr>
          <a:xfrm>
            <a:off x="794550" y="4397223"/>
            <a:ext cx="3101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en" sz="1500">
                <a:solidFill>
                  <a:srgbClr val="333333"/>
                </a:solidFill>
                <a:highlight>
                  <a:srgbClr val="FFFFFF"/>
                </a:highlight>
              </a:rPr>
              <a:t>Olivia Baist</a:t>
            </a:r>
            <a:endParaRPr b="1" i="0" sz="1760" u="none" cap="none" strike="noStrike">
              <a:solidFill>
                <a:srgbClr val="000000"/>
              </a:solidFill>
              <a:latin typeface="Lato"/>
              <a:ea typeface="Lato"/>
              <a:cs typeface="Lato"/>
              <a:sym typeface="Lato"/>
            </a:endParaRPr>
          </a:p>
        </p:txBody>
      </p:sp>
      <p:sp>
        <p:nvSpPr>
          <p:cNvPr id="260" name="Google Shape;260;g268d7fc5637_1_8"/>
          <p:cNvSpPr txBox="1"/>
          <p:nvPr/>
        </p:nvSpPr>
        <p:spPr>
          <a:xfrm>
            <a:off x="3784175" y="1588200"/>
            <a:ext cx="4955100" cy="188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lang="en">
                <a:latin typeface="Lato"/>
                <a:ea typeface="Lato"/>
                <a:cs typeface="Lato"/>
                <a:sym typeface="Lato"/>
              </a:rPr>
              <a:t>Olivia Baist is an alumnus (2022) of the InclusiveU program at Syracuse University, obtaining her certificate in studio arts. Olivia identifies as having an intellectual disability and being disabled. During her freshman year of college, Olivia was featured in the documentary film, </a:t>
            </a:r>
            <a:r>
              <a:rPr b="1" i="1" lang="en">
                <a:latin typeface="Lato"/>
                <a:ea typeface="Lato"/>
                <a:cs typeface="Lato"/>
                <a:sym typeface="Lato"/>
              </a:rPr>
              <a:t>And They Were Roommates: Navigating Inclusive Mentorship in Higher Education.</a:t>
            </a:r>
            <a:endParaRPr b="1" sz="1400" u="none" cap="none" strike="noStrike">
              <a:solidFill>
                <a:srgbClr val="000000"/>
              </a:solidFill>
              <a:latin typeface="Lato"/>
              <a:ea typeface="Lato"/>
              <a:cs typeface="Lato"/>
              <a:sym typeface="Lato"/>
            </a:endParaRPr>
          </a:p>
        </p:txBody>
      </p:sp>
      <p:pic>
        <p:nvPicPr>
          <p:cNvPr id="261" name="Google Shape;261;g268d7fc5637_1_8"/>
          <p:cNvPicPr preferRelativeResize="0"/>
          <p:nvPr/>
        </p:nvPicPr>
        <p:blipFill>
          <a:blip r:embed="rId3">
            <a:alphaModFix/>
          </a:blip>
          <a:stretch>
            <a:fillRect/>
          </a:stretch>
        </p:blipFill>
        <p:spPr>
          <a:xfrm>
            <a:off x="794550" y="1673800"/>
            <a:ext cx="2433687" cy="25932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