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96" r:id="rId3"/>
  </p:sldMasterIdLst>
  <p:notesMasterIdLst>
    <p:notesMasterId r:id="rId28"/>
  </p:notesMasterIdLst>
  <p:sldIdLst>
    <p:sldId id="1049" r:id="rId4"/>
    <p:sldId id="977" r:id="rId5"/>
    <p:sldId id="1042" r:id="rId6"/>
    <p:sldId id="979" r:id="rId7"/>
    <p:sldId id="1035" r:id="rId8"/>
    <p:sldId id="917" r:id="rId9"/>
    <p:sldId id="262" r:id="rId10"/>
    <p:sldId id="1044" r:id="rId11"/>
    <p:sldId id="1052" r:id="rId12"/>
    <p:sldId id="1053" r:id="rId13"/>
    <p:sldId id="1054" r:id="rId14"/>
    <p:sldId id="1055" r:id="rId15"/>
    <p:sldId id="1056" r:id="rId16"/>
    <p:sldId id="1051" r:id="rId17"/>
    <p:sldId id="1057" r:id="rId18"/>
    <p:sldId id="1058" r:id="rId19"/>
    <p:sldId id="1060" r:id="rId20"/>
    <p:sldId id="1045" r:id="rId21"/>
    <p:sldId id="1047" r:id="rId22"/>
    <p:sldId id="1033" r:id="rId23"/>
    <p:sldId id="1027" r:id="rId24"/>
    <p:sldId id="1048" r:id="rId25"/>
    <p:sldId id="1028" r:id="rId26"/>
    <p:sldId id="102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p" id="{067895C6-5CD8-8940-9F42-E3CAE2D3C1FE}">
          <p14:sldIdLst>
            <p14:sldId id="1049"/>
          </p14:sldIdLst>
        </p14:section>
        <p14:section name="Introduction" id="{C36B6796-D9E6-44E4-9325-5F3B821BDEB5}">
          <p14:sldIdLst>
            <p14:sldId id="977"/>
            <p14:sldId id="1042"/>
          </p14:sldIdLst>
        </p14:section>
        <p14:section name="Beginning" id="{3ABE700C-7364-46D0-87E6-777E0B886571}">
          <p14:sldIdLst>
            <p14:sldId id="979"/>
            <p14:sldId id="1035"/>
          </p14:sldIdLst>
        </p14:section>
        <p14:section name="Content" id="{15FEDF78-D80C-4BD2-B1EE-FE81B5535724}">
          <p14:sldIdLst>
            <p14:sldId id="917"/>
            <p14:sldId id="262"/>
            <p14:sldId id="1044"/>
            <p14:sldId id="1052"/>
            <p14:sldId id="1053"/>
            <p14:sldId id="1054"/>
            <p14:sldId id="1055"/>
            <p14:sldId id="1056"/>
            <p14:sldId id="1051"/>
            <p14:sldId id="1057"/>
            <p14:sldId id="1058"/>
            <p14:sldId id="1060"/>
            <p14:sldId id="1045"/>
            <p14:sldId id="1047"/>
            <p14:sldId id="1033"/>
          </p14:sldIdLst>
        </p14:section>
        <p14:section name="Ending" id="{03D7DD15-27E9-490E-800A-2A682DBDD940}">
          <p14:sldIdLst>
            <p14:sldId id="1027"/>
            <p14:sldId id="1048"/>
            <p14:sldId id="1028"/>
            <p14:sldId id="10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Barbara A Kleist" initials="BAK" lastIdx="5" clrIdx="0"/>
  <p:cmAuthor id="4" name="Laurie &quot;Chet&quot; Tschetter" initials="LT" lastIdx="4" clrIdx="1"/>
  <p:cmAuthor id="5" name="Connie J Burkhart" initials="CB" lastIdx="1" clrIdx="2"/>
  <p:cmAuthor id="6" name="Megan L Sanders" initials="MLS" lastIdx="5" clrIdx="3">
    <p:extLst>
      <p:ext uri="{19B8F6BF-5375-455C-9EA6-DF929625EA0E}">
        <p15:presenceInfo xmlns:p15="http://schemas.microsoft.com/office/powerpoint/2012/main" userId="Megan L Sand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38C5EC"/>
    <a:srgbClr val="4DC7D7"/>
    <a:srgbClr val="00B1AB"/>
    <a:srgbClr val="28838A"/>
    <a:srgbClr val="347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DA2CF-76C2-4FD9-BF09-0CCA1761EEF6}" v="356" dt="2020-10-22T14:05:36.798"/>
    <p1510:client id="{28B186E8-6196-415B-8581-CDA170997A30}" v="119" dt="2020-10-23T21:24:52.174"/>
    <p1510:client id="{37C3DE3E-21A7-44D1-BB88-3ED0F541BE77}" v="257" dt="2020-10-23T20:53:48.275"/>
    <p1510:client id="{43A955A1-F47B-47BC-B9D0-1478CD71E684}" v="406" dt="2021-03-17T20:26:21.384"/>
    <p1510:client id="{5006A35F-8991-4AA1-A515-B269D95809CF}" v="3" dt="2021-03-22T15:19:09.950"/>
    <p1510:client id="{547D843C-9940-4BD6-8123-706BFB49CBD8}" v="6" dt="2020-10-22T12:57:41.094"/>
    <p1510:client id="{ACD028A4-B645-4862-AC9B-AB810ECC6F54}" v="6" dt="2021-03-30T21:32:16.423"/>
    <p1510:client id="{B40058FA-3D4D-41D6-BF70-AA542A8AC697}" v="17" dt="2021-03-17T21:27:36.481"/>
    <p1510:client id="{C425A165-CF25-4938-91AF-45BD633C91F6}" v="7" dt="2020-10-22T13:06:51.535"/>
    <p1510:client id="{EF3DA8FC-4066-4969-AA1E-F71C65AC08CF}" v="11" dt="2021-03-23T13:20:51.768"/>
    <p1510:client id="{EF9A8990-6125-481F-80A4-364A84B0F4FD}" v="2" dt="2020-10-21T15:26:32.181"/>
    <p1510:client id="{F61FB496-9AEC-45C8-A3E1-A76C55D23179}" v="2" dt="2020-10-15T19:15:47.686"/>
    <p1510:client id="{F6CC7EFF-A3A9-4CB5-9A31-82AB698ED7C0}" v="348" dt="2020-10-21T16:11:07.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66099" autoAdjust="0"/>
  </p:normalViewPr>
  <p:slideViewPr>
    <p:cSldViewPr snapToGrid="0">
      <p:cViewPr varScale="1">
        <p:scale>
          <a:sx n="75" d="100"/>
          <a:sy n="75" d="100"/>
        </p:scale>
        <p:origin x="1848" y="72"/>
      </p:cViewPr>
      <p:guideLst/>
    </p:cSldViewPr>
  </p:slideViewPr>
  <p:notesTextViewPr>
    <p:cViewPr>
      <p:scale>
        <a:sx n="1" d="1"/>
        <a:sy n="1" d="1"/>
      </p:scale>
      <p:origin x="0" y="0"/>
    </p:cViewPr>
  </p:notesTextViewPr>
  <p:sorterViewPr>
    <p:cViewPr varScale="1">
      <p:scale>
        <a:sx n="100" d="100"/>
        <a:sy n="100" d="100"/>
      </p:scale>
      <p:origin x="0" y="-32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quot;Chet&quot; Tschetter" userId="ZfbOj8bIWOg4GtN4cFtDONZxAPuygRbIMIWUQj+akMI=" providerId="None" clId="Web-{B7764F04-C4FA-4D85-93B7-25EA3EC2C4D3}"/>
    <pc:docChg chg="modSld">
      <pc:chgData name="Laurie &quot;Chet&quot; Tschetter" userId="ZfbOj8bIWOg4GtN4cFtDONZxAPuygRbIMIWUQj+akMI=" providerId="None" clId="Web-{B7764F04-C4FA-4D85-93B7-25EA3EC2C4D3}" dt="2020-10-22T19:31:43.862" v="26"/>
      <pc:docMkLst>
        <pc:docMk/>
      </pc:docMkLst>
      <pc:sldChg chg="modNotes">
        <pc:chgData name="Laurie &quot;Chet&quot; Tschetter" userId="ZfbOj8bIWOg4GtN4cFtDONZxAPuygRbIMIWUQj+akMI=" providerId="None" clId="Web-{B7764F04-C4FA-4D85-93B7-25EA3EC2C4D3}" dt="2020-10-22T19:31:43.862" v="26"/>
        <pc:sldMkLst>
          <pc:docMk/>
          <pc:sldMk cId="105618834" sldId="1034"/>
        </pc:sldMkLst>
      </pc:sldChg>
    </pc:docChg>
  </pc:docChgLst>
  <pc:docChgLst>
    <pc:chgData name="Megan L Sanders" userId="vB+wNjkiHp4Sg8GbN2gZBIpr5am/1JInunnHDcWAE8w=" providerId="None" clId="Web-{5006A35F-8991-4AA1-A515-B269D95809CF}"/>
    <pc:docChg chg="delSld modSection">
      <pc:chgData name="Megan L Sanders" userId="vB+wNjkiHp4Sg8GbN2gZBIpr5am/1JInunnHDcWAE8w=" providerId="None" clId="Web-{5006A35F-8991-4AA1-A515-B269D95809CF}" dt="2021-03-22T15:19:09.950" v="2"/>
      <pc:docMkLst>
        <pc:docMk/>
      </pc:docMkLst>
      <pc:sldChg chg="delCm">
        <pc:chgData name="Megan L Sanders" userId="vB+wNjkiHp4Sg8GbN2gZBIpr5am/1JInunnHDcWAE8w=" providerId="None" clId="Web-{5006A35F-8991-4AA1-A515-B269D95809CF}" dt="2021-03-22T15:19:09.950" v="2"/>
        <pc:sldMkLst>
          <pc:docMk/>
          <pc:sldMk cId="1058735233" sldId="362"/>
        </pc:sldMkLst>
      </pc:sldChg>
      <pc:sldChg chg="del">
        <pc:chgData name="Megan L Sanders" userId="vB+wNjkiHp4Sg8GbN2gZBIpr5am/1JInunnHDcWAE8w=" providerId="None" clId="Web-{5006A35F-8991-4AA1-A515-B269D95809CF}" dt="2021-03-22T15:18:53.902" v="0"/>
        <pc:sldMkLst>
          <pc:docMk/>
          <pc:sldMk cId="2742090533" sldId="370"/>
        </pc:sldMkLst>
      </pc:sldChg>
      <pc:sldChg chg="delCm">
        <pc:chgData name="Megan L Sanders" userId="vB+wNjkiHp4Sg8GbN2gZBIpr5am/1JInunnHDcWAE8w=" providerId="None" clId="Web-{5006A35F-8991-4AA1-A515-B269D95809CF}" dt="2021-03-22T15:19:03.121" v="1"/>
        <pc:sldMkLst>
          <pc:docMk/>
          <pc:sldMk cId="1712319793" sldId="1044"/>
        </pc:sldMkLst>
      </pc:sldChg>
    </pc:docChg>
  </pc:docChgLst>
  <pc:docChgLst>
    <pc:chgData name="Laurie &quot;Chet&quot; Tschetter" userId="dKcuRO0pY3EEs1jmEUDChqXglE3EEe4sNRMms6ynv08=" providerId="None" clId="Web-{ACD028A4-B645-4862-AC9B-AB810ECC6F54}"/>
    <pc:docChg chg="modSld">
      <pc:chgData name="Laurie &quot;Chet&quot; Tschetter" userId="dKcuRO0pY3EEs1jmEUDChqXglE3EEe4sNRMms6ynv08=" providerId="None" clId="Web-{ACD028A4-B645-4862-AC9B-AB810ECC6F54}" dt="2021-03-30T21:32:16.423" v="2" actId="20577"/>
      <pc:docMkLst>
        <pc:docMk/>
      </pc:docMkLst>
      <pc:sldChg chg="modSp">
        <pc:chgData name="Laurie &quot;Chet&quot; Tschetter" userId="dKcuRO0pY3EEs1jmEUDChqXglE3EEe4sNRMms6ynv08=" providerId="None" clId="Web-{ACD028A4-B645-4862-AC9B-AB810ECC6F54}" dt="2021-03-30T21:32:16.423" v="2" actId="20577"/>
        <pc:sldMkLst>
          <pc:docMk/>
          <pc:sldMk cId="799790209" sldId="1042"/>
        </pc:sldMkLst>
        <pc:spChg chg="mod">
          <ac:chgData name="Laurie &quot;Chet&quot; Tschetter" userId="dKcuRO0pY3EEs1jmEUDChqXglE3EEe4sNRMms6ynv08=" providerId="None" clId="Web-{ACD028A4-B645-4862-AC9B-AB810ECC6F54}" dt="2021-03-30T21:32:16.423" v="2" actId="20577"/>
          <ac:spMkLst>
            <pc:docMk/>
            <pc:sldMk cId="799790209" sldId="1042"/>
            <ac:spMk id="3" creationId="{00000000-0000-0000-0000-000000000000}"/>
          </ac:spMkLst>
        </pc:spChg>
      </pc:sldChg>
    </pc:docChg>
  </pc:docChgLst>
  <pc:docChgLst>
    <pc:chgData name="Laurie &quot;Chet&quot; Tschetter" userId="dKcuRO0pY3EEs1jmEUDChqXglE3EEe4sNRMms6ynv08=" providerId="None" clId="Web-{B40058FA-3D4D-41D6-BF70-AA542A8AC697}"/>
    <pc:docChg chg="modSld">
      <pc:chgData name="Laurie &quot;Chet&quot; Tschetter" userId="dKcuRO0pY3EEs1jmEUDChqXglE3EEe4sNRMms6ynv08=" providerId="None" clId="Web-{B40058FA-3D4D-41D6-BF70-AA542A8AC697}" dt="2021-03-17T21:27:33.888" v="11" actId="20577"/>
      <pc:docMkLst>
        <pc:docMk/>
      </pc:docMkLst>
      <pc:sldChg chg="delCm">
        <pc:chgData name="Laurie &quot;Chet&quot; Tschetter" userId="dKcuRO0pY3EEs1jmEUDChqXglE3EEe4sNRMms6ynv08=" providerId="None" clId="Web-{B40058FA-3D4D-41D6-BF70-AA542A8AC697}" dt="2021-03-17T21:24:50.061" v="3"/>
        <pc:sldMkLst>
          <pc:docMk/>
          <pc:sldMk cId="412258453" sldId="258"/>
        </pc:sldMkLst>
      </pc:sldChg>
      <pc:sldChg chg="mod modShow delCm">
        <pc:chgData name="Laurie &quot;Chet&quot; Tschetter" userId="dKcuRO0pY3EEs1jmEUDChqXglE3EEe4sNRMms6ynv08=" providerId="None" clId="Web-{B40058FA-3D4D-41D6-BF70-AA542A8AC697}" dt="2021-03-17T21:23:45.108" v="1"/>
        <pc:sldMkLst>
          <pc:docMk/>
          <pc:sldMk cId="2742090533" sldId="370"/>
        </pc:sldMkLst>
      </pc:sldChg>
      <pc:sldChg chg="modSp delCm">
        <pc:chgData name="Laurie &quot;Chet&quot; Tschetter" userId="dKcuRO0pY3EEs1jmEUDChqXglE3EEe4sNRMms6ynv08=" providerId="None" clId="Web-{B40058FA-3D4D-41D6-BF70-AA542A8AC697}" dt="2021-03-17T21:27:33.888" v="11" actId="20577"/>
        <pc:sldMkLst>
          <pc:docMk/>
          <pc:sldMk cId="1701135720" sldId="977"/>
        </pc:sldMkLst>
        <pc:spChg chg="mod">
          <ac:chgData name="Laurie &quot;Chet&quot; Tschetter" userId="dKcuRO0pY3EEs1jmEUDChqXglE3EEe4sNRMms6ynv08=" providerId="None" clId="Web-{B40058FA-3D4D-41D6-BF70-AA542A8AC697}" dt="2021-03-17T21:27:33.888" v="11" actId="20577"/>
          <ac:spMkLst>
            <pc:docMk/>
            <pc:sldMk cId="1701135720" sldId="977"/>
            <ac:spMk id="2" creationId="{00000000-0000-0000-0000-000000000000}"/>
          </ac:spMkLst>
        </pc:spChg>
      </pc:sldChg>
      <pc:sldChg chg="addCm">
        <pc:chgData name="Laurie &quot;Chet&quot; Tschetter" userId="dKcuRO0pY3EEs1jmEUDChqXglE3EEe4sNRMms6ynv08=" providerId="None" clId="Web-{B40058FA-3D4D-41D6-BF70-AA542A8AC697}" dt="2021-03-17T21:24:31.514" v="2"/>
        <pc:sldMkLst>
          <pc:docMk/>
          <pc:sldMk cId="1712319793" sldId="1044"/>
        </pc:sldMkLst>
      </pc:sldChg>
    </pc:docChg>
  </pc:docChgLst>
  <pc:docChgLst>
    <pc:chgData name="Laurie &quot;Chet&quot; Tschetter" userId="ZfbOj8bIWOg4GtN4cFtDONZxAPuygRbIMIWUQj+akMI=" providerId="None" clId="Web-{5C922AD4-4525-4AF9-83E7-306689D77D92}"/>
    <pc:docChg chg="modSld">
      <pc:chgData name="Laurie &quot;Chet&quot; Tschetter" userId="ZfbOj8bIWOg4GtN4cFtDONZxAPuygRbIMIWUQj+akMI=" providerId="None" clId="Web-{5C922AD4-4525-4AF9-83E7-306689D77D92}" dt="2020-11-02T20:29:37.223" v="1"/>
      <pc:docMkLst>
        <pc:docMk/>
      </pc:docMkLst>
      <pc:sldChg chg="modNotes">
        <pc:chgData name="Laurie &quot;Chet&quot; Tschetter" userId="ZfbOj8bIWOg4GtN4cFtDONZxAPuygRbIMIWUQj+akMI=" providerId="None" clId="Web-{5C922AD4-4525-4AF9-83E7-306689D77D92}" dt="2020-11-02T20:29:37.223" v="1"/>
        <pc:sldMkLst>
          <pc:docMk/>
          <pc:sldMk cId="105618834" sldId="1034"/>
        </pc:sldMkLst>
      </pc:sldChg>
    </pc:docChg>
  </pc:docChgLst>
  <pc:docChgLst>
    <pc:chgData name="Connie J Burkhart" userId="rEJa+XlJAXBJR861XPWw1Jt3Z/z71HKSdmzcKAHquhs=" providerId="None" clId="Web-{28B186E8-6196-415B-8581-CDA170997A30}"/>
    <pc:docChg chg="modSld">
      <pc:chgData name="Connie J Burkhart" userId="rEJa+XlJAXBJR861XPWw1Jt3Z/z71HKSdmzcKAHquhs=" providerId="None" clId="Web-{28B186E8-6196-415B-8581-CDA170997A30}" dt="2020-10-23T21:24:52.174" v="116" actId="1076"/>
      <pc:docMkLst>
        <pc:docMk/>
      </pc:docMkLst>
      <pc:sldChg chg="addCm">
        <pc:chgData name="Connie J Burkhart" userId="rEJa+XlJAXBJR861XPWw1Jt3Z/z71HKSdmzcKAHquhs=" providerId="None" clId="Web-{28B186E8-6196-415B-8581-CDA170997A30}" dt="2020-10-23T21:16:55.968" v="45"/>
        <pc:sldMkLst>
          <pc:docMk/>
          <pc:sldMk cId="412258453" sldId="258"/>
        </pc:sldMkLst>
      </pc:sldChg>
      <pc:sldChg chg="modSp mod modClrScheme chgLayout">
        <pc:chgData name="Connie J Burkhart" userId="rEJa+XlJAXBJR861XPWw1Jt3Z/z71HKSdmzcKAHquhs=" providerId="None" clId="Web-{28B186E8-6196-415B-8581-CDA170997A30}" dt="2020-10-23T21:18:24.937" v="49"/>
        <pc:sldMkLst>
          <pc:docMk/>
          <pc:sldMk cId="3168026006" sldId="262"/>
        </pc:sldMkLst>
        <pc:spChg chg="mod ord">
          <ac:chgData name="Connie J Burkhart" userId="rEJa+XlJAXBJR861XPWw1Jt3Z/z71HKSdmzcKAHquhs=" providerId="None" clId="Web-{28B186E8-6196-415B-8581-CDA170997A30}" dt="2020-10-23T21:18:24.937" v="49"/>
          <ac:spMkLst>
            <pc:docMk/>
            <pc:sldMk cId="3168026006" sldId="262"/>
            <ac:spMk id="2" creationId="{00000000-0000-0000-0000-000000000000}"/>
          </ac:spMkLst>
        </pc:spChg>
        <pc:spChg chg="mod ord">
          <ac:chgData name="Connie J Burkhart" userId="rEJa+XlJAXBJR861XPWw1Jt3Z/z71HKSdmzcKAHquhs=" providerId="None" clId="Web-{28B186E8-6196-415B-8581-CDA170997A30}" dt="2020-10-23T21:18:24.937" v="49"/>
          <ac:spMkLst>
            <pc:docMk/>
            <pc:sldMk cId="3168026006" sldId="262"/>
            <ac:spMk id="3" creationId="{00000000-0000-0000-0000-000000000000}"/>
          </ac:spMkLst>
        </pc:spChg>
      </pc:sldChg>
      <pc:sldChg chg="modSp mod modClrScheme chgLayout">
        <pc:chgData name="Connie J Burkhart" userId="rEJa+XlJAXBJR861XPWw1Jt3Z/z71HKSdmzcKAHquhs=" providerId="None" clId="Web-{28B186E8-6196-415B-8581-CDA170997A30}" dt="2020-10-23T21:19:47.750" v="57" actId="1076"/>
        <pc:sldMkLst>
          <pc:docMk/>
          <pc:sldMk cId="2777053810" sldId="310"/>
        </pc:sldMkLst>
        <pc:spChg chg="mod ord">
          <ac:chgData name="Connie J Burkhart" userId="rEJa+XlJAXBJR861XPWw1Jt3Z/z71HKSdmzcKAHquhs=" providerId="None" clId="Web-{28B186E8-6196-415B-8581-CDA170997A30}" dt="2020-10-23T21:19:47.750" v="57" actId="1076"/>
          <ac:spMkLst>
            <pc:docMk/>
            <pc:sldMk cId="2777053810" sldId="310"/>
            <ac:spMk id="2" creationId="{CBAB22D7-0A10-D24C-8DA0-03183FD05F67}"/>
          </ac:spMkLst>
        </pc:spChg>
        <pc:picChg chg="mod ord">
          <ac:chgData name="Connie J Burkhart" userId="rEJa+XlJAXBJR861XPWw1Jt3Z/z71HKSdmzcKAHquhs=" providerId="None" clId="Web-{28B186E8-6196-415B-8581-CDA170997A30}" dt="2020-10-23T21:19:40.187" v="55" actId="1076"/>
          <ac:picMkLst>
            <pc:docMk/>
            <pc:sldMk cId="2777053810" sldId="310"/>
            <ac:picMk id="10" creationId="{1658E0AE-F7D0-9C40-A501-579CE90234A8}"/>
          </ac:picMkLst>
        </pc:picChg>
      </pc:sldChg>
      <pc:sldChg chg="modSp">
        <pc:chgData name="Connie J Burkhart" userId="rEJa+XlJAXBJR861XPWw1Jt3Z/z71HKSdmzcKAHquhs=" providerId="None" clId="Web-{28B186E8-6196-415B-8581-CDA170997A30}" dt="2020-10-23T21:22:23.485" v="101" actId="1076"/>
        <pc:sldMkLst>
          <pc:docMk/>
          <pc:sldMk cId="1112230656" sldId="317"/>
        </pc:sldMkLst>
        <pc:picChg chg="mod">
          <ac:chgData name="Connie J Burkhart" userId="rEJa+XlJAXBJR861XPWw1Jt3Z/z71HKSdmzcKAHquhs=" providerId="None" clId="Web-{28B186E8-6196-415B-8581-CDA170997A30}" dt="2020-10-23T21:22:21.501" v="100" actId="1076"/>
          <ac:picMkLst>
            <pc:docMk/>
            <pc:sldMk cId="1112230656" sldId="317"/>
            <ac:picMk id="7" creationId="{117D9AE0-64F7-D64F-93E3-76E329B34FF9}"/>
          </ac:picMkLst>
        </pc:picChg>
        <pc:picChg chg="mod">
          <ac:chgData name="Connie J Burkhart" userId="rEJa+XlJAXBJR861XPWw1Jt3Z/z71HKSdmzcKAHquhs=" providerId="None" clId="Web-{28B186E8-6196-415B-8581-CDA170997A30}" dt="2020-10-23T21:22:20.126" v="99" actId="1076"/>
          <ac:picMkLst>
            <pc:docMk/>
            <pc:sldMk cId="1112230656" sldId="317"/>
            <ac:picMk id="9" creationId="{77BD162E-C47B-4945-B84A-0B0427A62068}"/>
          </ac:picMkLst>
        </pc:picChg>
        <pc:picChg chg="mod">
          <ac:chgData name="Connie J Burkhart" userId="rEJa+XlJAXBJR861XPWw1Jt3Z/z71HKSdmzcKAHquhs=" providerId="None" clId="Web-{28B186E8-6196-415B-8581-CDA170997A30}" dt="2020-10-23T21:22:18.017" v="98" actId="1076"/>
          <ac:picMkLst>
            <pc:docMk/>
            <pc:sldMk cId="1112230656" sldId="317"/>
            <ac:picMk id="11" creationId="{755F94E8-1005-4A4F-A242-A8D77F2FECC5}"/>
          </ac:picMkLst>
        </pc:picChg>
        <pc:picChg chg="mod ord">
          <ac:chgData name="Connie J Burkhart" userId="rEJa+XlJAXBJR861XPWw1Jt3Z/z71HKSdmzcKAHquhs=" providerId="None" clId="Web-{28B186E8-6196-415B-8581-CDA170997A30}" dt="2020-10-23T21:22:23.485" v="101" actId="1076"/>
          <ac:picMkLst>
            <pc:docMk/>
            <pc:sldMk cId="1112230656" sldId="317"/>
            <ac:picMk id="13" creationId="{DDF7232B-7909-FA4E-A8D2-824734798266}"/>
          </ac:picMkLst>
        </pc:picChg>
      </pc:sldChg>
      <pc:sldChg chg="addSp delSp modSp">
        <pc:chgData name="Connie J Burkhart" userId="rEJa+XlJAXBJR861XPWw1Jt3Z/z71HKSdmzcKAHquhs=" providerId="None" clId="Web-{28B186E8-6196-415B-8581-CDA170997A30}" dt="2020-10-23T21:24:52.174" v="116" actId="1076"/>
        <pc:sldMkLst>
          <pc:docMk/>
          <pc:sldMk cId="2396088333" sldId="976"/>
        </pc:sldMkLst>
        <pc:spChg chg="mod">
          <ac:chgData name="Connie J Burkhart" userId="rEJa+XlJAXBJR861XPWw1Jt3Z/z71HKSdmzcKAHquhs=" providerId="None" clId="Web-{28B186E8-6196-415B-8581-CDA170997A30}" dt="2020-10-23T21:22:55.782" v="102" actId="20577"/>
          <ac:spMkLst>
            <pc:docMk/>
            <pc:sldMk cId="2396088333" sldId="976"/>
            <ac:spMk id="2" creationId="{66BCC94B-76B8-FF47-843B-B153C766ABA7}"/>
          </ac:spMkLst>
        </pc:spChg>
        <pc:spChg chg="mod">
          <ac:chgData name="Connie J Burkhart" userId="rEJa+XlJAXBJR861XPWw1Jt3Z/z71HKSdmzcKAHquhs=" providerId="None" clId="Web-{28B186E8-6196-415B-8581-CDA170997A30}" dt="2020-10-23T21:23:14.501" v="107" actId="1076"/>
          <ac:spMkLst>
            <pc:docMk/>
            <pc:sldMk cId="2396088333" sldId="976"/>
            <ac:spMk id="11" creationId="{E61D87FF-32F0-7A4B-926D-CE9E16D9B931}"/>
          </ac:spMkLst>
        </pc:spChg>
        <pc:spChg chg="mod">
          <ac:chgData name="Connie J Burkhart" userId="rEJa+XlJAXBJR861XPWw1Jt3Z/z71HKSdmzcKAHquhs=" providerId="None" clId="Web-{28B186E8-6196-415B-8581-CDA170997A30}" dt="2020-10-23T21:24:52.174" v="116" actId="1076"/>
          <ac:spMkLst>
            <pc:docMk/>
            <pc:sldMk cId="2396088333" sldId="976"/>
            <ac:spMk id="12" creationId="{D6D40DD4-5222-C74D-89EB-06A9E1B06B86}"/>
          </ac:spMkLst>
        </pc:spChg>
        <pc:spChg chg="mod">
          <ac:chgData name="Connie J Burkhart" userId="rEJa+XlJAXBJR861XPWw1Jt3Z/z71HKSdmzcKAHquhs=" providerId="None" clId="Web-{28B186E8-6196-415B-8581-CDA170997A30}" dt="2020-10-23T21:24:48.846" v="115" actId="1076"/>
          <ac:spMkLst>
            <pc:docMk/>
            <pc:sldMk cId="2396088333" sldId="976"/>
            <ac:spMk id="13" creationId="{D3631DB0-800D-D64F-AA4B-C9553F988FFA}"/>
          </ac:spMkLst>
        </pc:spChg>
        <pc:picChg chg="add mod">
          <ac:chgData name="Connie J Burkhart" userId="rEJa+XlJAXBJR861XPWw1Jt3Z/z71HKSdmzcKAHquhs=" providerId="None" clId="Web-{28B186E8-6196-415B-8581-CDA170997A30}" dt="2020-10-23T21:24:40.627" v="112" actId="1076"/>
          <ac:picMkLst>
            <pc:docMk/>
            <pc:sldMk cId="2396088333" sldId="976"/>
            <ac:picMk id="3" creationId="{079BF8F4-91DD-494F-8634-5A6B85A94E68}"/>
          </ac:picMkLst>
        </pc:picChg>
        <pc:picChg chg="mod">
          <ac:chgData name="Connie J Burkhart" userId="rEJa+XlJAXBJR861XPWw1Jt3Z/z71HKSdmzcKAHquhs=" providerId="None" clId="Web-{28B186E8-6196-415B-8581-CDA170997A30}" dt="2020-10-23T21:23:06.782" v="105" actId="1076"/>
          <ac:picMkLst>
            <pc:docMk/>
            <pc:sldMk cId="2396088333" sldId="976"/>
            <ac:picMk id="4" creationId="{04EBC833-829E-B642-AE56-0E45FF2AED58}"/>
          </ac:picMkLst>
        </pc:picChg>
        <pc:picChg chg="del mod">
          <ac:chgData name="Connie J Burkhart" userId="rEJa+XlJAXBJR861XPWw1Jt3Z/z71HKSdmzcKAHquhs=" providerId="None" clId="Web-{28B186E8-6196-415B-8581-CDA170997A30}" dt="2020-10-23T21:24:37.861" v="111"/>
          <ac:picMkLst>
            <pc:docMk/>
            <pc:sldMk cId="2396088333" sldId="976"/>
            <ac:picMk id="8" creationId="{B430AE88-4E2D-9747-AE53-B5553D463532}"/>
          </ac:picMkLst>
        </pc:picChg>
        <pc:picChg chg="mod">
          <ac:chgData name="Connie J Burkhart" userId="rEJa+XlJAXBJR861XPWw1Jt3Z/z71HKSdmzcKAHquhs=" providerId="None" clId="Web-{28B186E8-6196-415B-8581-CDA170997A30}" dt="2020-10-23T21:24:43.111" v="113" actId="1076"/>
          <ac:picMkLst>
            <pc:docMk/>
            <pc:sldMk cId="2396088333" sldId="976"/>
            <ac:picMk id="9" creationId="{40C2BC5D-0F5C-C64F-A7F8-6D5AF2EA8F54}"/>
          </ac:picMkLst>
        </pc:picChg>
        <pc:picChg chg="mod">
          <ac:chgData name="Connie J Burkhart" userId="rEJa+XlJAXBJR861XPWw1Jt3Z/z71HKSdmzcKAHquhs=" providerId="None" clId="Web-{28B186E8-6196-415B-8581-CDA170997A30}" dt="2020-10-23T21:24:45.439" v="114" actId="1076"/>
          <ac:picMkLst>
            <pc:docMk/>
            <pc:sldMk cId="2396088333" sldId="976"/>
            <ac:picMk id="10" creationId="{7A46927D-EFC1-B140-ABA2-4EAB59568BCD}"/>
          </ac:picMkLst>
        </pc:picChg>
      </pc:sldChg>
      <pc:sldChg chg="addSp delSp modSp">
        <pc:chgData name="Connie J Burkhart" userId="rEJa+XlJAXBJR861XPWw1Jt3Z/z71HKSdmzcKAHquhs=" providerId="None" clId="Web-{28B186E8-6196-415B-8581-CDA170997A30}" dt="2020-10-23T21:15:56.936" v="44" actId="14100"/>
        <pc:sldMkLst>
          <pc:docMk/>
          <pc:sldMk cId="1701135720" sldId="977"/>
        </pc:sldMkLst>
        <pc:spChg chg="mod">
          <ac:chgData name="Connie J Burkhart" userId="rEJa+XlJAXBJR861XPWw1Jt3Z/z71HKSdmzcKAHquhs=" providerId="None" clId="Web-{28B186E8-6196-415B-8581-CDA170997A30}" dt="2020-10-23T21:15:56.936" v="44" actId="14100"/>
          <ac:spMkLst>
            <pc:docMk/>
            <pc:sldMk cId="1701135720" sldId="977"/>
            <ac:spMk id="3" creationId="{00000000-0000-0000-0000-000000000000}"/>
          </ac:spMkLst>
        </pc:spChg>
        <pc:picChg chg="add mod ord modCrop">
          <ac:chgData name="Connie J Burkhart" userId="rEJa+XlJAXBJR861XPWw1Jt3Z/z71HKSdmzcKAHquhs=" providerId="None" clId="Web-{28B186E8-6196-415B-8581-CDA170997A30}" dt="2020-10-23T21:15:51.358" v="43"/>
          <ac:picMkLst>
            <pc:docMk/>
            <pc:sldMk cId="1701135720" sldId="977"/>
            <ac:picMk id="4" creationId="{96087D44-A828-4F12-A413-197C2D125D94}"/>
          </ac:picMkLst>
        </pc:picChg>
        <pc:picChg chg="del">
          <ac:chgData name="Connie J Burkhart" userId="rEJa+XlJAXBJR861XPWw1Jt3Z/z71HKSdmzcKAHquhs=" providerId="None" clId="Web-{28B186E8-6196-415B-8581-CDA170997A30}" dt="2020-10-23T21:15:14.576" v="39"/>
          <ac:picMkLst>
            <pc:docMk/>
            <pc:sldMk cId="1701135720" sldId="977"/>
            <ac:picMk id="5" creationId="{00000000-0000-0000-0000-000000000000}"/>
          </ac:picMkLst>
        </pc:picChg>
      </pc:sldChg>
      <pc:sldChg chg="addSp delSp modSp mod modClrScheme chgLayout">
        <pc:chgData name="Connie J Burkhart" userId="rEJa+XlJAXBJR861XPWw1Jt3Z/z71HKSdmzcKAHquhs=" providerId="None" clId="Web-{28B186E8-6196-415B-8581-CDA170997A30}" dt="2020-10-23T21:18:03.843" v="47"/>
        <pc:sldMkLst>
          <pc:docMk/>
          <pc:sldMk cId="2981875375" sldId="983"/>
        </pc:sldMkLst>
        <pc:spChg chg="mod ord">
          <ac:chgData name="Connie J Burkhart" userId="rEJa+XlJAXBJR861XPWw1Jt3Z/z71HKSdmzcKAHquhs=" providerId="None" clId="Web-{28B186E8-6196-415B-8581-CDA170997A30}" dt="2020-10-23T21:18:03.843" v="47"/>
          <ac:spMkLst>
            <pc:docMk/>
            <pc:sldMk cId="2981875375" sldId="983"/>
            <ac:spMk id="2" creationId="{32FBD813-FA4A-3E4C-B9B3-D1E6DCA67327}"/>
          </ac:spMkLst>
        </pc:spChg>
        <pc:spChg chg="mod ord">
          <ac:chgData name="Connie J Burkhart" userId="rEJa+XlJAXBJR861XPWw1Jt3Z/z71HKSdmzcKAHquhs=" providerId="None" clId="Web-{28B186E8-6196-415B-8581-CDA170997A30}" dt="2020-10-23T21:18:03.843" v="47"/>
          <ac:spMkLst>
            <pc:docMk/>
            <pc:sldMk cId="2981875375" sldId="983"/>
            <ac:spMk id="3" creationId="{B6DF4158-A67E-9B44-AD88-CE525DB7F384}"/>
          </ac:spMkLst>
        </pc:spChg>
        <pc:spChg chg="add del mod ord">
          <ac:chgData name="Connie J Burkhart" userId="rEJa+XlJAXBJR861XPWw1Jt3Z/z71HKSdmzcKAHquhs=" providerId="None" clId="Web-{28B186E8-6196-415B-8581-CDA170997A30}" dt="2020-10-23T21:18:03.843" v="47"/>
          <ac:spMkLst>
            <pc:docMk/>
            <pc:sldMk cId="2981875375" sldId="983"/>
            <ac:spMk id="4" creationId="{0988302C-9CEE-43C6-8918-CC33605FF041}"/>
          </ac:spMkLst>
        </pc:spChg>
      </pc:sldChg>
      <pc:sldChg chg="modSp">
        <pc:chgData name="Connie J Burkhart" userId="rEJa+XlJAXBJR861XPWw1Jt3Z/z71HKSdmzcKAHquhs=" providerId="None" clId="Web-{28B186E8-6196-415B-8581-CDA170997A30}" dt="2020-10-23T21:04:45.573" v="9" actId="14100"/>
        <pc:sldMkLst>
          <pc:docMk/>
          <pc:sldMk cId="1167459502" sldId="993"/>
        </pc:sldMkLst>
        <pc:picChg chg="mod">
          <ac:chgData name="Connie J Burkhart" userId="rEJa+XlJAXBJR861XPWw1Jt3Z/z71HKSdmzcKAHquhs=" providerId="None" clId="Web-{28B186E8-6196-415B-8581-CDA170997A30}" dt="2020-10-23T21:04:45.573" v="9" actId="14100"/>
          <ac:picMkLst>
            <pc:docMk/>
            <pc:sldMk cId="1167459502" sldId="993"/>
            <ac:picMk id="3" creationId="{EE05F799-D48F-9B41-87DB-65C53F14BD9D}"/>
          </ac:picMkLst>
        </pc:picChg>
      </pc:sldChg>
      <pc:sldChg chg="modSp">
        <pc:chgData name="Connie J Burkhart" userId="rEJa+XlJAXBJR861XPWw1Jt3Z/z71HKSdmzcKAHquhs=" providerId="None" clId="Web-{28B186E8-6196-415B-8581-CDA170997A30}" dt="2020-10-23T21:05:45.964" v="13" actId="1076"/>
        <pc:sldMkLst>
          <pc:docMk/>
          <pc:sldMk cId="3087299101" sldId="1002"/>
        </pc:sldMkLst>
        <pc:spChg chg="mod">
          <ac:chgData name="Connie J Burkhart" userId="rEJa+XlJAXBJR861XPWw1Jt3Z/z71HKSdmzcKAHquhs=" providerId="None" clId="Web-{28B186E8-6196-415B-8581-CDA170997A30}" dt="2020-10-23T21:05:38.870" v="11" actId="1076"/>
          <ac:spMkLst>
            <pc:docMk/>
            <pc:sldMk cId="3087299101" sldId="1002"/>
            <ac:spMk id="9" creationId="{00000000-0000-0000-0000-000000000000}"/>
          </ac:spMkLst>
        </pc:spChg>
        <pc:spChg chg="mod">
          <ac:chgData name="Connie J Burkhart" userId="rEJa+XlJAXBJR861XPWw1Jt3Z/z71HKSdmzcKAHquhs=" providerId="None" clId="Web-{28B186E8-6196-415B-8581-CDA170997A30}" dt="2020-10-23T21:05:45.964" v="13" actId="1076"/>
          <ac:spMkLst>
            <pc:docMk/>
            <pc:sldMk cId="3087299101" sldId="1002"/>
            <ac:spMk id="10" creationId="{00000000-0000-0000-0000-000000000000}"/>
          </ac:spMkLst>
        </pc:spChg>
        <pc:spChg chg="mod">
          <ac:chgData name="Connie J Burkhart" userId="rEJa+XlJAXBJR861XPWw1Jt3Z/z71HKSdmzcKAHquhs=" providerId="None" clId="Web-{28B186E8-6196-415B-8581-CDA170997A30}" dt="2020-10-23T21:05:41.776" v="12" actId="1076"/>
          <ac:spMkLst>
            <pc:docMk/>
            <pc:sldMk cId="3087299101" sldId="1002"/>
            <ac:spMk id="11" creationId="{00000000-0000-0000-0000-000000000000}"/>
          </ac:spMkLst>
        </pc:spChg>
      </pc:sldChg>
      <pc:sldChg chg="modSp">
        <pc:chgData name="Connie J Burkhart" userId="rEJa+XlJAXBJR861XPWw1Jt3Z/z71HKSdmzcKAHquhs=" providerId="None" clId="Web-{28B186E8-6196-415B-8581-CDA170997A30}" dt="2020-10-23T21:07:53.746" v="15" actId="1076"/>
        <pc:sldMkLst>
          <pc:docMk/>
          <pc:sldMk cId="1881807710" sldId="1032"/>
        </pc:sldMkLst>
        <pc:spChg chg="mod">
          <ac:chgData name="Connie J Burkhart" userId="rEJa+XlJAXBJR861XPWw1Jt3Z/z71HKSdmzcKAHquhs=" providerId="None" clId="Web-{28B186E8-6196-415B-8581-CDA170997A30}" dt="2020-10-23T21:07:53.746" v="15" actId="1076"/>
          <ac:spMkLst>
            <pc:docMk/>
            <pc:sldMk cId="1881807710" sldId="1032"/>
            <ac:spMk id="8" creationId="{00000000-0000-0000-0000-000000000000}"/>
          </ac:spMkLst>
        </pc:spChg>
      </pc:sldChg>
    </pc:docChg>
  </pc:docChgLst>
  <pc:docChgLst>
    <pc:chgData name="Sarah Hall" userId="BiXO0zYXhc6Agds5NGJJgiS9uhs+fnwkjjDPe7tjfJg=" providerId="None" clId="Web-{37C3DE3E-21A7-44D1-BB88-3ED0F541BE77}"/>
    <pc:docChg chg="modSld">
      <pc:chgData name="Sarah Hall" userId="BiXO0zYXhc6Agds5NGJJgiS9uhs+fnwkjjDPe7tjfJg=" providerId="None" clId="Web-{37C3DE3E-21A7-44D1-BB88-3ED0F541BE77}" dt="2020-10-23T20:53:48.275" v="241" actId="20577"/>
      <pc:docMkLst>
        <pc:docMk/>
      </pc:docMkLst>
      <pc:sldChg chg="modSp">
        <pc:chgData name="Sarah Hall" userId="BiXO0zYXhc6Agds5NGJJgiS9uhs+fnwkjjDPe7tjfJg=" providerId="None" clId="Web-{37C3DE3E-21A7-44D1-BB88-3ED0F541BE77}" dt="2020-10-23T20:32:27.754" v="5" actId="20577"/>
        <pc:sldMkLst>
          <pc:docMk/>
          <pc:sldMk cId="412258453" sldId="258"/>
        </pc:sldMkLst>
        <pc:spChg chg="mod">
          <ac:chgData name="Sarah Hall" userId="BiXO0zYXhc6Agds5NGJJgiS9uhs+fnwkjjDPe7tjfJg=" providerId="None" clId="Web-{37C3DE3E-21A7-44D1-BB88-3ED0F541BE77}" dt="2020-10-23T20:32:27.754" v="5" actId="20577"/>
          <ac:spMkLst>
            <pc:docMk/>
            <pc:sldMk cId="412258453" sldId="258"/>
            <ac:spMk id="2" creationId="{00000000-0000-0000-0000-000000000000}"/>
          </ac:spMkLst>
        </pc:spChg>
      </pc:sldChg>
      <pc:sldChg chg="delSp modSp">
        <pc:chgData name="Sarah Hall" userId="BiXO0zYXhc6Agds5NGJJgiS9uhs+fnwkjjDPe7tjfJg=" providerId="None" clId="Web-{37C3DE3E-21A7-44D1-BB88-3ED0F541BE77}" dt="2020-10-23T20:39:55.516" v="67" actId="20577"/>
        <pc:sldMkLst>
          <pc:docMk/>
          <pc:sldMk cId="1811787006" sldId="274"/>
        </pc:sldMkLst>
        <pc:spChg chg="mod">
          <ac:chgData name="Sarah Hall" userId="BiXO0zYXhc6Agds5NGJJgiS9uhs+fnwkjjDPe7tjfJg=" providerId="None" clId="Web-{37C3DE3E-21A7-44D1-BB88-3ED0F541BE77}" dt="2020-10-23T20:39:25.282" v="61" actId="14100"/>
          <ac:spMkLst>
            <pc:docMk/>
            <pc:sldMk cId="1811787006" sldId="274"/>
            <ac:spMk id="2" creationId="{00000000-0000-0000-0000-000000000000}"/>
          </ac:spMkLst>
        </pc:spChg>
        <pc:spChg chg="del mod">
          <ac:chgData name="Sarah Hall" userId="BiXO0zYXhc6Agds5NGJJgiS9uhs+fnwkjjDPe7tjfJg=" providerId="None" clId="Web-{37C3DE3E-21A7-44D1-BB88-3ED0F541BE77}" dt="2020-10-23T20:39:13.298" v="59"/>
          <ac:spMkLst>
            <pc:docMk/>
            <pc:sldMk cId="1811787006" sldId="274"/>
            <ac:spMk id="7" creationId="{76979745-65E1-D84B-A356-F614603479A1}"/>
          </ac:spMkLst>
        </pc:spChg>
        <pc:spChg chg="mod">
          <ac:chgData name="Sarah Hall" userId="BiXO0zYXhc6Agds5NGJJgiS9uhs+fnwkjjDPe7tjfJg=" providerId="None" clId="Web-{37C3DE3E-21A7-44D1-BB88-3ED0F541BE77}" dt="2020-10-23T20:39:55.516" v="67" actId="20577"/>
          <ac:spMkLst>
            <pc:docMk/>
            <pc:sldMk cId="1811787006" sldId="274"/>
            <ac:spMk id="9" creationId="{DCF8AE6D-B9CE-E142-A8C2-FC6E4957A1AC}"/>
          </ac:spMkLst>
        </pc:spChg>
        <pc:picChg chg="mod">
          <ac:chgData name="Sarah Hall" userId="BiXO0zYXhc6Agds5NGJJgiS9uhs+fnwkjjDPe7tjfJg=" providerId="None" clId="Web-{37C3DE3E-21A7-44D1-BB88-3ED0F541BE77}" dt="2020-10-23T20:39:30.313" v="62" actId="1076"/>
          <ac:picMkLst>
            <pc:docMk/>
            <pc:sldMk cId="1811787006" sldId="274"/>
            <ac:picMk id="8" creationId="{00000000-0000-0000-0000-000000000000}"/>
          </ac:picMkLst>
        </pc:picChg>
      </pc:sldChg>
      <pc:sldChg chg="delSp modSp">
        <pc:chgData name="Sarah Hall" userId="BiXO0zYXhc6Agds5NGJJgiS9uhs+fnwkjjDPe7tjfJg=" providerId="None" clId="Web-{37C3DE3E-21A7-44D1-BB88-3ED0F541BE77}" dt="2020-10-23T20:40:15.360" v="71" actId="14100"/>
        <pc:sldMkLst>
          <pc:docMk/>
          <pc:sldMk cId="4156838382" sldId="275"/>
        </pc:sldMkLst>
        <pc:spChg chg="mod">
          <ac:chgData name="Sarah Hall" userId="BiXO0zYXhc6Agds5NGJJgiS9uhs+fnwkjjDPe7tjfJg=" providerId="None" clId="Web-{37C3DE3E-21A7-44D1-BB88-3ED0F541BE77}" dt="2020-10-23T20:40:15.360" v="71" actId="14100"/>
          <ac:spMkLst>
            <pc:docMk/>
            <pc:sldMk cId="4156838382" sldId="275"/>
            <ac:spMk id="2" creationId="{00000000-0000-0000-0000-000000000000}"/>
          </ac:spMkLst>
        </pc:spChg>
        <pc:spChg chg="del mod">
          <ac:chgData name="Sarah Hall" userId="BiXO0zYXhc6Agds5NGJJgiS9uhs+fnwkjjDPe7tjfJg=" providerId="None" clId="Web-{37C3DE3E-21A7-44D1-BB88-3ED0F541BE77}" dt="2020-10-23T20:40:09.360" v="70"/>
          <ac:spMkLst>
            <pc:docMk/>
            <pc:sldMk cId="4156838382" sldId="275"/>
            <ac:spMk id="6" creationId="{84BF4EEE-995A-AA4F-AEED-70DF21014064}"/>
          </ac:spMkLst>
        </pc:spChg>
      </pc:sldChg>
      <pc:sldChg chg="modSp">
        <pc:chgData name="Sarah Hall" userId="BiXO0zYXhc6Agds5NGJJgiS9uhs+fnwkjjDPe7tjfJg=" providerId="None" clId="Web-{37C3DE3E-21A7-44D1-BB88-3ED0F541BE77}" dt="2020-10-23T20:37:53.376" v="51" actId="1076"/>
        <pc:sldMkLst>
          <pc:docMk/>
          <pc:sldMk cId="3336844382" sldId="285"/>
        </pc:sldMkLst>
        <pc:spChg chg="mod">
          <ac:chgData name="Sarah Hall" userId="BiXO0zYXhc6Agds5NGJJgiS9uhs+fnwkjjDPe7tjfJg=" providerId="None" clId="Web-{37C3DE3E-21A7-44D1-BB88-3ED0F541BE77}" dt="2020-10-23T20:37:45.033" v="50" actId="14100"/>
          <ac:spMkLst>
            <pc:docMk/>
            <pc:sldMk cId="3336844382" sldId="285"/>
            <ac:spMk id="2" creationId="{00000000-0000-0000-0000-000000000000}"/>
          </ac:spMkLst>
        </pc:spChg>
        <pc:picChg chg="mod">
          <ac:chgData name="Sarah Hall" userId="BiXO0zYXhc6Agds5NGJJgiS9uhs+fnwkjjDPe7tjfJg=" providerId="None" clId="Web-{37C3DE3E-21A7-44D1-BB88-3ED0F541BE77}" dt="2020-10-23T20:37:53.376" v="51" actId="1076"/>
          <ac:picMkLst>
            <pc:docMk/>
            <pc:sldMk cId="3336844382" sldId="285"/>
            <ac:picMk id="5" creationId="{00000000-0000-0000-0000-000000000000}"/>
          </ac:picMkLst>
        </pc:picChg>
      </pc:sldChg>
      <pc:sldChg chg="addSp delSp modSp">
        <pc:chgData name="Sarah Hall" userId="BiXO0zYXhc6Agds5NGJJgiS9uhs+fnwkjjDPe7tjfJg=" providerId="None" clId="Web-{37C3DE3E-21A7-44D1-BB88-3ED0F541BE77}" dt="2020-10-23T20:41:29.328" v="80"/>
        <pc:sldMkLst>
          <pc:docMk/>
          <pc:sldMk cId="3945589968" sldId="290"/>
        </pc:sldMkLst>
        <pc:spChg chg="add del mod">
          <ac:chgData name="Sarah Hall" userId="BiXO0zYXhc6Agds5NGJJgiS9uhs+fnwkjjDPe7tjfJg=" providerId="None" clId="Web-{37C3DE3E-21A7-44D1-BB88-3ED0F541BE77}" dt="2020-10-23T20:41:29.328" v="80"/>
          <ac:spMkLst>
            <pc:docMk/>
            <pc:sldMk cId="3945589968" sldId="290"/>
            <ac:spMk id="7" creationId="{3BC61B60-6EEA-5F42-B402-63EE7246DD19}"/>
          </ac:spMkLst>
        </pc:spChg>
      </pc:sldChg>
      <pc:sldChg chg="modSp">
        <pc:chgData name="Sarah Hall" userId="BiXO0zYXhc6Agds5NGJJgiS9uhs+fnwkjjDPe7tjfJg=" providerId="None" clId="Web-{37C3DE3E-21A7-44D1-BB88-3ED0F541BE77}" dt="2020-10-23T20:34:44.628" v="27" actId="20577"/>
        <pc:sldMkLst>
          <pc:docMk/>
          <pc:sldMk cId="1112230656" sldId="317"/>
        </pc:sldMkLst>
        <pc:spChg chg="mod">
          <ac:chgData name="Sarah Hall" userId="BiXO0zYXhc6Agds5NGJJgiS9uhs+fnwkjjDPe7tjfJg=" providerId="None" clId="Web-{37C3DE3E-21A7-44D1-BB88-3ED0F541BE77}" dt="2020-10-23T20:34:44.628" v="27" actId="20577"/>
          <ac:spMkLst>
            <pc:docMk/>
            <pc:sldMk cId="1112230656" sldId="317"/>
            <ac:spMk id="4" creationId="{C4FF2830-B8F7-8745-BBAD-3D8614BB5DFA}"/>
          </ac:spMkLst>
        </pc:spChg>
      </pc:sldChg>
      <pc:sldChg chg="modSp">
        <pc:chgData name="Sarah Hall" userId="BiXO0zYXhc6Agds5NGJJgiS9uhs+fnwkjjDPe7tjfJg=" providerId="None" clId="Web-{37C3DE3E-21A7-44D1-BB88-3ED0F541BE77}" dt="2020-10-23T20:52:31.541" v="212" actId="20577"/>
        <pc:sldMkLst>
          <pc:docMk/>
          <pc:sldMk cId="1219969532" sldId="325"/>
        </pc:sldMkLst>
        <pc:spChg chg="mod">
          <ac:chgData name="Sarah Hall" userId="BiXO0zYXhc6Agds5NGJJgiS9uhs+fnwkjjDPe7tjfJg=" providerId="None" clId="Web-{37C3DE3E-21A7-44D1-BB88-3ED0F541BE77}" dt="2020-10-23T20:52:31.541" v="212" actId="20577"/>
          <ac:spMkLst>
            <pc:docMk/>
            <pc:sldMk cId="1219969532" sldId="325"/>
            <ac:spMk id="2" creationId="{A34FD8EA-6668-3048-BC13-15B939799DC4}"/>
          </ac:spMkLst>
        </pc:spChg>
      </pc:sldChg>
      <pc:sldChg chg="modSp">
        <pc:chgData name="Sarah Hall" userId="BiXO0zYXhc6Agds5NGJJgiS9uhs+fnwkjjDPe7tjfJg=" providerId="None" clId="Web-{37C3DE3E-21A7-44D1-BB88-3ED0F541BE77}" dt="2020-10-23T20:42:02.859" v="94" actId="1076"/>
        <pc:sldMkLst>
          <pc:docMk/>
          <pc:sldMk cId="4168181922" sldId="343"/>
        </pc:sldMkLst>
        <pc:picChg chg="mod">
          <ac:chgData name="Sarah Hall" userId="BiXO0zYXhc6Agds5NGJJgiS9uhs+fnwkjjDPe7tjfJg=" providerId="None" clId="Web-{37C3DE3E-21A7-44D1-BB88-3ED0F541BE77}" dt="2020-10-23T20:42:02.859" v="94" actId="1076"/>
          <ac:picMkLst>
            <pc:docMk/>
            <pc:sldMk cId="4168181922" sldId="343"/>
            <ac:picMk id="6" creationId="{FF0FC137-C11B-5B49-AFF8-58D5E039A13B}"/>
          </ac:picMkLst>
        </pc:picChg>
      </pc:sldChg>
      <pc:sldChg chg="modSp">
        <pc:chgData name="Sarah Hall" userId="BiXO0zYXhc6Agds5NGJJgiS9uhs+fnwkjjDPe7tjfJg=" providerId="None" clId="Web-{37C3DE3E-21A7-44D1-BB88-3ED0F541BE77}" dt="2020-10-23T20:41:52.625" v="91" actId="20577"/>
        <pc:sldMkLst>
          <pc:docMk/>
          <pc:sldMk cId="2977147555" sldId="915"/>
        </pc:sldMkLst>
        <pc:spChg chg="mod">
          <ac:chgData name="Sarah Hall" userId="BiXO0zYXhc6Agds5NGJJgiS9uhs+fnwkjjDPe7tjfJg=" providerId="None" clId="Web-{37C3DE3E-21A7-44D1-BB88-3ED0F541BE77}" dt="2020-10-23T20:41:52.625" v="91" actId="20577"/>
          <ac:spMkLst>
            <pc:docMk/>
            <pc:sldMk cId="2977147555" sldId="915"/>
            <ac:spMk id="2" creationId="{D3594052-0C2B-154A-A627-50392CB9660C}"/>
          </ac:spMkLst>
        </pc:spChg>
      </pc:sldChg>
      <pc:sldChg chg="modSp">
        <pc:chgData name="Sarah Hall" userId="BiXO0zYXhc6Agds5NGJJgiS9uhs+fnwkjjDPe7tjfJg=" providerId="None" clId="Web-{37C3DE3E-21A7-44D1-BB88-3ED0F541BE77}" dt="2020-10-23T20:43:51.780" v="121" actId="20577"/>
        <pc:sldMkLst>
          <pc:docMk/>
          <pc:sldMk cId="2690013177" sldId="917"/>
        </pc:sldMkLst>
        <pc:spChg chg="mod">
          <ac:chgData name="Sarah Hall" userId="BiXO0zYXhc6Agds5NGJJgiS9uhs+fnwkjjDPe7tjfJg=" providerId="None" clId="Web-{37C3DE3E-21A7-44D1-BB88-3ED0F541BE77}" dt="2020-10-23T20:43:51.780" v="121" actId="20577"/>
          <ac:spMkLst>
            <pc:docMk/>
            <pc:sldMk cId="2690013177" sldId="917"/>
            <ac:spMk id="2" creationId="{A34FD8EA-6668-3048-BC13-15B939799DC4}"/>
          </ac:spMkLst>
        </pc:spChg>
      </pc:sldChg>
      <pc:sldChg chg="modSp">
        <pc:chgData name="Sarah Hall" userId="BiXO0zYXhc6Agds5NGJJgiS9uhs+fnwkjjDPe7tjfJg=" providerId="None" clId="Web-{37C3DE3E-21A7-44D1-BB88-3ED0F541BE77}" dt="2020-10-23T20:51:06.651" v="199" actId="20577"/>
        <pc:sldMkLst>
          <pc:docMk/>
          <pc:sldMk cId="2272216694" sldId="969"/>
        </pc:sldMkLst>
        <pc:spChg chg="mod">
          <ac:chgData name="Sarah Hall" userId="BiXO0zYXhc6Agds5NGJJgiS9uhs+fnwkjjDPe7tjfJg=" providerId="None" clId="Web-{37C3DE3E-21A7-44D1-BB88-3ED0F541BE77}" dt="2020-10-23T20:51:06.651" v="199" actId="20577"/>
          <ac:spMkLst>
            <pc:docMk/>
            <pc:sldMk cId="2272216694" sldId="969"/>
            <ac:spMk id="3" creationId="{45BBEEFA-DE4F-5F41-9C19-6A8C764488AF}"/>
          </ac:spMkLst>
        </pc:spChg>
      </pc:sldChg>
      <pc:sldChg chg="modSp">
        <pc:chgData name="Sarah Hall" userId="BiXO0zYXhc6Agds5NGJJgiS9uhs+fnwkjjDPe7tjfJg=" providerId="None" clId="Web-{37C3DE3E-21A7-44D1-BB88-3ED0F541BE77}" dt="2020-10-23T20:52:07.995" v="208" actId="20577"/>
        <pc:sldMkLst>
          <pc:docMk/>
          <pc:sldMk cId="977910077" sldId="970"/>
        </pc:sldMkLst>
        <pc:spChg chg="mod">
          <ac:chgData name="Sarah Hall" userId="BiXO0zYXhc6Agds5NGJJgiS9uhs+fnwkjjDPe7tjfJg=" providerId="None" clId="Web-{37C3DE3E-21A7-44D1-BB88-3ED0F541BE77}" dt="2020-10-23T20:52:07.995" v="208" actId="20577"/>
          <ac:spMkLst>
            <pc:docMk/>
            <pc:sldMk cId="977910077" sldId="970"/>
            <ac:spMk id="2" creationId="{9678B480-40A3-0F47-BE51-CC05179F45EA}"/>
          </ac:spMkLst>
        </pc:spChg>
      </pc:sldChg>
      <pc:sldChg chg="modSp">
        <pc:chgData name="Sarah Hall" userId="BiXO0zYXhc6Agds5NGJJgiS9uhs+fnwkjjDPe7tjfJg=" providerId="None" clId="Web-{37C3DE3E-21A7-44D1-BB88-3ED0F541BE77}" dt="2020-10-23T20:32:06.614" v="0" actId="20577"/>
        <pc:sldMkLst>
          <pc:docMk/>
          <pc:sldMk cId="1701135720" sldId="977"/>
        </pc:sldMkLst>
        <pc:spChg chg="mod">
          <ac:chgData name="Sarah Hall" userId="BiXO0zYXhc6Agds5NGJJgiS9uhs+fnwkjjDPe7tjfJg=" providerId="None" clId="Web-{37C3DE3E-21A7-44D1-BB88-3ED0F541BE77}" dt="2020-10-23T20:32:06.614" v="0" actId="20577"/>
          <ac:spMkLst>
            <pc:docMk/>
            <pc:sldMk cId="1701135720" sldId="977"/>
            <ac:spMk id="3" creationId="{00000000-0000-0000-0000-000000000000}"/>
          </ac:spMkLst>
        </pc:spChg>
      </pc:sldChg>
      <pc:sldChg chg="modSp">
        <pc:chgData name="Sarah Hall" userId="BiXO0zYXhc6Agds5NGJJgiS9uhs+fnwkjjDPe7tjfJg=" providerId="None" clId="Web-{37C3DE3E-21A7-44D1-BB88-3ED0F541BE77}" dt="2020-10-23T20:33:12.488" v="23" actId="20577"/>
        <pc:sldMkLst>
          <pc:docMk/>
          <pc:sldMk cId="2769822600" sldId="978"/>
        </pc:sldMkLst>
        <pc:spChg chg="mod">
          <ac:chgData name="Sarah Hall" userId="BiXO0zYXhc6Agds5NGJJgiS9uhs+fnwkjjDPe7tjfJg=" providerId="None" clId="Web-{37C3DE3E-21A7-44D1-BB88-3ED0F541BE77}" dt="2020-10-23T20:33:12.488" v="23" actId="20577"/>
          <ac:spMkLst>
            <pc:docMk/>
            <pc:sldMk cId="2769822600" sldId="978"/>
            <ac:spMk id="3" creationId="{00000000-0000-0000-0000-000000000000}"/>
          </ac:spMkLst>
        </pc:spChg>
      </pc:sldChg>
      <pc:sldChg chg="modSp">
        <pc:chgData name="Sarah Hall" userId="BiXO0zYXhc6Agds5NGJJgiS9uhs+fnwkjjDPe7tjfJg=" providerId="None" clId="Web-{37C3DE3E-21A7-44D1-BB88-3ED0F541BE77}" dt="2020-10-23T20:35:36.659" v="48" actId="20577"/>
        <pc:sldMkLst>
          <pc:docMk/>
          <pc:sldMk cId="3869471613" sldId="985"/>
        </pc:sldMkLst>
        <pc:spChg chg="mod">
          <ac:chgData name="Sarah Hall" userId="BiXO0zYXhc6Agds5NGJJgiS9uhs+fnwkjjDPe7tjfJg=" providerId="None" clId="Web-{37C3DE3E-21A7-44D1-BB88-3ED0F541BE77}" dt="2020-10-23T20:35:36.659" v="48" actId="20577"/>
          <ac:spMkLst>
            <pc:docMk/>
            <pc:sldMk cId="3869471613" sldId="985"/>
            <ac:spMk id="6" creationId="{00000000-0000-0000-0000-000000000000}"/>
          </ac:spMkLst>
        </pc:spChg>
      </pc:sldChg>
      <pc:sldChg chg="modSp">
        <pc:chgData name="Sarah Hall" userId="BiXO0zYXhc6Agds5NGJJgiS9uhs+fnwkjjDPe7tjfJg=" providerId="None" clId="Web-{37C3DE3E-21A7-44D1-BB88-3ED0F541BE77}" dt="2020-10-23T20:40:27.203" v="72" actId="1076"/>
        <pc:sldMkLst>
          <pc:docMk/>
          <pc:sldMk cId="3087299101" sldId="1002"/>
        </pc:sldMkLst>
        <pc:picChg chg="mod">
          <ac:chgData name="Sarah Hall" userId="BiXO0zYXhc6Agds5NGJJgiS9uhs+fnwkjjDPe7tjfJg=" providerId="None" clId="Web-{37C3DE3E-21A7-44D1-BB88-3ED0F541BE77}" dt="2020-10-23T20:40:27.203" v="72" actId="1076"/>
          <ac:picMkLst>
            <pc:docMk/>
            <pc:sldMk cId="3087299101" sldId="1002"/>
            <ac:picMk id="6" creationId="{01A7B8CB-501D-A44D-BD9B-07976D93D44C}"/>
          </ac:picMkLst>
        </pc:picChg>
      </pc:sldChg>
      <pc:sldChg chg="modSp">
        <pc:chgData name="Sarah Hall" userId="BiXO0zYXhc6Agds5NGJJgiS9uhs+fnwkjjDPe7tjfJg=" providerId="None" clId="Web-{37C3DE3E-21A7-44D1-BB88-3ED0F541BE77}" dt="2020-10-23T20:41:19.984" v="78" actId="1076"/>
        <pc:sldMkLst>
          <pc:docMk/>
          <pc:sldMk cId="1547693091" sldId="1006"/>
        </pc:sldMkLst>
        <pc:picChg chg="mod">
          <ac:chgData name="Sarah Hall" userId="BiXO0zYXhc6Agds5NGJJgiS9uhs+fnwkjjDPe7tjfJg=" providerId="None" clId="Web-{37C3DE3E-21A7-44D1-BB88-3ED0F541BE77}" dt="2020-10-23T20:41:19.984" v="78" actId="1076"/>
          <ac:picMkLst>
            <pc:docMk/>
            <pc:sldMk cId="1547693091" sldId="1006"/>
            <ac:picMk id="5" creationId="{F143A52C-3FB2-0F40-AD40-DE6AD4A5DE10}"/>
          </ac:picMkLst>
        </pc:picChg>
      </pc:sldChg>
      <pc:sldChg chg="modSp">
        <pc:chgData name="Sarah Hall" userId="BiXO0zYXhc6Agds5NGJJgiS9uhs+fnwkjjDPe7tjfJg=" providerId="None" clId="Web-{37C3DE3E-21A7-44D1-BB88-3ED0F541BE77}" dt="2020-10-23T20:41:17.437" v="77" actId="1076"/>
        <pc:sldMkLst>
          <pc:docMk/>
          <pc:sldMk cId="3734126250" sldId="1008"/>
        </pc:sldMkLst>
        <pc:picChg chg="mod">
          <ac:chgData name="Sarah Hall" userId="BiXO0zYXhc6Agds5NGJJgiS9uhs+fnwkjjDPe7tjfJg=" providerId="None" clId="Web-{37C3DE3E-21A7-44D1-BB88-3ED0F541BE77}" dt="2020-10-23T20:41:17.437" v="77" actId="1076"/>
          <ac:picMkLst>
            <pc:docMk/>
            <pc:sldMk cId="3734126250" sldId="1008"/>
            <ac:picMk id="3" creationId="{BB6FF825-2588-B94C-AF49-70C9D830192B}"/>
          </ac:picMkLst>
        </pc:picChg>
      </pc:sldChg>
      <pc:sldChg chg="modSp">
        <pc:chgData name="Sarah Hall" userId="BiXO0zYXhc6Agds5NGJJgiS9uhs+fnwkjjDPe7tjfJg=" providerId="None" clId="Web-{37C3DE3E-21A7-44D1-BB88-3ED0F541BE77}" dt="2020-10-23T20:42:10.702" v="97" actId="20577"/>
        <pc:sldMkLst>
          <pc:docMk/>
          <pc:sldMk cId="2331698520" sldId="1012"/>
        </pc:sldMkLst>
        <pc:spChg chg="mod">
          <ac:chgData name="Sarah Hall" userId="BiXO0zYXhc6Agds5NGJJgiS9uhs+fnwkjjDPe7tjfJg=" providerId="None" clId="Web-{37C3DE3E-21A7-44D1-BB88-3ED0F541BE77}" dt="2020-10-23T20:42:10.702" v="97" actId="20577"/>
          <ac:spMkLst>
            <pc:docMk/>
            <pc:sldMk cId="2331698520" sldId="1012"/>
            <ac:spMk id="2" creationId="{1DE92759-59B9-794E-8482-BEC23FEE1D2B}"/>
          </ac:spMkLst>
        </pc:spChg>
      </pc:sldChg>
      <pc:sldChg chg="modSp">
        <pc:chgData name="Sarah Hall" userId="BiXO0zYXhc6Agds5NGJJgiS9uhs+fnwkjjDPe7tjfJg=" providerId="None" clId="Web-{37C3DE3E-21A7-44D1-BB88-3ED0F541BE77}" dt="2020-10-23T20:42:25.890" v="102" actId="20577"/>
        <pc:sldMkLst>
          <pc:docMk/>
          <pc:sldMk cId="2568660740" sldId="1017"/>
        </pc:sldMkLst>
        <pc:spChg chg="mod">
          <ac:chgData name="Sarah Hall" userId="BiXO0zYXhc6Agds5NGJJgiS9uhs+fnwkjjDPe7tjfJg=" providerId="None" clId="Web-{37C3DE3E-21A7-44D1-BB88-3ED0F541BE77}" dt="2020-10-23T20:42:25.890" v="102" actId="20577"/>
          <ac:spMkLst>
            <pc:docMk/>
            <pc:sldMk cId="2568660740" sldId="1017"/>
            <ac:spMk id="2" creationId="{DDA872B3-EBBD-664D-87D0-AAF4B8DE91B4}"/>
          </ac:spMkLst>
        </pc:spChg>
      </pc:sldChg>
      <pc:sldChg chg="modSp">
        <pc:chgData name="Sarah Hall" userId="BiXO0zYXhc6Agds5NGJJgiS9uhs+fnwkjjDPe7tjfJg=" providerId="None" clId="Web-{37C3DE3E-21A7-44D1-BB88-3ED0F541BE77}" dt="2020-10-23T20:42:52.093" v="107" actId="20577"/>
        <pc:sldMkLst>
          <pc:docMk/>
          <pc:sldMk cId="3901011387" sldId="1022"/>
        </pc:sldMkLst>
        <pc:spChg chg="mod">
          <ac:chgData name="Sarah Hall" userId="BiXO0zYXhc6Agds5NGJJgiS9uhs+fnwkjjDPe7tjfJg=" providerId="None" clId="Web-{37C3DE3E-21A7-44D1-BB88-3ED0F541BE77}" dt="2020-10-23T20:42:52.093" v="107" actId="20577"/>
          <ac:spMkLst>
            <pc:docMk/>
            <pc:sldMk cId="3901011387" sldId="1022"/>
            <ac:spMk id="2" creationId="{DDA872B3-EBBD-664D-87D0-AAF4B8DE91B4}"/>
          </ac:spMkLst>
        </pc:spChg>
      </pc:sldChg>
      <pc:sldChg chg="modSp">
        <pc:chgData name="Sarah Hall" userId="BiXO0zYXhc6Agds5NGJJgiS9uhs+fnwkjjDPe7tjfJg=" providerId="None" clId="Web-{37C3DE3E-21A7-44D1-BB88-3ED0F541BE77}" dt="2020-10-23T20:53:02.369" v="220" actId="20577"/>
        <pc:sldMkLst>
          <pc:docMk/>
          <pc:sldMk cId="102340603" sldId="1026"/>
        </pc:sldMkLst>
        <pc:spChg chg="mod">
          <ac:chgData name="Sarah Hall" userId="BiXO0zYXhc6Agds5NGJJgiS9uhs+fnwkjjDPe7tjfJg=" providerId="None" clId="Web-{37C3DE3E-21A7-44D1-BB88-3ED0F541BE77}" dt="2020-10-23T20:52:48.010" v="216" actId="20577"/>
          <ac:spMkLst>
            <pc:docMk/>
            <pc:sldMk cId="102340603" sldId="1026"/>
            <ac:spMk id="2" creationId="{00000000-0000-0000-0000-000000000000}"/>
          </ac:spMkLst>
        </pc:spChg>
        <pc:spChg chg="mod">
          <ac:chgData name="Sarah Hall" userId="BiXO0zYXhc6Agds5NGJJgiS9uhs+fnwkjjDPe7tjfJg=" providerId="None" clId="Web-{37C3DE3E-21A7-44D1-BB88-3ED0F541BE77}" dt="2020-10-23T20:53:02.369" v="220" actId="20577"/>
          <ac:spMkLst>
            <pc:docMk/>
            <pc:sldMk cId="102340603" sldId="1026"/>
            <ac:spMk id="3" creationId="{00000000-0000-0000-0000-000000000000}"/>
          </ac:spMkLst>
        </pc:spChg>
      </pc:sldChg>
      <pc:sldChg chg="modSp">
        <pc:chgData name="Sarah Hall" userId="BiXO0zYXhc6Agds5NGJJgiS9uhs+fnwkjjDPe7tjfJg=" providerId="None" clId="Web-{37C3DE3E-21A7-44D1-BB88-3ED0F541BE77}" dt="2020-10-23T20:53:48.275" v="240" actId="20577"/>
        <pc:sldMkLst>
          <pc:docMk/>
          <pc:sldMk cId="1059410513" sldId="1027"/>
        </pc:sldMkLst>
        <pc:spChg chg="mod">
          <ac:chgData name="Sarah Hall" userId="BiXO0zYXhc6Agds5NGJJgiS9uhs+fnwkjjDPe7tjfJg=" providerId="None" clId="Web-{37C3DE3E-21A7-44D1-BB88-3ED0F541BE77}" dt="2020-10-23T20:53:48.275" v="240" actId="20577"/>
          <ac:spMkLst>
            <pc:docMk/>
            <pc:sldMk cId="1059410513" sldId="1027"/>
            <ac:spMk id="7" creationId="{00000000-0000-0000-0000-000000000000}"/>
          </ac:spMkLst>
        </pc:spChg>
      </pc:sldChg>
      <pc:sldChg chg="modSp">
        <pc:chgData name="Sarah Hall" userId="BiXO0zYXhc6Agds5NGJJgiS9uhs+fnwkjjDPe7tjfJg=" providerId="None" clId="Web-{37C3DE3E-21A7-44D1-BB88-3ED0F541BE77}" dt="2020-10-23T20:43:35.592" v="110" actId="20577"/>
        <pc:sldMkLst>
          <pc:docMk/>
          <pc:sldMk cId="4244846105" sldId="1033"/>
        </pc:sldMkLst>
        <pc:spChg chg="mod">
          <ac:chgData name="Sarah Hall" userId="BiXO0zYXhc6Agds5NGJJgiS9uhs+fnwkjjDPe7tjfJg=" providerId="None" clId="Web-{37C3DE3E-21A7-44D1-BB88-3ED0F541BE77}" dt="2020-10-23T20:43:35.592" v="110" actId="20577"/>
          <ac:spMkLst>
            <pc:docMk/>
            <pc:sldMk cId="4244846105" sldId="1033"/>
            <ac:spMk id="3" creationId="{17DE1B0E-95A4-4D01-96EC-5A8C56789213}"/>
          </ac:spMkLst>
        </pc:spChg>
      </pc:sldChg>
    </pc:docChg>
  </pc:docChgLst>
  <pc:docChgLst>
    <pc:chgData name="Megan L Sanders" clId="Web-{EF3DA8FC-4066-4969-AA1E-F71C65AC08CF}"/>
    <pc:docChg chg="modSld">
      <pc:chgData name="Megan L Sanders" userId="" providerId="" clId="Web-{EF3DA8FC-4066-4969-AA1E-F71C65AC08CF}" dt="2021-03-23T13:20:51.768" v="6" actId="20577"/>
      <pc:docMkLst>
        <pc:docMk/>
      </pc:docMkLst>
      <pc:sldChg chg="modSp">
        <pc:chgData name="Megan L Sanders" userId="" providerId="" clId="Web-{EF3DA8FC-4066-4969-AA1E-F71C65AC08CF}" dt="2021-03-23T13:20:51.768" v="6" actId="20577"/>
        <pc:sldMkLst>
          <pc:docMk/>
          <pc:sldMk cId="1701135720" sldId="977"/>
        </pc:sldMkLst>
        <pc:spChg chg="mod">
          <ac:chgData name="Megan L Sanders" userId="" providerId="" clId="Web-{EF3DA8FC-4066-4969-AA1E-F71C65AC08CF}" dt="2021-03-23T13:20:51.768" v="6" actId="20577"/>
          <ac:spMkLst>
            <pc:docMk/>
            <pc:sldMk cId="1701135720" sldId="977"/>
            <ac:spMk id="2" creationId="{00000000-0000-0000-0000-000000000000}"/>
          </ac:spMkLst>
        </pc:spChg>
      </pc:sldChg>
    </pc:docChg>
  </pc:docChgLst>
  <pc:docChgLst>
    <pc:chgData name="Megan L Sanders" userId="vB+wNjkiHp4Sg8GbN2gZBIpr5am/1JInunnHDcWAE8w=" providerId="None" clId="Web-{43A955A1-F47B-47BC-B9D0-1478CD71E684}"/>
    <pc:docChg chg="addSld modSld modSection">
      <pc:chgData name="Megan L Sanders" userId="vB+wNjkiHp4Sg8GbN2gZBIpr5am/1JInunnHDcWAE8w=" providerId="None" clId="Web-{43A955A1-F47B-47BC-B9D0-1478CD71E684}" dt="2021-03-17T20:26:21.384" v="200" actId="20577"/>
      <pc:docMkLst>
        <pc:docMk/>
      </pc:docMkLst>
      <pc:sldChg chg="modSp">
        <pc:chgData name="Megan L Sanders" userId="vB+wNjkiHp4Sg8GbN2gZBIpr5am/1JInunnHDcWAE8w=" providerId="None" clId="Web-{43A955A1-F47B-47BC-B9D0-1478CD71E684}" dt="2021-03-17T20:25:14.461" v="166" actId="20577"/>
        <pc:sldMkLst>
          <pc:docMk/>
          <pc:sldMk cId="1059410513" sldId="1027"/>
        </pc:sldMkLst>
        <pc:spChg chg="mod">
          <ac:chgData name="Megan L Sanders" userId="vB+wNjkiHp4Sg8GbN2gZBIpr5am/1JInunnHDcWAE8w=" providerId="None" clId="Web-{43A955A1-F47B-47BC-B9D0-1478CD71E684}" dt="2021-03-17T20:25:14.461" v="166" actId="20577"/>
          <ac:spMkLst>
            <pc:docMk/>
            <pc:sldMk cId="1059410513" sldId="1027"/>
            <ac:spMk id="7" creationId="{00000000-0000-0000-0000-000000000000}"/>
          </ac:spMkLst>
        </pc:spChg>
      </pc:sldChg>
      <pc:sldChg chg="modSp">
        <pc:chgData name="Megan L Sanders" userId="vB+wNjkiHp4Sg8GbN2gZBIpr5am/1JInunnHDcWAE8w=" providerId="None" clId="Web-{43A955A1-F47B-47BC-B9D0-1478CD71E684}" dt="2021-03-17T20:22:02.847" v="52" actId="20577"/>
        <pc:sldMkLst>
          <pc:docMk/>
          <pc:sldMk cId="2136987945" sldId="1028"/>
        </pc:sldMkLst>
        <pc:spChg chg="mod">
          <ac:chgData name="Megan L Sanders" userId="vB+wNjkiHp4Sg8GbN2gZBIpr5am/1JInunnHDcWAE8w=" providerId="None" clId="Web-{43A955A1-F47B-47BC-B9D0-1478CD71E684}" dt="2021-03-17T20:22:02.847" v="52" actId="20577"/>
          <ac:spMkLst>
            <pc:docMk/>
            <pc:sldMk cId="2136987945" sldId="1028"/>
            <ac:spMk id="5" creationId="{9D3FAF1B-872E-4A44-AAC7-AF22B893C7FB}"/>
          </ac:spMkLst>
        </pc:spChg>
      </pc:sldChg>
      <pc:sldChg chg="modSp new">
        <pc:chgData name="Megan L Sanders" userId="vB+wNjkiHp4Sg8GbN2gZBIpr5am/1JInunnHDcWAE8w=" providerId="None" clId="Web-{43A955A1-F47B-47BC-B9D0-1478CD71E684}" dt="2021-03-17T20:26:21.384" v="200" actId="20577"/>
        <pc:sldMkLst>
          <pc:docMk/>
          <pc:sldMk cId="2884775568" sldId="1048"/>
        </pc:sldMkLst>
        <pc:spChg chg="mod">
          <ac:chgData name="Megan L Sanders" userId="vB+wNjkiHp4Sg8GbN2gZBIpr5am/1JInunnHDcWAE8w=" providerId="None" clId="Web-{43A955A1-F47B-47BC-B9D0-1478CD71E684}" dt="2021-03-17T20:25:06.429" v="165" actId="20577"/>
          <ac:spMkLst>
            <pc:docMk/>
            <pc:sldMk cId="2884775568" sldId="1048"/>
            <ac:spMk id="2" creationId="{7584355D-D14F-4290-A29A-A7B12D13D6BF}"/>
          </ac:spMkLst>
        </pc:spChg>
        <pc:spChg chg="mod">
          <ac:chgData name="Megan L Sanders" userId="vB+wNjkiHp4Sg8GbN2gZBIpr5am/1JInunnHDcWAE8w=" providerId="None" clId="Web-{43A955A1-F47B-47BC-B9D0-1478CD71E684}" dt="2021-03-17T20:26:21.384" v="200" actId="20577"/>
          <ac:spMkLst>
            <pc:docMk/>
            <pc:sldMk cId="2884775568" sldId="1048"/>
            <ac:spMk id="3" creationId="{7BD1EB03-342E-4344-9412-28762EF314D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DDC8B-DD6B-4AC7-9A56-B78386A52C09}" type="doc">
      <dgm:prSet loTypeId="urn:microsoft.com/office/officeart/2005/8/layout/hProcess9" loCatId="process" qsTypeId="urn:microsoft.com/office/officeart/2005/8/quickstyle/simple1" qsCatId="simple" csTypeId="urn:microsoft.com/office/officeart/2005/8/colors/accent1_2" csCatId="accent1" phldr="1"/>
      <dgm:spPr/>
    </dgm:pt>
    <dgm:pt modelId="{3459AEEE-3374-41B3-8F96-47B72BB90C92}">
      <dgm:prSet phldrT="[Text]"/>
      <dgm:spPr>
        <a:solidFill>
          <a:srgbClr val="38C5EC"/>
        </a:solidFill>
      </dgm:spPr>
      <dgm:t>
        <a:bodyPr/>
        <a:lstStyle/>
        <a:p>
          <a:r>
            <a:rPr lang="en-US" dirty="0">
              <a:solidFill>
                <a:schemeClr val="tx1"/>
              </a:solidFill>
            </a:rPr>
            <a:t>tenncare.umn.ici.edu</a:t>
          </a:r>
        </a:p>
      </dgm:t>
    </dgm:pt>
    <dgm:pt modelId="{7E06DF38-D35F-43A0-8A77-4D51217D11FB}" type="parTrans" cxnId="{215BB6AE-9070-4C47-80EB-40275104B855}">
      <dgm:prSet/>
      <dgm:spPr/>
      <dgm:t>
        <a:bodyPr/>
        <a:lstStyle/>
        <a:p>
          <a:endParaRPr lang="en-US"/>
        </a:p>
      </dgm:t>
    </dgm:pt>
    <dgm:pt modelId="{71417C3A-5BAE-4E94-9B28-5404410CC18D}" type="sibTrans" cxnId="{215BB6AE-9070-4C47-80EB-40275104B855}">
      <dgm:prSet/>
      <dgm:spPr/>
      <dgm:t>
        <a:bodyPr/>
        <a:lstStyle/>
        <a:p>
          <a:endParaRPr lang="en-US"/>
        </a:p>
      </dgm:t>
    </dgm:pt>
    <dgm:pt modelId="{C61408BC-349D-4B32-95ED-D3499AE07AB6}">
      <dgm:prSet phldrT="[Text]" custT="1"/>
      <dgm:spPr>
        <a:solidFill>
          <a:srgbClr val="38C5EC"/>
        </a:solidFill>
      </dgm:spPr>
      <dgm:t>
        <a:bodyPr/>
        <a:lstStyle/>
        <a:p>
          <a:r>
            <a:rPr lang="en-US" sz="1800" dirty="0">
              <a:solidFill>
                <a:schemeClr val="tx1"/>
              </a:solidFill>
            </a:rPr>
            <a:t>DSP Workforce Toolkit</a:t>
          </a:r>
        </a:p>
      </dgm:t>
    </dgm:pt>
    <dgm:pt modelId="{753A193E-F903-4C33-B151-2A1E97FC9613}" type="parTrans" cxnId="{E8D9CE78-103E-4D9D-A3A8-369DE6B1B538}">
      <dgm:prSet/>
      <dgm:spPr/>
      <dgm:t>
        <a:bodyPr/>
        <a:lstStyle/>
        <a:p>
          <a:endParaRPr lang="en-US"/>
        </a:p>
      </dgm:t>
    </dgm:pt>
    <dgm:pt modelId="{05FB3594-857D-4A90-9C59-A8FF05A6A37D}" type="sibTrans" cxnId="{E8D9CE78-103E-4D9D-A3A8-369DE6B1B538}">
      <dgm:prSet/>
      <dgm:spPr/>
      <dgm:t>
        <a:bodyPr/>
        <a:lstStyle/>
        <a:p>
          <a:endParaRPr lang="en-US"/>
        </a:p>
      </dgm:t>
    </dgm:pt>
    <dgm:pt modelId="{D549FCAD-1821-4599-94BA-48066B5F3400}">
      <dgm:prSet phldrT="[Text]" custT="1"/>
      <dgm:spPr>
        <a:solidFill>
          <a:srgbClr val="38C5EC"/>
        </a:solidFill>
      </dgm:spPr>
      <dgm:t>
        <a:bodyPr/>
        <a:lstStyle/>
        <a:p>
          <a:r>
            <a:rPr lang="en-US" sz="1800" dirty="0">
              <a:solidFill>
                <a:schemeClr val="tx1"/>
              </a:solidFill>
            </a:rPr>
            <a:t>Retention</a:t>
          </a:r>
        </a:p>
      </dgm:t>
    </dgm:pt>
    <dgm:pt modelId="{DA42537D-5857-4F64-9195-A0C4BA60ECAA}" type="parTrans" cxnId="{E752B3EA-0CE9-4CED-84D2-78F1742334EA}">
      <dgm:prSet/>
      <dgm:spPr/>
      <dgm:t>
        <a:bodyPr/>
        <a:lstStyle/>
        <a:p>
          <a:endParaRPr lang="en-US"/>
        </a:p>
      </dgm:t>
    </dgm:pt>
    <dgm:pt modelId="{D3FBE546-081E-4FD8-9A96-153713F26844}" type="sibTrans" cxnId="{E752B3EA-0CE9-4CED-84D2-78F1742334EA}">
      <dgm:prSet/>
      <dgm:spPr/>
      <dgm:t>
        <a:bodyPr/>
        <a:lstStyle/>
        <a:p>
          <a:endParaRPr lang="en-US"/>
        </a:p>
      </dgm:t>
    </dgm:pt>
    <dgm:pt modelId="{D28732EE-98E6-4083-92C8-EB9AF0E2B514}">
      <dgm:prSet phldrT="[Text]" custT="1"/>
      <dgm:spPr>
        <a:solidFill>
          <a:srgbClr val="38C5EC"/>
        </a:solidFill>
      </dgm:spPr>
      <dgm:t>
        <a:bodyPr/>
        <a:lstStyle/>
        <a:p>
          <a:r>
            <a:rPr lang="en-US" sz="1800" dirty="0">
              <a:solidFill>
                <a:schemeClr val="tx1"/>
              </a:solidFill>
            </a:rPr>
            <a:t>Peer Mentoring</a:t>
          </a:r>
        </a:p>
      </dgm:t>
    </dgm:pt>
    <dgm:pt modelId="{EE2B034D-5C6A-4B46-BE8B-1A29E2587A8A}" type="parTrans" cxnId="{D2CCC8EE-0AFF-4DAD-AE95-82D0CB44FA5D}">
      <dgm:prSet/>
      <dgm:spPr/>
      <dgm:t>
        <a:bodyPr/>
        <a:lstStyle/>
        <a:p>
          <a:endParaRPr lang="en-US"/>
        </a:p>
      </dgm:t>
    </dgm:pt>
    <dgm:pt modelId="{646C27F1-C6FC-4CD2-ACA7-869B0E47BC4C}" type="sibTrans" cxnId="{D2CCC8EE-0AFF-4DAD-AE95-82D0CB44FA5D}">
      <dgm:prSet/>
      <dgm:spPr/>
      <dgm:t>
        <a:bodyPr/>
        <a:lstStyle/>
        <a:p>
          <a:endParaRPr lang="en-US"/>
        </a:p>
      </dgm:t>
    </dgm:pt>
    <dgm:pt modelId="{C8ED3A03-EAED-41C2-8637-2B02CDE0F6C5}">
      <dgm:prSet phldrT="[Text]" custT="1"/>
      <dgm:spPr>
        <a:solidFill>
          <a:srgbClr val="38C5EC"/>
        </a:solidFill>
      </dgm:spPr>
      <dgm:t>
        <a:bodyPr/>
        <a:lstStyle/>
        <a:p>
          <a:r>
            <a:rPr lang="en-US" sz="1800" dirty="0">
              <a:solidFill>
                <a:schemeClr val="tx1"/>
              </a:solidFill>
            </a:rPr>
            <a:t>Webinar</a:t>
          </a:r>
        </a:p>
      </dgm:t>
    </dgm:pt>
    <dgm:pt modelId="{4CC240A1-11EE-47F4-BA31-32DC78255C67}" type="parTrans" cxnId="{7D3D86EC-2636-44B8-9C84-98571BFDB557}">
      <dgm:prSet/>
      <dgm:spPr/>
      <dgm:t>
        <a:bodyPr/>
        <a:lstStyle/>
        <a:p>
          <a:endParaRPr lang="en-US"/>
        </a:p>
      </dgm:t>
    </dgm:pt>
    <dgm:pt modelId="{CAF6EAB1-64F4-401C-9CFB-A471C92455AA}" type="sibTrans" cxnId="{7D3D86EC-2636-44B8-9C84-98571BFDB557}">
      <dgm:prSet/>
      <dgm:spPr/>
      <dgm:t>
        <a:bodyPr/>
        <a:lstStyle/>
        <a:p>
          <a:endParaRPr lang="en-US"/>
        </a:p>
      </dgm:t>
    </dgm:pt>
    <dgm:pt modelId="{A73889AA-3E82-405A-A46B-56636575AEAD}" type="pres">
      <dgm:prSet presAssocID="{176DDC8B-DD6B-4AC7-9A56-B78386A52C09}" presName="CompostProcess" presStyleCnt="0">
        <dgm:presLayoutVars>
          <dgm:dir/>
          <dgm:resizeHandles val="exact"/>
        </dgm:presLayoutVars>
      </dgm:prSet>
      <dgm:spPr/>
    </dgm:pt>
    <dgm:pt modelId="{D47CF3C9-9DFC-4416-A721-F5D4601EE1DF}" type="pres">
      <dgm:prSet presAssocID="{176DDC8B-DD6B-4AC7-9A56-B78386A52C09}" presName="arrow" presStyleLbl="bgShp" presStyleIdx="0" presStyleCnt="1" custScaleX="117647" custLinFactNeighborX="2398" custLinFactNeighborY="340"/>
      <dgm:spPr>
        <a:solidFill>
          <a:srgbClr val="CCFFFF"/>
        </a:solidFill>
      </dgm:spPr>
    </dgm:pt>
    <dgm:pt modelId="{1DC63A71-72B7-4954-A692-A80AA598E21E}" type="pres">
      <dgm:prSet presAssocID="{176DDC8B-DD6B-4AC7-9A56-B78386A52C09}" presName="linearProcess" presStyleCnt="0"/>
      <dgm:spPr/>
    </dgm:pt>
    <dgm:pt modelId="{93A0703F-EA0C-4554-984C-50058FE74043}" type="pres">
      <dgm:prSet presAssocID="{3459AEEE-3374-41B3-8F96-47B72BB90C92}" presName="textNode" presStyleLbl="node1" presStyleIdx="0" presStyleCnt="5">
        <dgm:presLayoutVars>
          <dgm:bulletEnabled val="1"/>
        </dgm:presLayoutVars>
      </dgm:prSet>
      <dgm:spPr/>
    </dgm:pt>
    <dgm:pt modelId="{EBA4DB05-128A-43DD-A54A-649C7B117DED}" type="pres">
      <dgm:prSet presAssocID="{71417C3A-5BAE-4E94-9B28-5404410CC18D}" presName="sibTrans" presStyleCnt="0"/>
      <dgm:spPr/>
    </dgm:pt>
    <dgm:pt modelId="{73BB66EF-D1D0-44D7-AA5C-61E6B90FFD3F}" type="pres">
      <dgm:prSet presAssocID="{C61408BC-349D-4B32-95ED-D3499AE07AB6}" presName="textNode" presStyleLbl="node1" presStyleIdx="1" presStyleCnt="5">
        <dgm:presLayoutVars>
          <dgm:bulletEnabled val="1"/>
        </dgm:presLayoutVars>
      </dgm:prSet>
      <dgm:spPr/>
    </dgm:pt>
    <dgm:pt modelId="{2AF9ED2F-A652-41BA-B07B-16923F8A49FD}" type="pres">
      <dgm:prSet presAssocID="{05FB3594-857D-4A90-9C59-A8FF05A6A37D}" presName="sibTrans" presStyleCnt="0"/>
      <dgm:spPr/>
    </dgm:pt>
    <dgm:pt modelId="{F9593AFE-EC8F-4EB0-9252-A2EBC7F34F49}" type="pres">
      <dgm:prSet presAssocID="{D549FCAD-1821-4599-94BA-48066B5F3400}" presName="textNode" presStyleLbl="node1" presStyleIdx="2" presStyleCnt="5">
        <dgm:presLayoutVars>
          <dgm:bulletEnabled val="1"/>
        </dgm:presLayoutVars>
      </dgm:prSet>
      <dgm:spPr/>
    </dgm:pt>
    <dgm:pt modelId="{F1D31D87-4F2F-4324-A53E-7DC1B5890D55}" type="pres">
      <dgm:prSet presAssocID="{D3FBE546-081E-4FD8-9A96-153713F26844}" presName="sibTrans" presStyleCnt="0"/>
      <dgm:spPr/>
    </dgm:pt>
    <dgm:pt modelId="{25E9031A-5463-45C8-9B24-70574508A1BA}" type="pres">
      <dgm:prSet presAssocID="{D28732EE-98E6-4083-92C8-EB9AF0E2B514}" presName="textNode" presStyleLbl="node1" presStyleIdx="3" presStyleCnt="5">
        <dgm:presLayoutVars>
          <dgm:bulletEnabled val="1"/>
        </dgm:presLayoutVars>
      </dgm:prSet>
      <dgm:spPr/>
    </dgm:pt>
    <dgm:pt modelId="{F9057324-91B8-44C7-A74A-25B55D96DC26}" type="pres">
      <dgm:prSet presAssocID="{646C27F1-C6FC-4CD2-ACA7-869B0E47BC4C}" presName="sibTrans" presStyleCnt="0"/>
      <dgm:spPr/>
    </dgm:pt>
    <dgm:pt modelId="{4007CCCA-EAA9-4C79-8604-3D2C08CF6169}" type="pres">
      <dgm:prSet presAssocID="{C8ED3A03-EAED-41C2-8637-2B02CDE0F6C5}" presName="textNode" presStyleLbl="node1" presStyleIdx="4" presStyleCnt="5">
        <dgm:presLayoutVars>
          <dgm:bulletEnabled val="1"/>
        </dgm:presLayoutVars>
      </dgm:prSet>
      <dgm:spPr/>
    </dgm:pt>
  </dgm:ptLst>
  <dgm:cxnLst>
    <dgm:cxn modelId="{ABBAF81C-BCB4-4F62-ABC1-C59864352804}" type="presOf" srcId="{C8ED3A03-EAED-41C2-8637-2B02CDE0F6C5}" destId="{4007CCCA-EAA9-4C79-8604-3D2C08CF6169}" srcOrd="0" destOrd="0" presId="urn:microsoft.com/office/officeart/2005/8/layout/hProcess9"/>
    <dgm:cxn modelId="{E384D43A-9F8A-4E4A-94BF-872AC2C1A091}" type="presOf" srcId="{D28732EE-98E6-4083-92C8-EB9AF0E2B514}" destId="{25E9031A-5463-45C8-9B24-70574508A1BA}" srcOrd="0" destOrd="0" presId="urn:microsoft.com/office/officeart/2005/8/layout/hProcess9"/>
    <dgm:cxn modelId="{714AEC61-A6C1-4948-B1E4-6E61CA9615CB}" type="presOf" srcId="{3459AEEE-3374-41B3-8F96-47B72BB90C92}" destId="{93A0703F-EA0C-4554-984C-50058FE74043}" srcOrd="0" destOrd="0" presId="urn:microsoft.com/office/officeart/2005/8/layout/hProcess9"/>
    <dgm:cxn modelId="{D7815D43-7508-4D0E-B021-A21B9BA64001}" type="presOf" srcId="{176DDC8B-DD6B-4AC7-9A56-B78386A52C09}" destId="{A73889AA-3E82-405A-A46B-56636575AEAD}" srcOrd="0" destOrd="0" presId="urn:microsoft.com/office/officeart/2005/8/layout/hProcess9"/>
    <dgm:cxn modelId="{C5A65D70-703F-4229-993B-1FA4E588BBE0}" type="presOf" srcId="{C61408BC-349D-4B32-95ED-D3499AE07AB6}" destId="{73BB66EF-D1D0-44D7-AA5C-61E6B90FFD3F}" srcOrd="0" destOrd="0" presId="urn:microsoft.com/office/officeart/2005/8/layout/hProcess9"/>
    <dgm:cxn modelId="{E8D9CE78-103E-4D9D-A3A8-369DE6B1B538}" srcId="{176DDC8B-DD6B-4AC7-9A56-B78386A52C09}" destId="{C61408BC-349D-4B32-95ED-D3499AE07AB6}" srcOrd="1" destOrd="0" parTransId="{753A193E-F903-4C33-B151-2A1E97FC9613}" sibTransId="{05FB3594-857D-4A90-9C59-A8FF05A6A37D}"/>
    <dgm:cxn modelId="{408664A6-8DB6-4815-BA3B-6E261A6992E3}" type="presOf" srcId="{D549FCAD-1821-4599-94BA-48066B5F3400}" destId="{F9593AFE-EC8F-4EB0-9252-A2EBC7F34F49}" srcOrd="0" destOrd="0" presId="urn:microsoft.com/office/officeart/2005/8/layout/hProcess9"/>
    <dgm:cxn modelId="{215BB6AE-9070-4C47-80EB-40275104B855}" srcId="{176DDC8B-DD6B-4AC7-9A56-B78386A52C09}" destId="{3459AEEE-3374-41B3-8F96-47B72BB90C92}" srcOrd="0" destOrd="0" parTransId="{7E06DF38-D35F-43A0-8A77-4D51217D11FB}" sibTransId="{71417C3A-5BAE-4E94-9B28-5404410CC18D}"/>
    <dgm:cxn modelId="{E752B3EA-0CE9-4CED-84D2-78F1742334EA}" srcId="{176DDC8B-DD6B-4AC7-9A56-B78386A52C09}" destId="{D549FCAD-1821-4599-94BA-48066B5F3400}" srcOrd="2" destOrd="0" parTransId="{DA42537D-5857-4F64-9195-A0C4BA60ECAA}" sibTransId="{D3FBE546-081E-4FD8-9A96-153713F26844}"/>
    <dgm:cxn modelId="{7D3D86EC-2636-44B8-9C84-98571BFDB557}" srcId="{176DDC8B-DD6B-4AC7-9A56-B78386A52C09}" destId="{C8ED3A03-EAED-41C2-8637-2B02CDE0F6C5}" srcOrd="4" destOrd="0" parTransId="{4CC240A1-11EE-47F4-BA31-32DC78255C67}" sibTransId="{CAF6EAB1-64F4-401C-9CFB-A471C92455AA}"/>
    <dgm:cxn modelId="{D2CCC8EE-0AFF-4DAD-AE95-82D0CB44FA5D}" srcId="{176DDC8B-DD6B-4AC7-9A56-B78386A52C09}" destId="{D28732EE-98E6-4083-92C8-EB9AF0E2B514}" srcOrd="3" destOrd="0" parTransId="{EE2B034D-5C6A-4B46-BE8B-1A29E2587A8A}" sibTransId="{646C27F1-C6FC-4CD2-ACA7-869B0E47BC4C}"/>
    <dgm:cxn modelId="{1C5A5AFF-AF42-49EE-BA7F-598A04DB047E}" type="presParOf" srcId="{A73889AA-3E82-405A-A46B-56636575AEAD}" destId="{D47CF3C9-9DFC-4416-A721-F5D4601EE1DF}" srcOrd="0" destOrd="0" presId="urn:microsoft.com/office/officeart/2005/8/layout/hProcess9"/>
    <dgm:cxn modelId="{D45F5F44-38DF-41A4-89E3-1922E1420A4D}" type="presParOf" srcId="{A73889AA-3E82-405A-A46B-56636575AEAD}" destId="{1DC63A71-72B7-4954-A692-A80AA598E21E}" srcOrd="1" destOrd="0" presId="urn:microsoft.com/office/officeart/2005/8/layout/hProcess9"/>
    <dgm:cxn modelId="{FDA1DC0B-25BA-4AC7-95A9-838C0AC42474}" type="presParOf" srcId="{1DC63A71-72B7-4954-A692-A80AA598E21E}" destId="{93A0703F-EA0C-4554-984C-50058FE74043}" srcOrd="0" destOrd="0" presId="urn:microsoft.com/office/officeart/2005/8/layout/hProcess9"/>
    <dgm:cxn modelId="{8107C459-27A7-43E1-A498-13B055766EBC}" type="presParOf" srcId="{1DC63A71-72B7-4954-A692-A80AA598E21E}" destId="{EBA4DB05-128A-43DD-A54A-649C7B117DED}" srcOrd="1" destOrd="0" presId="urn:microsoft.com/office/officeart/2005/8/layout/hProcess9"/>
    <dgm:cxn modelId="{CFF35932-609C-4995-AEBE-30A433AB345F}" type="presParOf" srcId="{1DC63A71-72B7-4954-A692-A80AA598E21E}" destId="{73BB66EF-D1D0-44D7-AA5C-61E6B90FFD3F}" srcOrd="2" destOrd="0" presId="urn:microsoft.com/office/officeart/2005/8/layout/hProcess9"/>
    <dgm:cxn modelId="{6F243A9F-E9C7-4C71-B814-E7E79ABF5EEA}" type="presParOf" srcId="{1DC63A71-72B7-4954-A692-A80AA598E21E}" destId="{2AF9ED2F-A652-41BA-B07B-16923F8A49FD}" srcOrd="3" destOrd="0" presId="urn:microsoft.com/office/officeart/2005/8/layout/hProcess9"/>
    <dgm:cxn modelId="{A8890AB7-F16C-4CCC-B86D-FA9DF2F29F05}" type="presParOf" srcId="{1DC63A71-72B7-4954-A692-A80AA598E21E}" destId="{F9593AFE-EC8F-4EB0-9252-A2EBC7F34F49}" srcOrd="4" destOrd="0" presId="urn:microsoft.com/office/officeart/2005/8/layout/hProcess9"/>
    <dgm:cxn modelId="{251DEFE8-5BC3-4963-A924-C8D34C9AD3D1}" type="presParOf" srcId="{1DC63A71-72B7-4954-A692-A80AA598E21E}" destId="{F1D31D87-4F2F-4324-A53E-7DC1B5890D55}" srcOrd="5" destOrd="0" presId="urn:microsoft.com/office/officeart/2005/8/layout/hProcess9"/>
    <dgm:cxn modelId="{0EC9EE14-411B-4B35-A764-42819F2ADF87}" type="presParOf" srcId="{1DC63A71-72B7-4954-A692-A80AA598E21E}" destId="{25E9031A-5463-45C8-9B24-70574508A1BA}" srcOrd="6" destOrd="0" presId="urn:microsoft.com/office/officeart/2005/8/layout/hProcess9"/>
    <dgm:cxn modelId="{D438402A-0DEB-4A9E-A158-A62EF245B12F}" type="presParOf" srcId="{1DC63A71-72B7-4954-A692-A80AA598E21E}" destId="{F9057324-91B8-44C7-A74A-25B55D96DC26}" srcOrd="7" destOrd="0" presId="urn:microsoft.com/office/officeart/2005/8/layout/hProcess9"/>
    <dgm:cxn modelId="{36A2AF21-02BE-45C9-9FED-A394802B9B61}" type="presParOf" srcId="{1DC63A71-72B7-4954-A692-A80AA598E21E}" destId="{4007CCCA-EAA9-4C79-8604-3D2C08CF6169}"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CF3C9-9DFC-4416-A721-F5D4601EE1DF}">
      <dsp:nvSpPr>
        <dsp:cNvPr id="0" name=""/>
        <dsp:cNvSpPr/>
      </dsp:nvSpPr>
      <dsp:spPr>
        <a:xfrm>
          <a:off x="4" y="0"/>
          <a:ext cx="8127995" cy="5418667"/>
        </a:xfrm>
        <a:prstGeom prst="rightArrow">
          <a:avLst/>
        </a:prstGeom>
        <a:solidFill>
          <a:srgbClr val="CCFFFF"/>
        </a:solidFill>
        <a:ln>
          <a:noFill/>
        </a:ln>
        <a:effectLst/>
      </dsp:spPr>
      <dsp:style>
        <a:lnRef idx="0">
          <a:scrgbClr r="0" g="0" b="0"/>
        </a:lnRef>
        <a:fillRef idx="1">
          <a:scrgbClr r="0" g="0" b="0"/>
        </a:fillRef>
        <a:effectRef idx="0">
          <a:scrgbClr r="0" g="0" b="0"/>
        </a:effectRef>
        <a:fontRef idx="minor"/>
      </dsp:style>
    </dsp:sp>
    <dsp:sp modelId="{93A0703F-EA0C-4554-984C-50058FE74043}">
      <dsp:nvSpPr>
        <dsp:cNvPr id="0" name=""/>
        <dsp:cNvSpPr/>
      </dsp:nvSpPr>
      <dsp:spPr>
        <a:xfrm>
          <a:off x="3112" y="1625600"/>
          <a:ext cx="1560537"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tenncare.umn.ici.edu</a:t>
          </a:r>
        </a:p>
      </dsp:txBody>
      <dsp:txXfrm>
        <a:off x="79291" y="1701779"/>
        <a:ext cx="1408179" cy="2015108"/>
      </dsp:txXfrm>
    </dsp:sp>
    <dsp:sp modelId="{73BB66EF-D1D0-44D7-AA5C-61E6B90FFD3F}">
      <dsp:nvSpPr>
        <dsp:cNvPr id="0" name=""/>
        <dsp:cNvSpPr/>
      </dsp:nvSpPr>
      <dsp:spPr>
        <a:xfrm>
          <a:off x="1643422" y="1625600"/>
          <a:ext cx="1560537"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DSP Workforce Toolkit</a:t>
          </a:r>
        </a:p>
      </dsp:txBody>
      <dsp:txXfrm>
        <a:off x="1719601" y="1701779"/>
        <a:ext cx="1408179" cy="2015108"/>
      </dsp:txXfrm>
    </dsp:sp>
    <dsp:sp modelId="{F9593AFE-EC8F-4EB0-9252-A2EBC7F34F49}">
      <dsp:nvSpPr>
        <dsp:cNvPr id="0" name=""/>
        <dsp:cNvSpPr/>
      </dsp:nvSpPr>
      <dsp:spPr>
        <a:xfrm>
          <a:off x="3283731" y="1625600"/>
          <a:ext cx="1560537"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Retention</a:t>
          </a:r>
        </a:p>
      </dsp:txBody>
      <dsp:txXfrm>
        <a:off x="3359910" y="1701779"/>
        <a:ext cx="1408179" cy="2015108"/>
      </dsp:txXfrm>
    </dsp:sp>
    <dsp:sp modelId="{25E9031A-5463-45C8-9B24-70574508A1BA}">
      <dsp:nvSpPr>
        <dsp:cNvPr id="0" name=""/>
        <dsp:cNvSpPr/>
      </dsp:nvSpPr>
      <dsp:spPr>
        <a:xfrm>
          <a:off x="4924040" y="1625600"/>
          <a:ext cx="1560537"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Peer Mentoring</a:t>
          </a:r>
        </a:p>
      </dsp:txBody>
      <dsp:txXfrm>
        <a:off x="5000219" y="1701779"/>
        <a:ext cx="1408179" cy="2015108"/>
      </dsp:txXfrm>
    </dsp:sp>
    <dsp:sp modelId="{4007CCCA-EAA9-4C79-8604-3D2C08CF6169}">
      <dsp:nvSpPr>
        <dsp:cNvPr id="0" name=""/>
        <dsp:cNvSpPr/>
      </dsp:nvSpPr>
      <dsp:spPr>
        <a:xfrm>
          <a:off x="6564349" y="1625600"/>
          <a:ext cx="1560537"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Webinar</a:t>
          </a:r>
        </a:p>
      </dsp:txBody>
      <dsp:txXfrm>
        <a:off x="6640528" y="1701779"/>
        <a:ext cx="1408179" cy="20151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0799A-0B77-4B81-863F-0691952A7DFB}" type="datetimeFigureOut">
              <a:rPr lang="en-US" smtClean="0"/>
              <a:t>5/27/2021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4951F-DB89-46A0-8245-A40C626A4F19}" type="slidenum">
              <a:rPr lang="en-US" smtClean="0"/>
              <a:t>‹#›</a:t>
            </a:fld>
            <a:endParaRPr lang="en-US"/>
          </a:p>
        </p:txBody>
      </p:sp>
    </p:spTree>
    <p:extLst>
      <p:ext uri="{BB962C8B-B14F-4D97-AF65-F5344CB8AC3E}">
        <p14:creationId xmlns:p14="http://schemas.microsoft.com/office/powerpoint/2010/main" val="169540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ci.umn.edu/products/4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1" u="none" strike="noStrike" dirty="0">
                <a:solidFill>
                  <a:srgbClr val="000000"/>
                </a:solidFill>
                <a:effectLst/>
                <a:latin typeface="Calibri" panose="020F0502020204030204" pitchFamily="34" charset="0"/>
              </a:rPr>
              <a:t>To Prepare: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Turn on Live Transcript and record if applicable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prepare Cost of New Hire Tool and PDF of slides (without notes) to put in chat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Slide #2 – Update presenter names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Check that the presenter can share their screen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Prepare breakout groups if a large group</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Assign an attendance taker, timekeeper, chat monitor</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1" u="none" strike="noStrike" dirty="0">
                <a:solidFill>
                  <a:srgbClr val="000000"/>
                </a:solidFill>
                <a:effectLst/>
                <a:latin typeface="Calibri" panose="020F0502020204030204" pitchFamily="34" charset="0"/>
              </a:rPr>
              <a:t>Note to Facilitator:</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Bold Text = Timing</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1" u="none" strike="noStrike" dirty="0">
                <a:solidFill>
                  <a:srgbClr val="000000"/>
                </a:solidFill>
                <a:effectLst/>
                <a:latin typeface="Calibri" panose="020F0502020204030204" pitchFamily="34" charset="0"/>
              </a:rPr>
              <a:t>Italicized Text = Notes – do not read</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Regular Text = Talking Points</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1794951F-DB89-46A0-8245-A40C626A4F19}" type="slidenum">
              <a:rPr lang="en-US" smtClean="0"/>
              <a:t>1</a:t>
            </a:fld>
            <a:endParaRPr lang="en-US"/>
          </a:p>
        </p:txBody>
      </p:sp>
    </p:spTree>
    <p:extLst>
      <p:ext uri="{BB962C8B-B14F-4D97-AF65-F5344CB8AC3E}">
        <p14:creationId xmlns:p14="http://schemas.microsoft.com/office/powerpoint/2010/main" val="2246804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sz="1200" i="0" dirty="0"/>
              <a:t>The Peer Empowerment Program (PEP) is a toolkit that provides guidance on planning and customizing your own peer-to-peer mentoring program following a recommended framework</a:t>
            </a:r>
            <a:r>
              <a:rPr lang="en-US" i="0" dirty="0"/>
              <a:t>. It provides guidance on how to select, train, and sustain mentors as well as instructions for preparing and supporting mentees. The PEP Toolkit is complete with content, worksheets, and other tools you will need to launch and operate your mentoring program.</a:t>
            </a:r>
          </a:p>
          <a:p>
            <a:pPr marL="171450" indent="-171450" defTabSz="942210">
              <a:buFont typeface="Wingdings" panose="05000000000000000000" pitchFamily="2" charset="2"/>
              <a:buChar char="Ø"/>
            </a:pPr>
            <a:r>
              <a:rPr lang="en-US" dirty="0"/>
              <a:t>PEP is a program that matches and supports volunteers from your pool of experienced direct support professionals (the mentors) with less experienced DSPs (the mentees). Mentors support and socialize mentees to the organization.  The partners work together to identify the mentee’s skill development goals and the ways they will work together to achieve those goals. </a:t>
            </a:r>
          </a:p>
          <a:p>
            <a:pPr marL="171450" indent="-171450">
              <a:buFont typeface="Wingdings" panose="05000000000000000000" pitchFamily="2" charset="2"/>
              <a:buChar char="Ø"/>
            </a:pPr>
            <a:r>
              <a:rPr lang="en-US" dirty="0"/>
              <a:t>Both mentor and mentee enter into their relationship voluntarily and negotiate a mutually agreeable written contract to ensure that both partners understand the goals and expectations of the mentoring relationship. Either party can stop the relationship at any time to ensure that people will enter the partnership freely and will stay only if it is working for them.</a:t>
            </a:r>
          </a:p>
          <a:p>
            <a:pPr marL="171450" indent="-171450">
              <a:buFont typeface="Wingdings" panose="05000000000000000000" pitchFamily="2" charset="2"/>
              <a:buChar char="Ø"/>
            </a:pPr>
            <a:endParaRPr lang="en-US" b="1" dirty="0"/>
          </a:p>
        </p:txBody>
      </p:sp>
      <p:sp>
        <p:nvSpPr>
          <p:cNvPr id="4" name="Slide Number Placeholder 3"/>
          <p:cNvSpPr>
            <a:spLocks noGrp="1"/>
          </p:cNvSpPr>
          <p:nvPr>
            <p:ph type="sldNum" sz="quarter" idx="10"/>
          </p:nvPr>
        </p:nvSpPr>
        <p:spPr/>
        <p:txBody>
          <a:bodyPr/>
          <a:lstStyle/>
          <a:p>
            <a:fld id="{C940E140-93E8-471F-9349-F0BB6098DEA7}" type="slidenum">
              <a:rPr lang="en-US" smtClean="0"/>
              <a:t>10</a:t>
            </a:fld>
            <a:endParaRPr lang="en-US"/>
          </a:p>
        </p:txBody>
      </p:sp>
    </p:spTree>
    <p:extLst>
      <p:ext uri="{BB962C8B-B14F-4D97-AF65-F5344CB8AC3E}">
        <p14:creationId xmlns:p14="http://schemas.microsoft.com/office/powerpoint/2010/main" val="20547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Talking Points: </a:t>
            </a:r>
          </a:p>
          <a:p>
            <a:pPr marL="171450" indent="-171450">
              <a:buFont typeface="Wingdings" panose="05000000000000000000" pitchFamily="2" charset="2"/>
              <a:buChar char="Ø"/>
            </a:pPr>
            <a:r>
              <a:rPr lang="en-US" dirty="0"/>
              <a:t>The PEP Toolkit is organized into three parts. The first part is a </a:t>
            </a:r>
            <a:r>
              <a:rPr lang="en-US" b="1" dirty="0"/>
              <a:t>Program Coordinator Guide </a:t>
            </a:r>
            <a:r>
              <a:rPr lang="en-US" dirty="0"/>
              <a:t>entitled, </a:t>
            </a:r>
            <a:r>
              <a:rPr lang="en-US" i="1" dirty="0"/>
              <a:t>Understanding, Planning, and Launching the Peer Empowerment Program</a:t>
            </a:r>
            <a:r>
              <a:rPr lang="en-US" dirty="0"/>
              <a:t>. It provides coordinators</a:t>
            </a:r>
            <a:r>
              <a:rPr lang="en-US" baseline="0" dirty="0"/>
              <a:t> and </a:t>
            </a:r>
            <a:r>
              <a:rPr lang="en-US" dirty="0"/>
              <a:t>program planners with all the information and tools they need to plan and develop the components of PEP before initiating the program within their organization. </a:t>
            </a:r>
          </a:p>
          <a:p>
            <a:pPr marL="171450" indent="-171450">
              <a:buFont typeface="Wingdings" panose="05000000000000000000" pitchFamily="2" charset="2"/>
              <a:buChar char="Ø"/>
            </a:pPr>
            <a:r>
              <a:rPr lang="en-US" dirty="0"/>
              <a:t>The second part of the PEP Toolkit is the </a:t>
            </a:r>
            <a:r>
              <a:rPr lang="en-US" b="1" dirty="0"/>
              <a:t>Facilitator Guide </a:t>
            </a:r>
            <a:r>
              <a:rPr lang="en-US" dirty="0"/>
              <a:t>for conducting the</a:t>
            </a:r>
            <a:r>
              <a:rPr lang="en-US" baseline="0" dirty="0"/>
              <a:t> curriculum, including the orientation session and mentor development workshop.  </a:t>
            </a:r>
          </a:p>
          <a:p>
            <a:pPr marL="633865" lvl="1" indent="-176665">
              <a:buFont typeface="Wingdings" panose="05000000000000000000" pitchFamily="2" charset="2"/>
              <a:buChar char="Ø"/>
            </a:pPr>
            <a:r>
              <a:rPr lang="en-US" dirty="0"/>
              <a:t>The </a:t>
            </a:r>
            <a:r>
              <a:rPr lang="en-US" u="sng" dirty="0"/>
              <a:t>Orientation</a:t>
            </a:r>
            <a:r>
              <a:rPr lang="en-US" dirty="0"/>
              <a:t> is a one-hour session used to orient both prospective mentors and mentees to mentoring. </a:t>
            </a:r>
          </a:p>
          <a:p>
            <a:pPr marL="633865" lvl="1" indent="-176665">
              <a:buFont typeface="Wingdings" panose="05000000000000000000" pitchFamily="2" charset="2"/>
              <a:buChar char="Ø"/>
            </a:pPr>
            <a:r>
              <a:rPr lang="en-US" dirty="0"/>
              <a:t>The </a:t>
            </a:r>
            <a:r>
              <a:rPr lang="en-US" u="sng" dirty="0"/>
              <a:t>Mentor Development Workshop </a:t>
            </a:r>
            <a:r>
              <a:rPr lang="en-US" dirty="0"/>
              <a:t>is a step-by-step curriculum designed to be completed in a four-hour workshop with the objective of preparing volunteer DSPs for their role as mentors. It can be formatted as a half-day workshop or as four separate 60-minute training sessions.</a:t>
            </a:r>
          </a:p>
          <a:p>
            <a:pPr marL="171450" indent="-171450">
              <a:buFont typeface="Wingdings" panose="05000000000000000000" pitchFamily="2" charset="2"/>
              <a:buChar char="Ø"/>
            </a:pPr>
            <a:r>
              <a:rPr lang="en-US" dirty="0"/>
              <a:t>The third component of the PEP Toolkit is the </a:t>
            </a:r>
            <a:r>
              <a:rPr lang="en-US" b="1" dirty="0"/>
              <a:t>Learner Guide</a:t>
            </a:r>
            <a:r>
              <a:rPr lang="en-US" dirty="0"/>
              <a:t>. It is designed for mentors and mentees to use as a guide to participate in the learning activities during the Orientation Session. The Learner Guide is also for mentors to use as a workbook during the Mentor Development Workshop and as a reference for both mentors and mentees to use throughout their mentoring partnership.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There are some resources that go with this tool. You can find the link here (</a:t>
            </a:r>
            <a:r>
              <a:rPr lang="en-US" i="1" baseline="0" dirty="0"/>
              <a:t>insert link to product in chat)</a:t>
            </a:r>
            <a:endParaRPr lang="en-US" dirty="0"/>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11</a:t>
            </a:fld>
            <a:endParaRPr lang="en-US"/>
          </a:p>
        </p:txBody>
      </p:sp>
    </p:spTree>
    <p:extLst>
      <p:ext uri="{BB962C8B-B14F-4D97-AF65-F5344CB8AC3E}">
        <p14:creationId xmlns:p14="http://schemas.microsoft.com/office/powerpoint/2010/main" val="1627832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This is the PEP framework. It provides you with an overview of the activities and key elements of PEP. These are the elements that you will customize and use to create your unique mentoring program</a:t>
            </a:r>
            <a:r>
              <a:rPr lang="en-US" baseline="0" dirty="0"/>
              <a:t> that</a:t>
            </a:r>
            <a:r>
              <a:rPr lang="en-US" dirty="0"/>
              <a:t> meets your organization’s needs and desires.  </a:t>
            </a:r>
          </a:p>
          <a:p>
            <a:pPr marL="171450" indent="-171450">
              <a:buFont typeface="Wingdings" panose="05000000000000000000" pitchFamily="2" charset="2"/>
              <a:buChar char="Ø"/>
            </a:pPr>
            <a:r>
              <a:rPr lang="en-US" dirty="0"/>
              <a:t>In</a:t>
            </a:r>
            <a:r>
              <a:rPr lang="en-US" baseline="0" dirty="0"/>
              <a:t> the planning stage, you will complete steps 1 to 3: (</a:t>
            </a:r>
            <a:r>
              <a:rPr lang="en-US" i="1" baseline="0" dirty="0"/>
              <a:t>read steps</a:t>
            </a:r>
            <a:r>
              <a:rPr lang="en-US" baseline="0" dirty="0"/>
              <a:t>).  </a:t>
            </a:r>
          </a:p>
          <a:p>
            <a:pPr marL="171450" indent="-171450">
              <a:buFont typeface="Wingdings" panose="05000000000000000000" pitchFamily="2" charset="2"/>
              <a:buChar char="Ø"/>
            </a:pPr>
            <a:r>
              <a:rPr lang="en-US" baseline="0" dirty="0"/>
              <a:t>When implementing the program, you will complete steps 4 to 13: (</a:t>
            </a:r>
            <a:r>
              <a:rPr lang="en-US" i="1" baseline="0" dirty="0"/>
              <a:t>read steps</a:t>
            </a:r>
            <a:r>
              <a:rPr lang="en-US" baseline="0" dirty="0"/>
              <a:t>).  </a:t>
            </a:r>
            <a:endParaRPr lang="en-US" dirty="0"/>
          </a:p>
          <a:p>
            <a:pPr marL="171450" indent="-171450">
              <a:buFont typeface="Wingdings" panose="05000000000000000000" pitchFamily="2" charset="2"/>
              <a:buChar char="Ø"/>
            </a:pPr>
            <a:r>
              <a:rPr lang="en-US" dirty="0"/>
              <a:t>We will discuss each step in more detail on the following slides. </a:t>
            </a:r>
            <a:r>
              <a:rPr lang="en-US" baseline="0" dirty="0"/>
              <a:t> </a:t>
            </a:r>
          </a:p>
          <a:p>
            <a:pPr marL="171450" indent="-171450">
              <a:buFont typeface="Wingdings" panose="05000000000000000000" pitchFamily="2" charset="2"/>
              <a:buChar char="Ø"/>
            </a:pPr>
            <a:r>
              <a:rPr lang="en-US" i="1" baseline="0" dirty="0"/>
              <a:t>Note to facilitator: If limited on time, stop here and don’t discuss the steps further to allow time for questions. Explain that steps are explained in the webinar on the toolkit &amp; Skip to slide 17/18.</a:t>
            </a:r>
            <a:endParaRPr lang="en-US" i="1" dirty="0"/>
          </a:p>
        </p:txBody>
      </p:sp>
      <p:sp>
        <p:nvSpPr>
          <p:cNvPr id="4" name="Slide Number Placeholder 3"/>
          <p:cNvSpPr>
            <a:spLocks noGrp="1"/>
          </p:cNvSpPr>
          <p:nvPr>
            <p:ph type="sldNum" sz="quarter" idx="10"/>
          </p:nvPr>
        </p:nvSpPr>
        <p:spPr/>
        <p:txBody>
          <a:bodyPr/>
          <a:lstStyle/>
          <a:p>
            <a:fld id="{C940E140-93E8-471F-9349-F0BB6098DEA7}" type="slidenum">
              <a:rPr lang="en-US" smtClean="0"/>
              <a:t>12</a:t>
            </a:fld>
            <a:endParaRPr lang="en-US"/>
          </a:p>
        </p:txBody>
      </p:sp>
    </p:spTree>
    <p:extLst>
      <p:ext uri="{BB962C8B-B14F-4D97-AF65-F5344CB8AC3E}">
        <p14:creationId xmlns:p14="http://schemas.microsoft.com/office/powerpoint/2010/main" val="26159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Talking Points:</a:t>
            </a:r>
          </a:p>
          <a:p>
            <a:pPr marL="171450" indent="-171450">
              <a:buFont typeface="Wingdings" panose="05000000000000000000" pitchFamily="2" charset="2"/>
              <a:buChar char="Ø"/>
            </a:pPr>
            <a:r>
              <a:rPr lang="en-US" dirty="0"/>
              <a:t>The </a:t>
            </a:r>
            <a:r>
              <a:rPr lang="en-US" b="1" dirty="0"/>
              <a:t>coordinator’s role</a:t>
            </a:r>
            <a:r>
              <a:rPr lang="en-US" b="1" baseline="0" dirty="0"/>
              <a:t> </a:t>
            </a:r>
            <a:r>
              <a:rPr lang="en-US" baseline="0" dirty="0"/>
              <a:t>is to:</a:t>
            </a:r>
          </a:p>
          <a:p>
            <a:pPr marL="914400" lvl="1" indent="-457200">
              <a:buFont typeface="Wingdings" panose="05000000000000000000" pitchFamily="2" charset="2"/>
              <a:buChar char="Ø"/>
            </a:pPr>
            <a:r>
              <a:rPr kumimoji="0" lang="en-US" sz="2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Coordinate planning group and toolkit customization</a:t>
            </a:r>
          </a:p>
          <a:p>
            <a:pPr marL="914400" lvl="1" indent="-457200">
              <a:buFont typeface="Wingdings" panose="05000000000000000000" pitchFamily="2" charset="2"/>
              <a:buChar char="Ø"/>
            </a:pPr>
            <a:r>
              <a:rPr kumimoji="0" lang="en-US" sz="2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Implement and evaluate the program</a:t>
            </a:r>
          </a:p>
          <a:p>
            <a:pPr marL="914400" lvl="1" indent="-457200">
              <a:buFont typeface="Wingdings" panose="05000000000000000000" pitchFamily="2" charset="2"/>
              <a:buChar char="Ø"/>
            </a:pPr>
            <a:r>
              <a:rPr kumimoji="0" lang="en-US" sz="2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Advocate for ongoing program support</a:t>
            </a:r>
          </a:p>
          <a:p>
            <a:pPr marL="171450" indent="-171450">
              <a:buFont typeface="Wingdings" panose="05000000000000000000" pitchFamily="2" charset="2"/>
              <a:buChar char="Ø"/>
            </a:pPr>
            <a:r>
              <a:rPr lang="en-US" dirty="0"/>
              <a:t> The </a:t>
            </a:r>
            <a:r>
              <a:rPr lang="en-US" b="1" dirty="0"/>
              <a:t>planning team </a:t>
            </a:r>
            <a:r>
              <a:rPr lang="en-US" b="0" dirty="0"/>
              <a:t>will</a:t>
            </a:r>
            <a:r>
              <a:rPr lang="en-US" dirty="0"/>
              <a:t> assist the coordinator with key planning decisions in the early stage of the program’s development. Later, the planning team could serve as an ongoing advisory committee.</a:t>
            </a:r>
          </a:p>
          <a:p>
            <a:pPr marL="628650" lvl="1" indent="-171450" defTabSz="942210">
              <a:buFont typeface="Wingdings" panose="05000000000000000000" pitchFamily="2" charset="2"/>
              <a:buChar char="Ø"/>
            </a:pPr>
            <a:r>
              <a:rPr lang="en-US" dirty="0"/>
              <a:t>In putting together a planning team, you will want to include newer and experienced </a:t>
            </a:r>
            <a:r>
              <a:rPr lang="en-US" u="sng" dirty="0"/>
              <a:t>DSPs</a:t>
            </a:r>
            <a:r>
              <a:rPr lang="en-US" dirty="0"/>
              <a:t> who will be served by the PEP program. Having their input will help them take ownership of the program and to understand that the program is for and about them. </a:t>
            </a:r>
          </a:p>
          <a:p>
            <a:pPr marL="171450" indent="-171450">
              <a:buFont typeface="Wingdings" panose="05000000000000000000" pitchFamily="2" charset="2"/>
              <a:buChar char="Ø"/>
            </a:pPr>
            <a:r>
              <a:rPr lang="en-US" b="0" dirty="0"/>
              <a:t>To </a:t>
            </a:r>
            <a:r>
              <a:rPr lang="en-US" b="1" dirty="0"/>
              <a:t>evaluate the effectiveness </a:t>
            </a:r>
            <a:r>
              <a:rPr lang="en-US" b="0" dirty="0"/>
              <a:t>of</a:t>
            </a:r>
            <a:r>
              <a:rPr lang="en-US" b="0" baseline="0" dirty="0"/>
              <a:t> your peer mentoring program, you may: </a:t>
            </a:r>
            <a:endParaRPr lang="en-US" b="0" dirty="0"/>
          </a:p>
          <a:p>
            <a:pPr marL="630570" marR="0" lvl="1" indent="-17337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Track turnover before and after program implementation</a:t>
            </a:r>
          </a:p>
          <a:p>
            <a:pPr marL="630570" lvl="1" indent="-173370">
              <a:buFont typeface="Wingdings" panose="05000000000000000000" pitchFamily="2" charset="2"/>
              <a:buChar char="Ø"/>
            </a:pPr>
            <a:r>
              <a:rPr lang="en-US" dirty="0"/>
              <a:t>Use exit interviews and focus groups to identify PEP participant satisfaction and ways to improve program</a:t>
            </a:r>
          </a:p>
          <a:p>
            <a:pPr marL="630570" lvl="1" indent="-173370">
              <a:buFont typeface="Wingdings" panose="05000000000000000000" pitchFamily="2" charset="2"/>
              <a:buChar char="Ø"/>
            </a:pPr>
            <a:r>
              <a:rPr lang="en-US" dirty="0"/>
              <a:t>Use surveys to determine how mentees applied their learning to the job</a:t>
            </a:r>
          </a:p>
          <a:p>
            <a:pPr marL="630570" lvl="1" indent="-173370">
              <a:buFont typeface="Wingdings" panose="05000000000000000000" pitchFamily="2" charset="2"/>
              <a:buChar char="Ø"/>
            </a:pPr>
            <a:r>
              <a:rPr lang="en-US" dirty="0"/>
              <a:t>Compare customer satisfaction with PEP graduates vs. other DSPs</a:t>
            </a:r>
          </a:p>
          <a:p>
            <a:pPr defTabSz="942210"/>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13</a:t>
            </a:fld>
            <a:endParaRPr lang="en-US"/>
          </a:p>
        </p:txBody>
      </p:sp>
    </p:spTree>
    <p:extLst>
      <p:ext uri="{BB962C8B-B14F-4D97-AF65-F5344CB8AC3E}">
        <p14:creationId xmlns:p14="http://schemas.microsoft.com/office/powerpoint/2010/main" val="4206786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Once</a:t>
            </a:r>
            <a:r>
              <a:rPr lang="en-US" baseline="0" dirty="0"/>
              <a:t> </a:t>
            </a:r>
            <a:r>
              <a:rPr lang="en-US" dirty="0"/>
              <a:t>the coordinator and planning team have designed a peer mentoring program that fits the needs of your organization, it is time to implement the program.  </a:t>
            </a:r>
          </a:p>
          <a:p>
            <a:pPr marL="171450" indent="-171450">
              <a:buFont typeface="Wingdings" panose="05000000000000000000" pitchFamily="2" charset="2"/>
              <a:buChar char="Ø"/>
            </a:pPr>
            <a:endParaRPr lang="en-US" dirty="0"/>
          </a:p>
          <a:p>
            <a:pPr marL="171450" indent="-171450" defTabSz="924641">
              <a:buFont typeface="Wingdings" panose="05000000000000000000" pitchFamily="2" charset="2"/>
              <a:buChar char="Ø"/>
              <a:defRPr/>
            </a:pPr>
            <a:r>
              <a:rPr lang="en-US" baseline="0" dirty="0"/>
              <a:t>The first step in implementation is to </a:t>
            </a:r>
            <a:r>
              <a:rPr lang="en-US" b="1" baseline="0" dirty="0"/>
              <a:t>market the program</a:t>
            </a:r>
            <a:r>
              <a:rPr lang="en-US" baseline="0" dirty="0"/>
              <a:t>.  </a:t>
            </a:r>
          </a:p>
          <a:p>
            <a:pPr marL="630570" marR="0" lvl="1" indent="-173370" algn="l" defTabSz="92464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The coordinator and other</a:t>
            </a:r>
            <a:r>
              <a:rPr lang="en-US" baseline="0" dirty="0"/>
              <a:t> leaders</a:t>
            </a:r>
            <a:r>
              <a:rPr lang="en-US" dirty="0"/>
              <a:t> will recruit volunteer mentors</a:t>
            </a:r>
            <a:r>
              <a:rPr lang="en-US" baseline="0" dirty="0"/>
              <a:t> by </a:t>
            </a:r>
            <a:r>
              <a:rPr lang="en-US" i="0" baseline="0" dirty="0">
                <a:solidFill>
                  <a:srgbClr val="0070C0"/>
                </a:solidFill>
              </a:rPr>
              <a:t>clearly communicating the purpose, benefits, and requirements of the program.  </a:t>
            </a:r>
          </a:p>
          <a:p>
            <a:pPr marL="630570" marR="0" lvl="1" indent="-173370" algn="l" defTabSz="92464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You</a:t>
            </a:r>
            <a:r>
              <a:rPr lang="en-US" baseline="0" dirty="0"/>
              <a:t> will need to e</a:t>
            </a:r>
            <a:r>
              <a:rPr lang="en-US" dirty="0"/>
              <a:t>stablish and publicize clear standards regarding eligibility to be a mentor. </a:t>
            </a:r>
          </a:p>
          <a:p>
            <a:pPr marL="171450" indent="-171450">
              <a:buFont typeface="Wingdings" panose="05000000000000000000" pitchFamily="2" charset="2"/>
              <a:buChar char="Ø"/>
            </a:pPr>
            <a:endParaRPr lang="en-US" dirty="0"/>
          </a:p>
          <a:p>
            <a:pPr marL="171450" marR="0" lvl="0" indent="-171450" algn="l" defTabSz="94221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The next</a:t>
            </a:r>
            <a:r>
              <a:rPr lang="en-US" baseline="0" dirty="0"/>
              <a:t> step is to </a:t>
            </a:r>
            <a:r>
              <a:rPr lang="en-US" b="1" baseline="0" dirty="0"/>
              <a:t>select mentors and mentees</a:t>
            </a:r>
            <a:r>
              <a:rPr lang="en-US" baseline="0" dirty="0"/>
              <a:t>.  </a:t>
            </a:r>
            <a:endParaRPr lang="en-US" dirty="0"/>
          </a:p>
          <a:p>
            <a:pPr marL="630570" marR="0" lvl="1" indent="-173370" algn="l" defTabSz="94221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Potential mentor volunteers will complete a brief application to signify their interest in becoming a mentor. The coordinator receives and screens mentor applications, eliminating any candidates with poor performance records or who fail to meet other qualifying criteria.</a:t>
            </a:r>
            <a:r>
              <a:rPr lang="en-US" baseline="0" dirty="0"/>
              <a:t> Then, c</a:t>
            </a:r>
            <a:r>
              <a:rPr lang="en-US" dirty="0"/>
              <a:t>andidates are notified of the decision and are placed in a mentor pool, awaiting a match with a new hire.</a:t>
            </a:r>
          </a:p>
          <a:p>
            <a:pPr marL="630570" marR="0" lvl="1" indent="-173370" algn="l" defTabSz="92464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Each mentee will complete a brief written profile with information that will</a:t>
            </a:r>
            <a:r>
              <a:rPr lang="en-US" baseline="0" dirty="0"/>
              <a:t> help the coordinator </a:t>
            </a:r>
            <a:r>
              <a:rPr lang="en-US" dirty="0"/>
              <a:t>assign partners. </a:t>
            </a:r>
          </a:p>
          <a:p>
            <a:pPr marL="171450" indent="-171450">
              <a:buFont typeface="Wingdings" panose="05000000000000000000" pitchFamily="2" charset="2"/>
              <a:buChar char="Ø"/>
            </a:pPr>
            <a:endParaRPr lang="en-US" dirty="0"/>
          </a:p>
          <a:p>
            <a:pPr marL="171450" indent="-171450" defTabSz="924641">
              <a:buFont typeface="Wingdings" panose="05000000000000000000" pitchFamily="2" charset="2"/>
              <a:buChar char="Ø"/>
              <a:defRPr/>
            </a:pPr>
            <a:r>
              <a:rPr lang="en-US" dirty="0"/>
              <a:t>Prospective mentors</a:t>
            </a:r>
            <a:r>
              <a:rPr lang="en-US" baseline="0" dirty="0"/>
              <a:t> </a:t>
            </a:r>
            <a:r>
              <a:rPr lang="en-US" dirty="0"/>
              <a:t>and mentees will attend the </a:t>
            </a:r>
            <a:r>
              <a:rPr lang="en-US" b="1" dirty="0"/>
              <a:t>orientation session</a:t>
            </a:r>
            <a:r>
              <a:rPr lang="en-US" dirty="0"/>
              <a:t>, which provides essential information regarding the purpose,</a:t>
            </a:r>
            <a:r>
              <a:rPr lang="en-US" baseline="0" dirty="0"/>
              <a:t> </a:t>
            </a:r>
            <a:r>
              <a:rPr lang="en-US" dirty="0"/>
              <a:t>benefits, and key characteristics of the program as well as any required elements of the program such as the frequency of meetings, the duration of the experience, and the development</a:t>
            </a:r>
            <a:r>
              <a:rPr lang="en-US" baseline="0" dirty="0"/>
              <a:t> of</a:t>
            </a:r>
            <a:r>
              <a:rPr lang="en-US" dirty="0"/>
              <a:t> a </a:t>
            </a:r>
            <a:r>
              <a:rPr lang="en-US" b="0" dirty="0"/>
              <a:t>Partnership Agreement</a:t>
            </a:r>
            <a:r>
              <a:rPr lang="en-US" dirty="0"/>
              <a:t>.</a:t>
            </a:r>
          </a:p>
          <a:p>
            <a:pPr marL="171450" indent="-171450" defTabSz="924641">
              <a:buFont typeface="Wingdings" panose="05000000000000000000" pitchFamily="2" charset="2"/>
              <a:buChar char="Ø"/>
              <a:defRPr/>
            </a:pPr>
            <a:endParaRPr lang="en-US" dirty="0"/>
          </a:p>
          <a:p>
            <a:pPr marL="171450" indent="-171450" defTabSz="924641">
              <a:buFont typeface="Wingdings" panose="05000000000000000000" pitchFamily="2" charset="2"/>
              <a:buChar char="Ø"/>
              <a:defRPr/>
            </a:pPr>
            <a:r>
              <a:rPr lang="en-US" dirty="0"/>
              <a:t>All prospective mentors should attend the </a:t>
            </a:r>
            <a:r>
              <a:rPr lang="en-US" b="1" dirty="0"/>
              <a:t>Mentor Development Workshop</a:t>
            </a:r>
            <a:r>
              <a:rPr lang="en-US" dirty="0"/>
              <a:t>, which is a four-hour training session to prepare them to become mentors. The topics covered in this session include: </a:t>
            </a:r>
          </a:p>
          <a:p>
            <a:pPr marL="628650" lvl="1" indent="-171450" defTabSz="924641">
              <a:buFont typeface="Wingdings" panose="05000000000000000000" pitchFamily="2" charset="2"/>
              <a:buChar char="Ø"/>
              <a:defRPr/>
            </a:pPr>
            <a:r>
              <a:rPr lang="en-US" dirty="0"/>
              <a:t>Roles and activities</a:t>
            </a:r>
          </a:p>
          <a:p>
            <a:pPr marL="628650" lvl="1" indent="-171450" defTabSz="924641">
              <a:buFont typeface="Wingdings" panose="05000000000000000000" pitchFamily="2" charset="2"/>
              <a:buChar char="Ø"/>
              <a:defRPr/>
            </a:pPr>
            <a:r>
              <a:rPr lang="en-US" dirty="0"/>
              <a:t>Effective coaching and teaching strategies</a:t>
            </a:r>
          </a:p>
          <a:p>
            <a:pPr marL="628650" lvl="1" indent="-171450" defTabSz="924641">
              <a:buFont typeface="Wingdings" panose="05000000000000000000" pitchFamily="2" charset="2"/>
              <a:buChar char="Ø"/>
              <a:defRPr/>
            </a:pPr>
            <a:r>
              <a:rPr lang="en-US" dirty="0"/>
              <a:t>Practical cultural competence</a:t>
            </a:r>
          </a:p>
          <a:p>
            <a:pPr marL="628650" lvl="1" indent="-171450" defTabSz="924641">
              <a:buFont typeface="Wingdings" panose="05000000000000000000" pitchFamily="2" charset="2"/>
              <a:buChar char="Ø"/>
              <a:defRPr/>
            </a:pPr>
            <a:r>
              <a:rPr lang="en-US" dirty="0"/>
              <a:t>Communicating vision, values, and mission</a:t>
            </a:r>
          </a:p>
          <a:p>
            <a:pPr marL="171450" indent="-171450" defTabSz="924641">
              <a:buFont typeface="Wingdings" panose="05000000000000000000" pitchFamily="2" charset="2"/>
              <a:buChar char="Ø"/>
              <a:defRPr/>
            </a:pPr>
            <a:endParaRPr lang="en-US" dirty="0"/>
          </a:p>
          <a:p>
            <a:pPr marL="171450" indent="-171450" defTabSz="924641">
              <a:buFont typeface="Wingdings" panose="05000000000000000000" pitchFamily="2" charset="2"/>
              <a:buChar char="Ø"/>
              <a:defRPr/>
            </a:pPr>
            <a:r>
              <a:rPr lang="en-US" dirty="0"/>
              <a:t>The PEP toolkit includes information and resources to conduct the PEP Orientation Session and the PEP Mentor Development Workshop. </a:t>
            </a:r>
          </a:p>
          <a:p>
            <a:endParaRPr lang="en-US" dirty="0"/>
          </a:p>
        </p:txBody>
      </p:sp>
      <p:sp>
        <p:nvSpPr>
          <p:cNvPr id="4" name="Slide Number Placeholder 3"/>
          <p:cNvSpPr>
            <a:spLocks noGrp="1"/>
          </p:cNvSpPr>
          <p:nvPr>
            <p:ph type="sldNum" sz="quarter" idx="10"/>
          </p:nvPr>
        </p:nvSpPr>
        <p:spPr/>
        <p:txBody>
          <a:bodyPr/>
          <a:lstStyle/>
          <a:p>
            <a:fld id="{1794951F-DB89-46A0-8245-A40C626A4F19}" type="slidenum">
              <a:rPr lang="en-US" smtClean="0"/>
              <a:t>14</a:t>
            </a:fld>
            <a:endParaRPr lang="en-US"/>
          </a:p>
        </p:txBody>
      </p:sp>
    </p:spTree>
    <p:extLst>
      <p:ext uri="{BB962C8B-B14F-4D97-AF65-F5344CB8AC3E}">
        <p14:creationId xmlns:p14="http://schemas.microsoft.com/office/powerpoint/2010/main" val="3216393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The PEP coordinator will </a:t>
            </a:r>
            <a:r>
              <a:rPr lang="en-US" b="1" baseline="0" dirty="0"/>
              <a:t>arrange matches </a:t>
            </a:r>
            <a:r>
              <a:rPr lang="en-US" baseline="0" dirty="0"/>
              <a:t>to determine the mentor and mentee partners.  The coordinator may want to intentionally select mentors who work at the same site, work in fairly close proximity, or provide similar services. </a:t>
            </a:r>
            <a:r>
              <a:rPr lang="en-US" dirty="0"/>
              <a:t>Other</a:t>
            </a:r>
            <a:r>
              <a:rPr lang="en-US" baseline="0" dirty="0"/>
              <a:t> f</a:t>
            </a:r>
            <a:r>
              <a:rPr lang="en-US" dirty="0"/>
              <a:t>actors to consider may</a:t>
            </a:r>
            <a:r>
              <a:rPr lang="en-US" baseline="0" dirty="0"/>
              <a:t> </a:t>
            </a:r>
            <a:r>
              <a:rPr lang="en-US" dirty="0"/>
              <a:t>include culture, primary language, background, age, work hours,</a:t>
            </a:r>
            <a:r>
              <a:rPr lang="en-US" baseline="0" dirty="0"/>
              <a:t> and </a:t>
            </a:r>
            <a:r>
              <a:rPr lang="en-US" dirty="0"/>
              <a:t>locations. </a:t>
            </a:r>
          </a:p>
          <a:p>
            <a:pPr marL="171450" indent="-171450">
              <a:buFont typeface="Wingdings" panose="05000000000000000000" pitchFamily="2" charset="2"/>
              <a:buChar char="Ø"/>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The</a:t>
            </a:r>
            <a:r>
              <a:rPr lang="en-US" baseline="0" dirty="0"/>
              <a:t> m</a:t>
            </a:r>
            <a:r>
              <a:rPr lang="en-US" dirty="0"/>
              <a:t>entor and mentee will negotiate an agreement regarding mutual responsibilities, developmental goals, frequency of meetings, length of mentorship, and an outline of activities that will help the mentee achieve his or her goals. This is the </a:t>
            </a:r>
            <a:r>
              <a:rPr lang="en-US" b="1" dirty="0"/>
              <a:t>Partnership Agreement</a:t>
            </a:r>
            <a:r>
              <a:rPr lang="en-US" dirty="0"/>
              <a:t>.  </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b="1" dirty="0"/>
              <a:t>Support mentors</a:t>
            </a:r>
            <a:r>
              <a:rPr lang="en-US" dirty="0"/>
              <a:t>:</a:t>
            </a:r>
            <a:r>
              <a:rPr lang="en-US" baseline="0" dirty="0"/>
              <a:t> </a:t>
            </a:r>
            <a:r>
              <a:rPr lang="en-US" dirty="0"/>
              <a:t>In addition to the initial training, it is a good idea to schedule quarterly or bi-monthly gatherings for new and experienced mentors to receive support from their peers. Some portion of the gathering should be devoted to a discussion of their experiences so they may get advice, reflect on the overall experience of mentoring, celebrate the successes they are having with their mentees, and strengthen and improve the program for everyone involved. </a:t>
            </a:r>
          </a:p>
          <a:p>
            <a:pPr marL="171450" indent="-171450">
              <a:buFont typeface="Wingdings" panose="05000000000000000000" pitchFamily="2" charset="2"/>
              <a:buChar char="Ø"/>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t>Conclude partnerships</a:t>
            </a:r>
            <a:r>
              <a:rPr lang="en-US" dirty="0"/>
              <a:t>: Mentoring partnerships</a:t>
            </a:r>
            <a:r>
              <a:rPr lang="en-US" baseline="0" dirty="0"/>
              <a:t> are time-limited. </a:t>
            </a:r>
            <a:r>
              <a:rPr lang="en-US" dirty="0"/>
              <a:t>Once</a:t>
            </a:r>
            <a:r>
              <a:rPr lang="en-US" baseline="0" dirty="0"/>
              <a:t> </a:t>
            </a:r>
            <a:r>
              <a:rPr lang="en-US" dirty="0"/>
              <a:t>their contract ends, both the mentor and mentee should evaluate the extent to which the desired outcomes were achieved and what</a:t>
            </a:r>
            <a:r>
              <a:rPr lang="en-US" baseline="0" dirty="0"/>
              <a:t> </a:t>
            </a:r>
            <a:r>
              <a:rPr lang="en-US" dirty="0"/>
              <a:t>could be done to improve the program in the future. Mentors and mentees may conclude their partnership </a:t>
            </a:r>
            <a:r>
              <a:rPr lang="en-US" baseline="0" dirty="0"/>
              <a:t>or </a:t>
            </a:r>
            <a:r>
              <a:rPr lang="en-US" dirty="0"/>
              <a:t>renew their agreement for a longer period of time. </a:t>
            </a:r>
          </a:p>
        </p:txBody>
      </p:sp>
      <p:sp>
        <p:nvSpPr>
          <p:cNvPr id="4" name="Slide Number Placeholder 3"/>
          <p:cNvSpPr>
            <a:spLocks noGrp="1"/>
          </p:cNvSpPr>
          <p:nvPr>
            <p:ph type="sldNum" sz="quarter" idx="10"/>
          </p:nvPr>
        </p:nvSpPr>
        <p:spPr/>
        <p:txBody>
          <a:bodyPr/>
          <a:lstStyle/>
          <a:p>
            <a:fld id="{1794951F-DB89-46A0-8245-A40C626A4F19}" type="slidenum">
              <a:rPr lang="en-US" smtClean="0"/>
              <a:t>15</a:t>
            </a:fld>
            <a:endParaRPr lang="en-US"/>
          </a:p>
        </p:txBody>
      </p:sp>
    </p:spTree>
    <p:extLst>
      <p:ext uri="{BB962C8B-B14F-4D97-AF65-F5344CB8AC3E}">
        <p14:creationId xmlns:p14="http://schemas.microsoft.com/office/powerpoint/2010/main" val="33509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641"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Talking Points:</a:t>
            </a:r>
          </a:p>
          <a:p>
            <a:pPr marL="171450" indent="-171450" defTabSz="924641">
              <a:buFont typeface="Wingdings" panose="05000000000000000000" pitchFamily="2" charset="2"/>
              <a:buChar char="Ø"/>
              <a:defRPr/>
            </a:pPr>
            <a:r>
              <a:rPr lang="en-US" dirty="0"/>
              <a:t>When partnerships conclude, the coordinator will obtain feedback through </a:t>
            </a:r>
            <a:r>
              <a:rPr lang="en-US" b="1" baseline="0" dirty="0"/>
              <a:t>exit interviews </a:t>
            </a:r>
            <a:r>
              <a:rPr lang="en-US" dirty="0"/>
              <a:t>or a written survey.</a:t>
            </a:r>
          </a:p>
          <a:p>
            <a:pPr marL="171450" indent="-171450" defTabSz="924641">
              <a:buFont typeface="Wingdings" panose="05000000000000000000" pitchFamily="2" charset="2"/>
              <a:buChar char="Ø"/>
              <a:defRPr/>
            </a:pPr>
            <a:endParaRPr lang="en-US" dirty="0"/>
          </a:p>
          <a:p>
            <a:pPr marL="171450" indent="-171450" defTabSz="924641">
              <a:buFont typeface="Wingdings" panose="05000000000000000000" pitchFamily="2" charset="2"/>
              <a:buChar char="Ø"/>
              <a:defRPr/>
            </a:pPr>
            <a:r>
              <a:rPr lang="en-US" dirty="0"/>
              <a:t>The coordinator may also gather information from regular mentor support meetings and other evaluative processes to engage in continuous program improvement. To</a:t>
            </a:r>
            <a:r>
              <a:rPr lang="en-US" baseline="0" dirty="0"/>
              <a:t> improve the mentor training curriculum, coordinators may also a</a:t>
            </a:r>
            <a:r>
              <a:rPr lang="en-US" dirty="0"/>
              <a:t>ssess the mentors’ skills after training and in annual performance reviews. </a:t>
            </a:r>
          </a:p>
          <a:p>
            <a:pPr marL="171450" indent="-171450" defTabSz="924641">
              <a:buFont typeface="Wingdings" panose="05000000000000000000" pitchFamily="2" charset="2"/>
              <a:buChar char="Ø"/>
              <a:defRPr/>
            </a:pPr>
            <a:endParaRPr lang="en-US" dirty="0"/>
          </a:p>
          <a:p>
            <a:pPr marL="171450" marR="0" lvl="0" indent="-171450" algn="l" defTabSz="92464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The last step in the process is to continue the</a:t>
            </a:r>
            <a:r>
              <a:rPr lang="en-US" baseline="0" dirty="0"/>
              <a:t> program cycle from steps 4 through 13.  </a:t>
            </a:r>
          </a:p>
        </p:txBody>
      </p:sp>
      <p:sp>
        <p:nvSpPr>
          <p:cNvPr id="4" name="Slide Number Placeholder 3"/>
          <p:cNvSpPr>
            <a:spLocks noGrp="1"/>
          </p:cNvSpPr>
          <p:nvPr>
            <p:ph type="sldNum" sz="quarter" idx="10"/>
          </p:nvPr>
        </p:nvSpPr>
        <p:spPr/>
        <p:txBody>
          <a:bodyPr/>
          <a:lstStyle/>
          <a:p>
            <a:fld id="{1794951F-DB89-46A0-8245-A40C626A4F19}" type="slidenum">
              <a:rPr lang="en-US" smtClean="0"/>
              <a:t>16</a:t>
            </a:fld>
            <a:endParaRPr lang="en-US"/>
          </a:p>
        </p:txBody>
      </p:sp>
    </p:spTree>
    <p:extLst>
      <p:ext uri="{BB962C8B-B14F-4D97-AF65-F5344CB8AC3E}">
        <p14:creationId xmlns:p14="http://schemas.microsoft.com/office/powerpoint/2010/main" val="1474443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aseline="0" dirty="0"/>
              <a:t>Talking Points:</a:t>
            </a:r>
          </a:p>
          <a:p>
            <a:pPr marL="171450" indent="-171450">
              <a:buFont typeface="Wingdings" panose="05000000000000000000" pitchFamily="2" charset="2"/>
              <a:buChar char="Ø"/>
            </a:pPr>
            <a:r>
              <a:rPr lang="en-US" baseline="0" dirty="0"/>
              <a:t>To review, the first three steps in the PEP framework shape the overall </a:t>
            </a:r>
            <a:r>
              <a:rPr lang="en-US" b="1" baseline="0" dirty="0"/>
              <a:t>planning and customization </a:t>
            </a:r>
            <a:r>
              <a:rPr lang="en-US" baseline="0" dirty="0"/>
              <a:t>of the program led by the coordinator and planning team. </a:t>
            </a:r>
          </a:p>
          <a:p>
            <a:pPr marL="171450" indent="-171450">
              <a:buFont typeface="Wingdings" panose="05000000000000000000" pitchFamily="2" charset="2"/>
              <a:buChar char="Ø"/>
            </a:pPr>
            <a:r>
              <a:rPr lang="en-US" baseline="0" dirty="0"/>
              <a:t>After the initial planning is complete, the planning team becomes an advisory committee throughout the life of the program. </a:t>
            </a:r>
          </a:p>
          <a:p>
            <a:pPr marL="171450" indent="-171450">
              <a:buFont typeface="Wingdings" panose="05000000000000000000" pitchFamily="2" charset="2"/>
              <a:buChar char="Ø"/>
            </a:pPr>
            <a:r>
              <a:rPr lang="en-US" baseline="0" dirty="0"/>
              <a:t>The self-assessment is where the customization begins so that the peer mentoring program fits the unique characteristics and needs of your organization. </a:t>
            </a:r>
          </a:p>
          <a:p>
            <a:pPr marL="171450" indent="-171450">
              <a:buFont typeface="Wingdings" panose="05000000000000000000" pitchFamily="2" charset="2"/>
              <a:buChar char="Ø"/>
            </a:pPr>
            <a:r>
              <a:rPr lang="en-US" baseline="0" dirty="0"/>
              <a:t>The plan and evaluation will be revised from what you learn during the first year of the program and should be continually improved upon using feedback from participants each year.  </a:t>
            </a:r>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r>
              <a:rPr lang="en-US" baseline="0" dirty="0"/>
              <a:t>The </a:t>
            </a:r>
            <a:r>
              <a:rPr lang="en-US" b="1" baseline="0" dirty="0"/>
              <a:t>program cycle </a:t>
            </a:r>
            <a:r>
              <a:rPr lang="en-US" baseline="0" dirty="0"/>
              <a:t>will begin again every 6 months to a year.  Though each step will be customized to your organization, the general framework will remain the same from steps 4 through 13. </a:t>
            </a:r>
          </a:p>
        </p:txBody>
      </p:sp>
      <p:sp>
        <p:nvSpPr>
          <p:cNvPr id="4" name="Slide Number Placeholder 3"/>
          <p:cNvSpPr>
            <a:spLocks noGrp="1"/>
          </p:cNvSpPr>
          <p:nvPr>
            <p:ph type="sldNum" sz="quarter" idx="10"/>
          </p:nvPr>
        </p:nvSpPr>
        <p:spPr/>
        <p:txBody>
          <a:bodyPr/>
          <a:lstStyle/>
          <a:p>
            <a:fld id="{C940E140-93E8-471F-9349-F0BB6098DEA7}" type="slidenum">
              <a:rPr lang="en-US" smtClean="0"/>
              <a:t>17</a:t>
            </a:fld>
            <a:endParaRPr lang="en-US"/>
          </a:p>
        </p:txBody>
      </p:sp>
    </p:spTree>
    <p:extLst>
      <p:ext uri="{BB962C8B-B14F-4D97-AF65-F5344CB8AC3E}">
        <p14:creationId xmlns:p14="http://schemas.microsoft.com/office/powerpoint/2010/main" val="1805586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aseline="0" dirty="0"/>
              <a:t>Talking Points: </a:t>
            </a:r>
          </a:p>
          <a:p>
            <a:pPr marL="171450" indent="-171450">
              <a:buFont typeface="Wingdings" panose="05000000000000000000" pitchFamily="2" charset="2"/>
              <a:buChar char="Ø"/>
            </a:pPr>
            <a:r>
              <a:rPr lang="en-US" baseline="0" dirty="0"/>
              <a:t>To learn more, you may watch the full webinar about Peer Mentoring. You may find it by going to tenncare.umm.ici.edu. </a:t>
            </a:r>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r>
              <a:rPr lang="en-US" baseline="0" dirty="0"/>
              <a:t>You may also download the PEP toolkit at: https://ici.umn.edu/products/47</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1" dirty="0"/>
              <a:t>Add the name</a:t>
            </a:r>
            <a:r>
              <a:rPr lang="en-US" i="1" baseline="0" dirty="0"/>
              <a:t> and </a:t>
            </a:r>
            <a:r>
              <a:rPr lang="en-US" i="1" dirty="0"/>
              <a:t>link to the toolkit in the Chat</a:t>
            </a:r>
            <a:r>
              <a:rPr lang="en-US" dirty="0"/>
              <a:t>: Peer Empowerment Program: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https://ici.umn.edu/products/47</a:t>
            </a:r>
            <a:endParaRPr lang="en-US" dirty="0"/>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r>
              <a:rPr lang="en-US" baseline="0" dirty="0"/>
              <a:t>As a heads-up, the formatting is outdated (think overhead projector templates), but the information and format still applies today. </a:t>
            </a:r>
          </a:p>
          <a:p>
            <a:pPr marL="171450" indent="-171450">
              <a:buFont typeface="Wingdings" panose="05000000000000000000" pitchFamily="2" charset="2"/>
              <a:buChar char="Ø"/>
            </a:pPr>
            <a:r>
              <a:rPr lang="en-US" baseline="0" dirty="0"/>
              <a:t>Since PowerPoint presentations are more common nowadays, we have created template PowerPoint presentations for the orientation and the mentor development workshops that you may use as a starting point for creating an orientation and/or mentor development workshop that fits the needs of your program. </a:t>
            </a:r>
          </a:p>
          <a:p>
            <a:pPr marL="628650" lvl="1" indent="-171450">
              <a:buFont typeface="Wingdings" panose="05000000000000000000" pitchFamily="2" charset="2"/>
              <a:buChar char="Ø"/>
            </a:pPr>
            <a:r>
              <a:rPr lang="en-US" i="1" baseline="0" dirty="0"/>
              <a:t>Upload the two PowerPoints to the Chat:</a:t>
            </a:r>
          </a:p>
          <a:p>
            <a:pPr marL="1085850" lvl="2" indent="-171450">
              <a:buFont typeface="Wingdings" panose="05000000000000000000" pitchFamily="2" charset="2"/>
              <a:buChar char="Ø"/>
            </a:pPr>
            <a:r>
              <a:rPr lang="en-US" i="1" baseline="0" dirty="0"/>
              <a:t>PEP Orientation Session Presentation</a:t>
            </a:r>
          </a:p>
          <a:p>
            <a:pPr marL="1085850" lvl="2" indent="-171450">
              <a:buFont typeface="Wingdings" panose="05000000000000000000" pitchFamily="2" charset="2"/>
              <a:buChar char="Ø"/>
            </a:pPr>
            <a:r>
              <a:rPr lang="en-US" i="1" baseline="0" dirty="0"/>
              <a:t>PEP Mentor Development Workshop Presentation</a:t>
            </a:r>
          </a:p>
        </p:txBody>
      </p:sp>
      <p:sp>
        <p:nvSpPr>
          <p:cNvPr id="4" name="Slide Number Placeholder 3"/>
          <p:cNvSpPr>
            <a:spLocks noGrp="1"/>
          </p:cNvSpPr>
          <p:nvPr>
            <p:ph type="sldNum" sz="quarter" idx="10"/>
          </p:nvPr>
        </p:nvSpPr>
        <p:spPr/>
        <p:txBody>
          <a:bodyPr/>
          <a:lstStyle/>
          <a:p>
            <a:fld id="{1794951F-DB89-46A0-8245-A40C626A4F19}" type="slidenum">
              <a:rPr lang="en-US" smtClean="0"/>
              <a:t>18</a:t>
            </a:fld>
            <a:endParaRPr lang="en-US"/>
          </a:p>
        </p:txBody>
      </p:sp>
    </p:spTree>
    <p:extLst>
      <p:ext uri="{BB962C8B-B14F-4D97-AF65-F5344CB8AC3E}">
        <p14:creationId xmlns:p14="http://schemas.microsoft.com/office/powerpoint/2010/main" val="713778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Time: 10-15 minutes</a:t>
            </a:r>
          </a:p>
          <a:p>
            <a:pPr marL="0" indent="0">
              <a:buFont typeface="Wingdings" panose="05000000000000000000" pitchFamily="2" charset="2"/>
              <a:buNone/>
            </a:pPr>
            <a:r>
              <a:rPr lang="en-US" baseline="0" dirty="0"/>
              <a:t>Talking Points:</a:t>
            </a:r>
          </a:p>
          <a:p>
            <a:pPr marL="171450" indent="-171450">
              <a:buFont typeface="Wingdings" panose="05000000000000000000" pitchFamily="2" charset="2"/>
              <a:buChar char="Ø"/>
            </a:pPr>
            <a:r>
              <a:rPr lang="en-US" baseline="0" dirty="0"/>
              <a:t>Now, let’s take a little time to answer questions about the Peer Empowerment Program and talk about mentoring in general. </a:t>
            </a:r>
            <a:endParaRPr lang="en-US" dirty="0"/>
          </a:p>
          <a:p>
            <a:pPr marL="628650" lvl="1" indent="-171450">
              <a:buFont typeface="Wingdings" panose="05000000000000000000" pitchFamily="2" charset="2"/>
              <a:buChar char="Ø"/>
            </a:pPr>
            <a:r>
              <a:rPr lang="en-US" dirty="0"/>
              <a:t>Are</a:t>
            </a:r>
            <a:r>
              <a:rPr lang="en-US" baseline="0" dirty="0"/>
              <a:t> there any questions about the Peer Empowerment Program? </a:t>
            </a:r>
          </a:p>
          <a:p>
            <a:pPr marL="628650" lvl="1" indent="-171450">
              <a:buFont typeface="Wingdings" panose="05000000000000000000" pitchFamily="2" charset="2"/>
              <a:buChar char="Ø"/>
            </a:pPr>
            <a:r>
              <a:rPr lang="en-US" baseline="0" dirty="0"/>
              <a:t>For those of you who have had a mentoring program, what worked? What didn’t work? </a:t>
            </a:r>
          </a:p>
          <a:p>
            <a:pPr marL="628650" lvl="1" indent="-171450">
              <a:buFont typeface="Wingdings" panose="05000000000000000000" pitchFamily="2" charset="2"/>
              <a:buChar char="Ø"/>
            </a:pPr>
            <a:r>
              <a:rPr lang="en-US" dirty="0"/>
              <a:t>What tips do you have for</a:t>
            </a:r>
            <a:r>
              <a:rPr lang="en-US" baseline="0" dirty="0"/>
              <a:t> setting up or implementing a mentoring program? </a:t>
            </a:r>
            <a:endParaRPr lang="en-US" dirty="0"/>
          </a:p>
        </p:txBody>
      </p:sp>
      <p:sp>
        <p:nvSpPr>
          <p:cNvPr id="4" name="Slide Number Placeholder 3"/>
          <p:cNvSpPr>
            <a:spLocks noGrp="1"/>
          </p:cNvSpPr>
          <p:nvPr>
            <p:ph type="sldNum" sz="quarter" idx="10"/>
          </p:nvPr>
        </p:nvSpPr>
        <p:spPr/>
        <p:txBody>
          <a:bodyPr/>
          <a:lstStyle/>
          <a:p>
            <a:fld id="{1794951F-DB89-46A0-8245-A40C626A4F19}" type="slidenum">
              <a:rPr lang="en-US" smtClean="0"/>
              <a:t>19</a:t>
            </a:fld>
            <a:endParaRPr lang="en-US"/>
          </a:p>
        </p:txBody>
      </p:sp>
    </p:spTree>
    <p:extLst>
      <p:ext uri="{BB962C8B-B14F-4D97-AF65-F5344CB8AC3E}">
        <p14:creationId xmlns:p14="http://schemas.microsoft.com/office/powerpoint/2010/main" val="110325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WELCOME: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Welcome to our first Learning Lab – What is the Cost of a New Hire?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My name is xx and I am a xx with xx.</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1" u="none" strike="noStrike" dirty="0">
                <a:solidFill>
                  <a:srgbClr val="000000"/>
                </a:solidFill>
                <a:effectLst/>
                <a:latin typeface="Calibri" panose="020F0502020204030204" pitchFamily="34" charset="0"/>
              </a:rPr>
              <a:t>If Learning Lab is being recorded, let them know they can contact you if they would like a copy.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D6291-FB8F-4913-892F-08B16A588B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602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5-10 minutes</a:t>
            </a:r>
          </a:p>
          <a:p>
            <a:r>
              <a:rPr lang="en-US" i="1" dirty="0"/>
              <a:t>Note to facilitator: can skip slide or ask one person their next step and explain that during 1:1 consultation consultants can help you plan </a:t>
            </a:r>
            <a:r>
              <a:rPr lang="en-US" i="1"/>
              <a:t>next steps.</a:t>
            </a:r>
            <a:endParaRPr lang="en-US" i="1" dirty="0"/>
          </a:p>
          <a:p>
            <a:pPr marL="171450" indent="-171450">
              <a:buFont typeface="Wingdings" panose="05000000000000000000" pitchFamily="2" charset="2"/>
              <a:buChar char="Ø"/>
            </a:pPr>
            <a:r>
              <a:rPr lang="en-US" dirty="0"/>
              <a:t>For smaller groups: What’s your next step? </a:t>
            </a:r>
          </a:p>
          <a:p>
            <a:pPr marL="171450" indent="-171450">
              <a:buFont typeface="Wingdings" panose="05000000000000000000" pitchFamily="2" charset="2"/>
              <a:buChar char="Ø"/>
            </a:pPr>
            <a:r>
              <a:rPr lang="en-US" dirty="0"/>
              <a:t>For larger groups: One word to describe this lab</a:t>
            </a: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140-93E8-471F-9349-F0BB6098DE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466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677A1-90BB-BF4C-9B1D-1923743CB9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95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Read slide</a:t>
            </a:r>
          </a:p>
          <a:p>
            <a:endParaRPr lang="en-US" dirty="0"/>
          </a:p>
        </p:txBody>
      </p:sp>
      <p:sp>
        <p:nvSpPr>
          <p:cNvPr id="4" name="Slide Number Placeholder 3"/>
          <p:cNvSpPr>
            <a:spLocks noGrp="1"/>
          </p:cNvSpPr>
          <p:nvPr>
            <p:ph type="sldNum" sz="quarter" idx="5"/>
          </p:nvPr>
        </p:nvSpPr>
        <p:spPr/>
        <p:txBody>
          <a:bodyPr/>
          <a:lstStyle/>
          <a:p>
            <a:fld id="{1794951F-DB89-46A0-8245-A40C626A4F19}" type="slidenum">
              <a:rPr lang="en-US" smtClean="0"/>
              <a:t>22</a:t>
            </a:fld>
            <a:endParaRPr lang="en-US"/>
          </a:p>
        </p:txBody>
      </p:sp>
    </p:spTree>
    <p:extLst>
      <p:ext uri="{BB962C8B-B14F-4D97-AF65-F5344CB8AC3E}">
        <p14:creationId xmlns:p14="http://schemas.microsoft.com/office/powerpoint/2010/main" val="238957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dirty="0"/>
              <a:t>Read slide</a:t>
            </a:r>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0007" indent="-296033">
              <a:defRPr>
                <a:solidFill>
                  <a:schemeClr val="tx1"/>
                </a:solidFill>
                <a:latin typeface="Calibri" panose="020F0502020204030204" pitchFamily="34" charset="0"/>
              </a:defRPr>
            </a:lvl2pPr>
            <a:lvl3pPr marL="1185747" indent="-236179">
              <a:defRPr>
                <a:solidFill>
                  <a:schemeClr val="tx1"/>
                </a:solidFill>
                <a:latin typeface="Calibri" panose="020F0502020204030204" pitchFamily="34" charset="0"/>
              </a:defRPr>
            </a:lvl3pPr>
            <a:lvl4pPr marL="1661340" indent="-236179">
              <a:defRPr>
                <a:solidFill>
                  <a:schemeClr val="tx1"/>
                </a:solidFill>
                <a:latin typeface="Calibri" panose="020F0502020204030204" pitchFamily="34" charset="0"/>
              </a:defRPr>
            </a:lvl4pPr>
            <a:lvl5pPr marL="2135315" indent="-236179">
              <a:defRPr>
                <a:solidFill>
                  <a:schemeClr val="tx1"/>
                </a:solidFill>
                <a:latin typeface="Calibri" panose="020F0502020204030204" pitchFamily="34" charset="0"/>
              </a:defRPr>
            </a:lvl5pPr>
            <a:lvl6pPr marL="2601201" indent="-236179" eaLnBrk="0" fontAlgn="base" hangingPunct="0">
              <a:spcBef>
                <a:spcPct val="0"/>
              </a:spcBef>
              <a:spcAft>
                <a:spcPct val="0"/>
              </a:spcAft>
              <a:defRPr>
                <a:solidFill>
                  <a:schemeClr val="tx1"/>
                </a:solidFill>
                <a:latin typeface="Calibri" panose="020F0502020204030204" pitchFamily="34" charset="0"/>
              </a:defRPr>
            </a:lvl6pPr>
            <a:lvl7pPr marL="3067088" indent="-236179" eaLnBrk="0" fontAlgn="base" hangingPunct="0">
              <a:spcBef>
                <a:spcPct val="0"/>
              </a:spcBef>
              <a:spcAft>
                <a:spcPct val="0"/>
              </a:spcAft>
              <a:defRPr>
                <a:solidFill>
                  <a:schemeClr val="tx1"/>
                </a:solidFill>
                <a:latin typeface="Calibri" panose="020F0502020204030204" pitchFamily="34" charset="0"/>
              </a:defRPr>
            </a:lvl7pPr>
            <a:lvl8pPr marL="3532975" indent="-236179" eaLnBrk="0" fontAlgn="base" hangingPunct="0">
              <a:spcBef>
                <a:spcPct val="0"/>
              </a:spcBef>
              <a:spcAft>
                <a:spcPct val="0"/>
              </a:spcAft>
              <a:defRPr>
                <a:solidFill>
                  <a:schemeClr val="tx1"/>
                </a:solidFill>
                <a:latin typeface="Calibri" panose="020F0502020204030204" pitchFamily="34" charset="0"/>
              </a:defRPr>
            </a:lvl8pPr>
            <a:lvl9pPr marL="3998862" indent="-236179"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C85A6D-DA4B-4FD0-80EB-1CD44D39377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15847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Thanks and Goodbye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EF461-0DA1-49B8-9494-EA2A34B00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21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Talking Points: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Some of us are use to working on Zoom in a group, while others are less familiar.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Please keep your microphone on mute when you’re not speaking today to help reduce background noise. When you’re in breakout groups, feel free to unmute and discuss the topic within your group. If you are able, we’d appreciate it if you keep your video on today. Its important for all of us to be able to see and get to know one another in these meetings. We understand if you need to shut off your video for a few moments if you need to step away, but please turn your video back on when you return.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When you logged into Zoom today, you might have typed in a name for yourself. To help us get to know one another, we ask you to rename yourself with this information on your screen: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Your name, your organization name. If you are a group of people watching from one computer in an organization, you can shorten to first names and your organization name.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To do this, look on the bottom of your screen for participants, click on that and on the right side of your screen a white column will appear. Hoover over your name and two buttons will appear mute and more. Click on more, then click on rename. Rename yourself then click OK.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The Chat function is at the bottom of the page.  It looks like a little speaking bubble. If you have a questions or something you want to add to the discussion you can use Chat.  We will be monitoring Chat throughout the session.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1" i="0" u="none" strike="noStrike" dirty="0">
                <a:solidFill>
                  <a:srgbClr val="000000"/>
                </a:solidFill>
                <a:effectLst/>
                <a:latin typeface="Calibri" panose="020F0502020204030204" pitchFamily="34" charset="0"/>
              </a:rPr>
              <a:t>Using Chat to submit a question, </a:t>
            </a:r>
            <a:r>
              <a:rPr lang="en-US" sz="1800" b="0" i="0" u="none" strike="noStrike" dirty="0">
                <a:solidFill>
                  <a:srgbClr val="000000"/>
                </a:solidFill>
                <a:effectLst/>
                <a:latin typeface="Calibri" panose="020F0502020204030204" pitchFamily="34" charset="0"/>
              </a:rPr>
              <a:t>simply</a:t>
            </a:r>
            <a:r>
              <a:rPr lang="en-US" sz="1800" b="1" i="0" u="none" strike="noStrike" dirty="0">
                <a:solidFill>
                  <a:srgbClr val="000000"/>
                </a:solidFill>
                <a:effectLst/>
                <a:latin typeface="Calibri" panose="020F0502020204030204" pitchFamily="34" charset="0"/>
              </a:rPr>
              <a:t> </a:t>
            </a:r>
            <a:r>
              <a:rPr lang="en-US" sz="1800" b="0" i="1" u="none" strike="noStrike" dirty="0">
                <a:solidFill>
                  <a:srgbClr val="000000"/>
                </a:solidFill>
                <a:effectLst/>
                <a:latin typeface="Calibri" panose="020F0502020204030204" pitchFamily="34" charset="0"/>
              </a:rPr>
              <a:t>click on the button that looks like this in your toolbar.</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Please </a:t>
            </a:r>
            <a:r>
              <a:rPr lang="en-US" sz="1800" b="1" i="1" u="none" strike="noStrike" dirty="0">
                <a:solidFill>
                  <a:srgbClr val="000000"/>
                </a:solidFill>
                <a:effectLst/>
                <a:latin typeface="Calibri" panose="020F0502020204030204" pitchFamily="34" charset="0"/>
              </a:rPr>
              <a:t>feel free to send questions</a:t>
            </a:r>
            <a:r>
              <a:rPr lang="en-US" sz="1800" b="0" i="0" u="none" strike="noStrike" dirty="0">
                <a:solidFill>
                  <a:srgbClr val="000000"/>
                </a:solidFill>
                <a:effectLst/>
                <a:latin typeface="Calibri" panose="020F0502020204030204" pitchFamily="34" charset="0"/>
              </a:rPr>
              <a:t> at any time during the presentation. We will have time at the end for discussion and questions, so you can type them in the chat and we’ll go over them at the end.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Also when  you click on “Participants,” you’ll see some buttons to interact with the presentation. You can say yes, no, go slower, go faster, and when you click on “More” you will find that you can use the thumbs up or thumbs down buttons. You can also let us know if you need to step away for a quick break to use the rest room or fill your coffee cup. Suffering is optional.</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When we take breaks we do ask that everyone turn their camera during the break then turn it back on when you return or use reactions when you return so that we know when we are ready to start again.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Finally, we are all still working from home at the University of Minnesota. </a:t>
            </a:r>
            <a:r>
              <a:rPr lang="en-US" sz="1800" b="0" i="1" u="none" strike="noStrike" dirty="0">
                <a:solidFill>
                  <a:srgbClr val="000000"/>
                </a:solidFill>
                <a:effectLst/>
                <a:latin typeface="Calibri" panose="020F0502020204030204" pitchFamily="34" charset="0"/>
              </a:rPr>
              <a:t>Explain “coworkers” you share your space with.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171450" indent="-171450">
              <a:buFont typeface="Wingdings" panose="05000000000000000000" pitchFamily="2" charset="2"/>
              <a:buChar char="q"/>
            </a:pPr>
            <a:endParaRPr lang="en-US" sz="1200" dirty="0"/>
          </a:p>
        </p:txBody>
      </p:sp>
      <p:sp>
        <p:nvSpPr>
          <p:cNvPr id="4" name="Slide Number Placeholder 3"/>
          <p:cNvSpPr>
            <a:spLocks noGrp="1"/>
          </p:cNvSpPr>
          <p:nvPr>
            <p:ph type="sldNum" sz="quarter" idx="10"/>
          </p:nvPr>
        </p:nvSpPr>
        <p:spPr/>
        <p:txBody>
          <a:bodyPr/>
          <a:lstStyle/>
          <a:p>
            <a:fld id="{487D6291-FB8F-4913-892F-08B16A588B0E}" type="slidenum">
              <a:rPr lang="en-US" smtClean="0"/>
              <a:t>3</a:t>
            </a:fld>
            <a:endParaRPr lang="en-US"/>
          </a:p>
        </p:txBody>
      </p:sp>
    </p:spTree>
    <p:extLst>
      <p:ext uri="{BB962C8B-B14F-4D97-AF65-F5344CB8AC3E}">
        <p14:creationId xmlns:p14="http://schemas.microsoft.com/office/powerpoint/2010/main" val="46981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r>
              <a:rPr lang="en-US" i="1" baseline="0" dirty="0"/>
              <a:t>Transition slide</a:t>
            </a:r>
          </a:p>
        </p:txBody>
      </p:sp>
      <p:sp>
        <p:nvSpPr>
          <p:cNvPr id="4" name="Slide Number Placeholder 3"/>
          <p:cNvSpPr>
            <a:spLocks noGrp="1"/>
          </p:cNvSpPr>
          <p:nvPr>
            <p:ph type="sldNum" sz="quarter" idx="10"/>
          </p:nvPr>
        </p:nvSpPr>
        <p:spPr/>
        <p:txBody>
          <a:bodyPr/>
          <a:lstStyle/>
          <a:p>
            <a:fld id="{487D6291-FB8F-4913-892F-08B16A588B0E}" type="slidenum">
              <a:rPr lang="en-US" smtClean="0"/>
              <a:t>4</a:t>
            </a:fld>
            <a:endParaRPr lang="en-US"/>
          </a:p>
        </p:txBody>
      </p:sp>
    </p:spTree>
    <p:extLst>
      <p:ext uri="{BB962C8B-B14F-4D97-AF65-F5344CB8AC3E}">
        <p14:creationId xmlns:p14="http://schemas.microsoft.com/office/powerpoint/2010/main" val="241122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baseline="0" dirty="0">
                <a:solidFill>
                  <a:schemeClr val="tx1"/>
                </a:solidFill>
                <a:effectLst/>
                <a:latin typeface="+mn-lt"/>
                <a:ea typeface="+mn-ea"/>
                <a:cs typeface="+mn-cs"/>
              </a:rPr>
              <a:t>Time: 5 minutes</a:t>
            </a:r>
          </a:p>
          <a:p>
            <a:pPr algn="l" rtl="0" fontAlgn="base"/>
            <a:r>
              <a:rPr lang="en-US" sz="1800" b="0" i="0" u="none" strike="noStrike" dirty="0">
                <a:solidFill>
                  <a:srgbClr val="000000"/>
                </a:solidFill>
                <a:effectLst/>
                <a:latin typeface="Calibri" panose="020F0502020204030204" pitchFamily="34" charset="0"/>
              </a:rPr>
              <a:t>Talking Points: </a:t>
            </a: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We would like to start with a little time to get to know you and see if you have any initial questions. We’ll try to make sure we cover these questions. Please introduce yourself with the following: </a:t>
            </a:r>
            <a:r>
              <a:rPr lang="en-US" sz="1800" b="0" i="1" u="none" strike="noStrike" dirty="0">
                <a:solidFill>
                  <a:srgbClr val="000000"/>
                </a:solidFill>
                <a:effectLst/>
                <a:latin typeface="Calibri" panose="020F0502020204030204" pitchFamily="34" charset="0"/>
              </a:rPr>
              <a:t>read slide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p>
          <a:p>
            <a:pPr algn="l" rtl="0" fontAlgn="base"/>
            <a:r>
              <a:rPr lang="en-US" sz="1800" b="0" i="1" u="none" strike="noStrike" dirty="0">
                <a:solidFill>
                  <a:srgbClr val="000000"/>
                </a:solidFill>
                <a:effectLst/>
                <a:latin typeface="Calibri" panose="020F0502020204030204" pitchFamily="34" charset="0"/>
              </a:rPr>
              <a:t>Note: If group is large, can have them type in chat.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1" u="none" strike="noStrike" dirty="0">
                <a:solidFill>
                  <a:srgbClr val="000000"/>
                </a:solidFill>
                <a:effectLst/>
                <a:latin typeface="Calibri" panose="020F0502020204030204" pitchFamily="34" charset="0"/>
              </a:rPr>
              <a:t>Alternate question: What is one thing you hope to get out of today’s Learning Lab? / What is one question you have on this topic?</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140-93E8-471F-9349-F0BB6098DE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36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Talking Points: </a:t>
            </a:r>
          </a:p>
          <a:p>
            <a:pPr marL="171450" indent="-171450">
              <a:buFont typeface="Wingdings" panose="05000000000000000000" pitchFamily="2" charset="2"/>
              <a:buChar char="Ø"/>
            </a:pPr>
            <a:r>
              <a:rPr lang="en-US" dirty="0"/>
              <a:t>The tool we will talk about today is the Peer Empowerment Program. It is a peer mentoring framework</a:t>
            </a:r>
            <a:r>
              <a:rPr lang="en-US" baseline="0" dirty="0"/>
              <a:t> for direct support professionals that you may customize for your organization. </a:t>
            </a:r>
          </a:p>
        </p:txBody>
      </p:sp>
      <p:sp>
        <p:nvSpPr>
          <p:cNvPr id="4" name="Slide Number Placeholder 3"/>
          <p:cNvSpPr>
            <a:spLocks noGrp="1"/>
          </p:cNvSpPr>
          <p:nvPr>
            <p:ph type="sldNum" sz="quarter" idx="5"/>
          </p:nvPr>
        </p:nvSpPr>
        <p:spPr/>
        <p:txBody>
          <a:bodyPr/>
          <a:lstStyle/>
          <a:p>
            <a:fld id="{1794951F-DB89-46A0-8245-A40C626A4F19}" type="slidenum">
              <a:rPr lang="en-US" smtClean="0"/>
              <a:t>6</a:t>
            </a:fld>
            <a:endParaRPr lang="en-US"/>
          </a:p>
        </p:txBody>
      </p:sp>
    </p:spTree>
    <p:extLst>
      <p:ext uri="{BB962C8B-B14F-4D97-AF65-F5344CB8AC3E}">
        <p14:creationId xmlns:p14="http://schemas.microsoft.com/office/powerpoint/2010/main" val="184190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487D6291-FB8F-4913-892F-08B16A588B0E}" type="slidenum">
              <a:rPr lang="en-US" smtClean="0"/>
              <a:t>7</a:t>
            </a:fld>
            <a:endParaRPr lang="en-US"/>
          </a:p>
        </p:txBody>
      </p:sp>
    </p:spTree>
    <p:extLst>
      <p:ext uri="{BB962C8B-B14F-4D97-AF65-F5344CB8AC3E}">
        <p14:creationId xmlns:p14="http://schemas.microsoft.com/office/powerpoint/2010/main" val="65947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58D255-18D9-4A4C-B4DF-ED26CA062485}"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8</a:t>
            </a:fld>
            <a:endParaRPr lang="en-US" altLang="en-US">
              <a:latin typeface="Arial" panose="020B0604020202020204" pitchFamily="34" charset="0"/>
              <a:ea typeface="MS PGothic" panose="020B0600070205080204" pitchFamily="34" charset="-128"/>
            </a:endParaRPr>
          </a:p>
        </p:txBody>
      </p:sp>
      <p:sp>
        <p:nvSpPr>
          <p:cNvPr id="1034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34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indent="0" eaLnBrk="1" hangingPunct="1">
              <a:buFont typeface="Wingdings" panose="05000000000000000000" pitchFamily="2" charset="2"/>
              <a:buNone/>
            </a:pPr>
            <a:r>
              <a:rPr lang="en-US" dirty="0"/>
              <a:t>Talking Points:</a:t>
            </a:r>
          </a:p>
          <a:p>
            <a:pPr marL="171450" indent="-171450" eaLnBrk="1" hangingPunct="1">
              <a:buFont typeface="Wingdings" panose="05000000000000000000" pitchFamily="2" charset="2"/>
              <a:buChar char="Ø"/>
            </a:pPr>
            <a:r>
              <a:rPr lang="en-US" dirty="0"/>
              <a:t>As</a:t>
            </a:r>
            <a:r>
              <a:rPr lang="en-US" baseline="0" dirty="0"/>
              <a:t> you can see in this chart, p</a:t>
            </a:r>
            <a:r>
              <a:rPr lang="en-US" dirty="0"/>
              <a:t>eer</a:t>
            </a:r>
            <a:r>
              <a:rPr lang="en-US" baseline="0" dirty="0"/>
              <a:t> m</a:t>
            </a:r>
            <a:r>
              <a:rPr lang="en-US" dirty="0"/>
              <a:t>entoring is an effective way to</a:t>
            </a:r>
            <a:r>
              <a:rPr lang="en-US" baseline="0" dirty="0"/>
              <a:t> i</a:t>
            </a:r>
            <a:r>
              <a:rPr lang="en-US" sz="1200" dirty="0"/>
              <a:t>ncrease retention.</a:t>
            </a:r>
            <a:r>
              <a:rPr lang="en-US" sz="1200" baseline="0" dirty="0"/>
              <a:t> </a:t>
            </a:r>
          </a:p>
          <a:p>
            <a:pPr marL="171450" indent="-171450" eaLnBrk="1" hangingPunct="1">
              <a:buFont typeface="Wingdings" panose="05000000000000000000" pitchFamily="2" charset="2"/>
              <a:buChar char="Ø"/>
            </a:pPr>
            <a:r>
              <a:rPr lang="en-US" dirty="0"/>
              <a:t>Many DSPs who quit soon after being hired would stay longer if they had better support, direction, and training. Mentoring makes it more likely that new hires will stay longer because they will have the help they need when they need it. </a:t>
            </a:r>
          </a:p>
          <a:p>
            <a:pPr marL="171450" indent="-171450" eaLnBrk="1" hangingPunct="1">
              <a:buFont typeface="Wingdings" panose="05000000000000000000" pitchFamily="2" charset="2"/>
              <a:buChar char="Ø"/>
            </a:pPr>
            <a:r>
              <a:rPr lang="en-US" dirty="0"/>
              <a:t>Through mentoring, organizations can reduce the financial and human </a:t>
            </a:r>
            <a:r>
              <a:rPr lang="en-US" b="0" dirty="0"/>
              <a:t>costs of turnover</a:t>
            </a:r>
            <a:r>
              <a:rPr lang="en-US" dirty="0"/>
              <a:t>. These are powerful outcomes that can redirect substantial amounts of dollars and staff energy to the important work of supporting people.</a:t>
            </a:r>
          </a:p>
          <a:p>
            <a:pPr marL="171450" indent="-171450" eaLnBrk="1" hangingPunct="1">
              <a:buFont typeface="Wingdings" panose="05000000000000000000" pitchFamily="2" charset="2"/>
              <a:buChar char="q"/>
            </a:pPr>
            <a:endParaRPr lang="en-US" dirty="0"/>
          </a:p>
        </p:txBody>
      </p:sp>
    </p:spTree>
    <p:extLst>
      <p:ext uri="{BB962C8B-B14F-4D97-AF65-F5344CB8AC3E}">
        <p14:creationId xmlns:p14="http://schemas.microsoft.com/office/powerpoint/2010/main" val="420154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Read slide</a:t>
            </a:r>
            <a:r>
              <a:rPr lang="en-US" dirty="0"/>
              <a:t>)</a:t>
            </a:r>
          </a:p>
          <a:p>
            <a:r>
              <a:rPr lang="en-US" dirty="0"/>
              <a:t>Mentoring your employees will require time, energy, and financial investment. If your employees are already satisfied, productive, competent, and stable and there is a healthy work culture in your organization, you may not need a mentoring program.  </a:t>
            </a:r>
          </a:p>
        </p:txBody>
      </p:sp>
      <p:sp>
        <p:nvSpPr>
          <p:cNvPr id="4" name="Slide Number Placeholder 3"/>
          <p:cNvSpPr>
            <a:spLocks noGrp="1"/>
          </p:cNvSpPr>
          <p:nvPr>
            <p:ph type="sldNum" sz="quarter" idx="5"/>
          </p:nvPr>
        </p:nvSpPr>
        <p:spPr/>
        <p:txBody>
          <a:bodyPr/>
          <a:lstStyle/>
          <a:p>
            <a:fld id="{C940E140-93E8-471F-9349-F0BB6098DEA7}" type="slidenum">
              <a:rPr lang="en-US" smtClean="0"/>
              <a:t>9</a:t>
            </a:fld>
            <a:endParaRPr lang="en-US"/>
          </a:p>
        </p:txBody>
      </p:sp>
    </p:spTree>
    <p:extLst>
      <p:ext uri="{BB962C8B-B14F-4D97-AF65-F5344CB8AC3E}">
        <p14:creationId xmlns:p14="http://schemas.microsoft.com/office/powerpoint/2010/main" val="428057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48A568-EAB6-44B3-ACC3-AAC7C3B2D858}"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05494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20030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05746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01358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sp>
        <p:nvSpPr>
          <p:cNvPr id="13" name="Freeform 2"/>
          <p:cNvSpPr>
            <a:spLocks noChangeArrowheads="1"/>
          </p:cNvSpPr>
          <p:nvPr userDrawn="1"/>
        </p:nvSpPr>
        <p:spPr bwMode="auto">
          <a:xfrm>
            <a:off x="9901355" y="6311504"/>
            <a:ext cx="2172791" cy="391674"/>
          </a:xfrm>
          <a:custGeom>
            <a:avLst/>
            <a:gdLst>
              <a:gd name="T0" fmla="*/ 2616 w 33515"/>
              <a:gd name="T1" fmla="*/ 2507 h 6042"/>
              <a:gd name="T2" fmla="*/ 2458 w 33515"/>
              <a:gd name="T3" fmla="*/ 1033 h 6042"/>
              <a:gd name="T4" fmla="*/ 4937 w 33515"/>
              <a:gd name="T5" fmla="*/ 1186 h 6042"/>
              <a:gd name="T6" fmla="*/ 7481 w 33515"/>
              <a:gd name="T7" fmla="*/ 1150 h 6042"/>
              <a:gd name="T8" fmla="*/ 9928 w 33515"/>
              <a:gd name="T9" fmla="*/ 911 h 6042"/>
              <a:gd name="T10" fmla="*/ 11228 w 33515"/>
              <a:gd name="T11" fmla="*/ 2567 h 6042"/>
              <a:gd name="T12" fmla="*/ 14214 w 33515"/>
              <a:gd name="T13" fmla="*/ 1012 h 6042"/>
              <a:gd name="T14" fmla="*/ 14574 w 33515"/>
              <a:gd name="T15" fmla="*/ 1571 h 6042"/>
              <a:gd name="T16" fmla="*/ 16275 w 33515"/>
              <a:gd name="T17" fmla="*/ 960 h 6042"/>
              <a:gd name="T18" fmla="*/ 18506 w 33515"/>
              <a:gd name="T19" fmla="*/ 1304 h 6042"/>
              <a:gd name="T20" fmla="*/ 20350 w 33515"/>
              <a:gd name="T21" fmla="*/ 960 h 6042"/>
              <a:gd name="T22" fmla="*/ 21958 w 33515"/>
              <a:gd name="T23" fmla="*/ 1296 h 6042"/>
              <a:gd name="T24" fmla="*/ 22845 w 33515"/>
              <a:gd name="T25" fmla="*/ 745 h 6042"/>
              <a:gd name="T26" fmla="*/ 23388 w 33515"/>
              <a:gd name="T27" fmla="*/ 2802 h 6042"/>
              <a:gd name="T28" fmla="*/ 27062 w 33515"/>
              <a:gd name="T29" fmla="*/ 745 h 6042"/>
              <a:gd name="T30" fmla="*/ 29310 w 33515"/>
              <a:gd name="T31" fmla="*/ 745 h 6042"/>
              <a:gd name="T32" fmla="*/ 31453 w 33515"/>
              <a:gd name="T33" fmla="*/ 2802 h 6042"/>
              <a:gd name="T34" fmla="*/ 33284 w 33515"/>
              <a:gd name="T35" fmla="*/ 960 h 6042"/>
              <a:gd name="T36" fmla="*/ 33077 w 33515"/>
              <a:gd name="T37" fmla="*/ 1357 h 6042"/>
              <a:gd name="T38" fmla="*/ 32866 w 33515"/>
              <a:gd name="T39" fmla="*/ 5272 h 6042"/>
              <a:gd name="T40" fmla="*/ 33332 w 33515"/>
              <a:gd name="T41" fmla="*/ 5725 h 6042"/>
              <a:gd name="T42" fmla="*/ 33259 w 33515"/>
              <a:gd name="T43" fmla="*/ 5519 h 6042"/>
              <a:gd name="T44" fmla="*/ 30894 w 33515"/>
              <a:gd name="T45" fmla="*/ 5089 h 6042"/>
              <a:gd name="T46" fmla="*/ 31096 w 33515"/>
              <a:gd name="T47" fmla="*/ 5579 h 6042"/>
              <a:gd name="T48" fmla="*/ 30144 w 33515"/>
              <a:gd name="T49" fmla="*/ 5592 h 6042"/>
              <a:gd name="T50" fmla="*/ 30055 w 33515"/>
              <a:gd name="T51" fmla="*/ 5089 h 6042"/>
              <a:gd name="T52" fmla="*/ 29399 w 33515"/>
              <a:gd name="T53" fmla="*/ 5806 h 6042"/>
              <a:gd name="T54" fmla="*/ 27475 w 33515"/>
              <a:gd name="T55" fmla="*/ 5604 h 6042"/>
              <a:gd name="T56" fmla="*/ 28496 w 33515"/>
              <a:gd name="T57" fmla="*/ 5207 h 6042"/>
              <a:gd name="T58" fmla="*/ 26912 w 33515"/>
              <a:gd name="T59" fmla="*/ 5089 h 6042"/>
              <a:gd name="T60" fmla="*/ 26584 w 33515"/>
              <a:gd name="T61" fmla="*/ 5166 h 6042"/>
              <a:gd name="T62" fmla="*/ 24550 w 33515"/>
              <a:gd name="T63" fmla="*/ 5272 h 6042"/>
              <a:gd name="T64" fmla="*/ 25133 w 33515"/>
              <a:gd name="T65" fmla="*/ 5770 h 6042"/>
              <a:gd name="T66" fmla="*/ 23027 w 33515"/>
              <a:gd name="T67" fmla="*/ 5579 h 6042"/>
              <a:gd name="T68" fmla="*/ 23618 w 33515"/>
              <a:gd name="T69" fmla="*/ 5114 h 6042"/>
              <a:gd name="T70" fmla="*/ 22087 w 33515"/>
              <a:gd name="T71" fmla="*/ 5304 h 6042"/>
              <a:gd name="T72" fmla="*/ 22934 w 33515"/>
              <a:gd name="T73" fmla="*/ 5778 h 6042"/>
              <a:gd name="T74" fmla="*/ 22934 w 33515"/>
              <a:gd name="T75" fmla="*/ 5778 h 6042"/>
              <a:gd name="T76" fmla="*/ 20690 w 33515"/>
              <a:gd name="T77" fmla="*/ 5681 h 6042"/>
              <a:gd name="T78" fmla="*/ 21087 w 33515"/>
              <a:gd name="T79" fmla="*/ 5158 h 6042"/>
              <a:gd name="T80" fmla="*/ 19106 w 33515"/>
              <a:gd name="T81" fmla="*/ 4867 h 6042"/>
              <a:gd name="T82" fmla="*/ 19815 w 33515"/>
              <a:gd name="T83" fmla="*/ 5664 h 6042"/>
              <a:gd name="T84" fmla="*/ 243 w 33515"/>
              <a:gd name="T85" fmla="*/ 5077 h 6042"/>
              <a:gd name="T86" fmla="*/ 947 w 33515"/>
              <a:gd name="T87" fmla="*/ 5413 h 6042"/>
              <a:gd name="T88" fmla="*/ 1717 w 33515"/>
              <a:gd name="T89" fmla="*/ 5814 h 6042"/>
              <a:gd name="T90" fmla="*/ 3240 w 33515"/>
              <a:gd name="T91" fmla="*/ 5563 h 6042"/>
              <a:gd name="T92" fmla="*/ 4468 w 33515"/>
              <a:gd name="T93" fmla="*/ 5737 h 6042"/>
              <a:gd name="T94" fmla="*/ 4808 w 33515"/>
              <a:gd name="T95" fmla="*/ 5527 h 6042"/>
              <a:gd name="T96" fmla="*/ 5355 w 33515"/>
              <a:gd name="T97" fmla="*/ 5195 h 6042"/>
              <a:gd name="T98" fmla="*/ 6546 w 33515"/>
              <a:gd name="T99" fmla="*/ 5288 h 6042"/>
              <a:gd name="T100" fmla="*/ 7036 w 33515"/>
              <a:gd name="T101" fmla="*/ 5689 h 6042"/>
              <a:gd name="T102" fmla="*/ 7854 w 33515"/>
              <a:gd name="T103" fmla="*/ 5268 h 6042"/>
              <a:gd name="T104" fmla="*/ 9389 w 33515"/>
              <a:gd name="T105" fmla="*/ 5073 h 6042"/>
              <a:gd name="T106" fmla="*/ 9648 w 33515"/>
              <a:gd name="T107" fmla="*/ 5231 h 6042"/>
              <a:gd name="T108" fmla="*/ 11362 w 33515"/>
              <a:gd name="T109" fmla="*/ 5814 h 6042"/>
              <a:gd name="T110" fmla="*/ 12622 w 33515"/>
              <a:gd name="T111" fmla="*/ 5077 h 6042"/>
              <a:gd name="T112" fmla="*/ 13108 w 33515"/>
              <a:gd name="T113" fmla="*/ 5814 h 6042"/>
              <a:gd name="T114" fmla="*/ 14218 w 33515"/>
              <a:gd name="T115" fmla="*/ 5502 h 6042"/>
              <a:gd name="T116" fmla="*/ 14935 w 33515"/>
              <a:gd name="T117" fmla="*/ 5482 h 6042"/>
              <a:gd name="T118" fmla="*/ 15538 w 33515"/>
              <a:gd name="T119" fmla="*/ 5073 h 6042"/>
              <a:gd name="T120" fmla="*/ 15955 w 33515"/>
              <a:gd name="T121" fmla="*/ 5146 h 6042"/>
              <a:gd name="T122" fmla="*/ 16979 w 33515"/>
              <a:gd name="T123" fmla="*/ 5446 h 6042"/>
              <a:gd name="T124" fmla="*/ 17737 w 33515"/>
              <a:gd name="T125" fmla="*/ 5810 h 6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15" h="6042">
                <a:moveTo>
                  <a:pt x="1028" y="1178"/>
                </a:moveTo>
                <a:cubicBezTo>
                  <a:pt x="680" y="1191"/>
                  <a:pt x="490" y="1446"/>
                  <a:pt x="490" y="1717"/>
                </a:cubicBezTo>
                <a:lnTo>
                  <a:pt x="490" y="2798"/>
                </a:lnTo>
                <a:lnTo>
                  <a:pt x="0" y="2798"/>
                </a:lnTo>
                <a:lnTo>
                  <a:pt x="0" y="405"/>
                </a:lnTo>
                <a:lnTo>
                  <a:pt x="457" y="405"/>
                </a:lnTo>
                <a:lnTo>
                  <a:pt x="461" y="862"/>
                </a:lnTo>
                <a:cubicBezTo>
                  <a:pt x="631" y="777"/>
                  <a:pt x="725" y="725"/>
                  <a:pt x="1032" y="729"/>
                </a:cubicBezTo>
                <a:lnTo>
                  <a:pt x="1028" y="1178"/>
                </a:lnTo>
                <a:close/>
                <a:moveTo>
                  <a:pt x="4273" y="1523"/>
                </a:moveTo>
                <a:cubicBezTo>
                  <a:pt x="4220" y="1300"/>
                  <a:pt x="4107" y="1122"/>
                  <a:pt x="3937" y="988"/>
                </a:cubicBezTo>
                <a:cubicBezTo>
                  <a:pt x="3767" y="854"/>
                  <a:pt x="3568" y="790"/>
                  <a:pt x="3333" y="790"/>
                </a:cubicBezTo>
                <a:cubicBezTo>
                  <a:pt x="3192" y="790"/>
                  <a:pt x="3058" y="818"/>
                  <a:pt x="2932" y="871"/>
                </a:cubicBezTo>
                <a:cubicBezTo>
                  <a:pt x="2811" y="923"/>
                  <a:pt x="2697" y="1004"/>
                  <a:pt x="2600" y="1110"/>
                </a:cubicBezTo>
                <a:cubicBezTo>
                  <a:pt x="2511" y="1203"/>
                  <a:pt x="2442" y="1307"/>
                  <a:pt x="2398" y="1425"/>
                </a:cubicBezTo>
                <a:cubicBezTo>
                  <a:pt x="2353" y="1542"/>
                  <a:pt x="2329" y="1668"/>
                  <a:pt x="2329" y="1802"/>
                </a:cubicBezTo>
                <a:cubicBezTo>
                  <a:pt x="2329" y="1932"/>
                  <a:pt x="2357" y="2057"/>
                  <a:pt x="2406" y="2183"/>
                </a:cubicBezTo>
                <a:cubicBezTo>
                  <a:pt x="2454" y="2304"/>
                  <a:pt x="2527" y="2414"/>
                  <a:pt x="2616" y="2507"/>
                </a:cubicBezTo>
                <a:cubicBezTo>
                  <a:pt x="2714" y="2604"/>
                  <a:pt x="2819" y="2681"/>
                  <a:pt x="2940" y="2729"/>
                </a:cubicBezTo>
                <a:cubicBezTo>
                  <a:pt x="3058" y="2778"/>
                  <a:pt x="3187" y="2802"/>
                  <a:pt x="3329" y="2802"/>
                </a:cubicBezTo>
                <a:cubicBezTo>
                  <a:pt x="3568" y="2802"/>
                  <a:pt x="3771" y="2738"/>
                  <a:pt x="3937" y="2604"/>
                </a:cubicBezTo>
                <a:cubicBezTo>
                  <a:pt x="4103" y="2470"/>
                  <a:pt x="4216" y="2288"/>
                  <a:pt x="4273" y="2057"/>
                </a:cubicBezTo>
                <a:lnTo>
                  <a:pt x="3803" y="2057"/>
                </a:lnTo>
                <a:cubicBezTo>
                  <a:pt x="3763" y="2158"/>
                  <a:pt x="3706" y="2235"/>
                  <a:pt x="3625" y="2288"/>
                </a:cubicBezTo>
                <a:cubicBezTo>
                  <a:pt x="3544" y="2341"/>
                  <a:pt x="3447" y="2365"/>
                  <a:pt x="3325" y="2365"/>
                </a:cubicBezTo>
                <a:cubicBezTo>
                  <a:pt x="3171" y="2365"/>
                  <a:pt x="3042" y="2312"/>
                  <a:pt x="2936" y="2203"/>
                </a:cubicBezTo>
                <a:cubicBezTo>
                  <a:pt x="2835" y="2094"/>
                  <a:pt x="2782" y="1960"/>
                  <a:pt x="2782" y="1798"/>
                </a:cubicBezTo>
                <a:cubicBezTo>
                  <a:pt x="2782" y="1636"/>
                  <a:pt x="2830" y="1498"/>
                  <a:pt x="2932" y="1389"/>
                </a:cubicBezTo>
                <a:cubicBezTo>
                  <a:pt x="3033" y="1280"/>
                  <a:pt x="3159" y="1227"/>
                  <a:pt x="3309" y="1227"/>
                </a:cubicBezTo>
                <a:cubicBezTo>
                  <a:pt x="3422" y="1227"/>
                  <a:pt x="3520" y="1251"/>
                  <a:pt x="3601" y="1300"/>
                </a:cubicBezTo>
                <a:cubicBezTo>
                  <a:pt x="3686" y="1348"/>
                  <a:pt x="3751" y="1425"/>
                  <a:pt x="3803" y="1523"/>
                </a:cubicBezTo>
                <a:lnTo>
                  <a:pt x="4273" y="1523"/>
                </a:lnTo>
                <a:close/>
                <a:moveTo>
                  <a:pt x="1993" y="2802"/>
                </a:moveTo>
                <a:lnTo>
                  <a:pt x="1993" y="1182"/>
                </a:lnTo>
                <a:lnTo>
                  <a:pt x="2337" y="1182"/>
                </a:lnTo>
                <a:cubicBezTo>
                  <a:pt x="2373" y="1130"/>
                  <a:pt x="2414" y="1077"/>
                  <a:pt x="2458" y="1033"/>
                </a:cubicBezTo>
                <a:cubicBezTo>
                  <a:pt x="2560" y="923"/>
                  <a:pt x="2677" y="842"/>
                  <a:pt x="2803" y="786"/>
                </a:cubicBezTo>
                <a:cubicBezTo>
                  <a:pt x="2863" y="757"/>
                  <a:pt x="2924" y="737"/>
                  <a:pt x="2989" y="725"/>
                </a:cubicBezTo>
                <a:lnTo>
                  <a:pt x="1988" y="725"/>
                </a:lnTo>
                <a:lnTo>
                  <a:pt x="1988" y="0"/>
                </a:lnTo>
                <a:lnTo>
                  <a:pt x="1502" y="0"/>
                </a:lnTo>
                <a:lnTo>
                  <a:pt x="1506" y="725"/>
                </a:lnTo>
                <a:lnTo>
                  <a:pt x="1182" y="725"/>
                </a:lnTo>
                <a:lnTo>
                  <a:pt x="1178" y="1182"/>
                </a:lnTo>
                <a:lnTo>
                  <a:pt x="1502" y="1182"/>
                </a:lnTo>
                <a:lnTo>
                  <a:pt x="1506" y="2802"/>
                </a:lnTo>
                <a:lnTo>
                  <a:pt x="1993" y="2802"/>
                </a:lnTo>
                <a:close/>
                <a:moveTo>
                  <a:pt x="4937" y="2567"/>
                </a:moveTo>
                <a:cubicBezTo>
                  <a:pt x="5120" y="2758"/>
                  <a:pt x="5347" y="2855"/>
                  <a:pt x="5610" y="2855"/>
                </a:cubicBezTo>
                <a:cubicBezTo>
                  <a:pt x="5873" y="2855"/>
                  <a:pt x="6096" y="2757"/>
                  <a:pt x="6278" y="2563"/>
                </a:cubicBezTo>
                <a:cubicBezTo>
                  <a:pt x="6460" y="2368"/>
                  <a:pt x="6554" y="2134"/>
                  <a:pt x="6554" y="1859"/>
                </a:cubicBezTo>
                <a:cubicBezTo>
                  <a:pt x="6554" y="1600"/>
                  <a:pt x="6460" y="1372"/>
                  <a:pt x="6274" y="1182"/>
                </a:cubicBezTo>
                <a:cubicBezTo>
                  <a:pt x="6088" y="991"/>
                  <a:pt x="5861" y="899"/>
                  <a:pt x="5594" y="899"/>
                </a:cubicBezTo>
                <a:cubicBezTo>
                  <a:pt x="5342" y="899"/>
                  <a:pt x="5124" y="996"/>
                  <a:pt x="4937" y="1186"/>
                </a:cubicBezTo>
                <a:cubicBezTo>
                  <a:pt x="4755" y="1377"/>
                  <a:pt x="4662" y="1608"/>
                  <a:pt x="4662" y="1879"/>
                </a:cubicBezTo>
                <a:cubicBezTo>
                  <a:pt x="4662" y="2150"/>
                  <a:pt x="4751" y="2381"/>
                  <a:pt x="4937" y="2567"/>
                </a:cubicBezTo>
                <a:close/>
                <a:moveTo>
                  <a:pt x="5108" y="1348"/>
                </a:moveTo>
                <a:cubicBezTo>
                  <a:pt x="5241" y="1203"/>
                  <a:pt x="5403" y="1134"/>
                  <a:pt x="5590" y="1134"/>
                </a:cubicBezTo>
                <a:cubicBezTo>
                  <a:pt x="5800" y="1134"/>
                  <a:pt x="5970" y="1203"/>
                  <a:pt x="6104" y="1344"/>
                </a:cubicBezTo>
                <a:cubicBezTo>
                  <a:pt x="6238" y="1486"/>
                  <a:pt x="6307" y="1664"/>
                  <a:pt x="6307" y="1879"/>
                </a:cubicBezTo>
                <a:cubicBezTo>
                  <a:pt x="6307" y="2094"/>
                  <a:pt x="6242" y="2272"/>
                  <a:pt x="6108" y="2418"/>
                </a:cubicBezTo>
                <a:cubicBezTo>
                  <a:pt x="5974" y="2559"/>
                  <a:pt x="5808" y="2632"/>
                  <a:pt x="5610" y="2632"/>
                </a:cubicBezTo>
                <a:cubicBezTo>
                  <a:pt x="5411" y="2632"/>
                  <a:pt x="5241" y="2559"/>
                  <a:pt x="5108" y="2418"/>
                </a:cubicBezTo>
                <a:cubicBezTo>
                  <a:pt x="4974" y="2276"/>
                  <a:pt x="4905" y="2098"/>
                  <a:pt x="4905" y="1883"/>
                </a:cubicBezTo>
                <a:cubicBezTo>
                  <a:pt x="4905" y="1668"/>
                  <a:pt x="4974" y="1490"/>
                  <a:pt x="5108" y="1348"/>
                </a:cubicBezTo>
                <a:close/>
                <a:moveTo>
                  <a:pt x="6708" y="2802"/>
                </a:moveTo>
                <a:lnTo>
                  <a:pt x="6934" y="2802"/>
                </a:lnTo>
                <a:lnTo>
                  <a:pt x="6934" y="1907"/>
                </a:lnTo>
                <a:cubicBezTo>
                  <a:pt x="6934" y="1749"/>
                  <a:pt x="6938" y="1636"/>
                  <a:pt x="6951" y="1571"/>
                </a:cubicBezTo>
                <a:cubicBezTo>
                  <a:pt x="6963" y="1506"/>
                  <a:pt x="6983" y="1450"/>
                  <a:pt x="7011" y="1401"/>
                </a:cubicBezTo>
                <a:cubicBezTo>
                  <a:pt x="7060" y="1320"/>
                  <a:pt x="7121" y="1259"/>
                  <a:pt x="7202" y="1215"/>
                </a:cubicBezTo>
                <a:cubicBezTo>
                  <a:pt x="7283" y="1174"/>
                  <a:pt x="7376" y="1150"/>
                  <a:pt x="7481" y="1150"/>
                </a:cubicBezTo>
                <a:cubicBezTo>
                  <a:pt x="7664" y="1150"/>
                  <a:pt x="7797" y="1199"/>
                  <a:pt x="7878" y="1296"/>
                </a:cubicBezTo>
                <a:cubicBezTo>
                  <a:pt x="7963" y="1393"/>
                  <a:pt x="8004" y="1551"/>
                  <a:pt x="8004" y="1770"/>
                </a:cubicBezTo>
                <a:lnTo>
                  <a:pt x="8004" y="2802"/>
                </a:lnTo>
                <a:lnTo>
                  <a:pt x="8235" y="2802"/>
                </a:lnTo>
                <a:lnTo>
                  <a:pt x="8235" y="1843"/>
                </a:lnTo>
                <a:cubicBezTo>
                  <a:pt x="8235" y="1668"/>
                  <a:pt x="8226" y="1539"/>
                  <a:pt x="8206" y="1450"/>
                </a:cubicBezTo>
                <a:cubicBezTo>
                  <a:pt x="8185" y="1361"/>
                  <a:pt x="8158" y="1284"/>
                  <a:pt x="8117" y="1219"/>
                </a:cubicBezTo>
                <a:cubicBezTo>
                  <a:pt x="8056" y="1126"/>
                  <a:pt x="7971" y="1052"/>
                  <a:pt x="7866" y="1004"/>
                </a:cubicBezTo>
                <a:cubicBezTo>
                  <a:pt x="7761" y="955"/>
                  <a:pt x="7639" y="931"/>
                  <a:pt x="7506" y="931"/>
                </a:cubicBezTo>
                <a:cubicBezTo>
                  <a:pt x="7384" y="931"/>
                  <a:pt x="7275" y="951"/>
                  <a:pt x="7182" y="992"/>
                </a:cubicBezTo>
                <a:cubicBezTo>
                  <a:pt x="7088" y="1032"/>
                  <a:pt x="7003" y="1093"/>
                  <a:pt x="6930" y="1178"/>
                </a:cubicBezTo>
                <a:lnTo>
                  <a:pt x="6930" y="960"/>
                </a:lnTo>
                <a:lnTo>
                  <a:pt x="6704" y="960"/>
                </a:lnTo>
                <a:lnTo>
                  <a:pt x="6704" y="2802"/>
                </a:lnTo>
                <a:lnTo>
                  <a:pt x="6708" y="2802"/>
                </a:lnTo>
                <a:close/>
                <a:moveTo>
                  <a:pt x="10795" y="1527"/>
                </a:moveTo>
                <a:cubicBezTo>
                  <a:pt x="10718" y="1332"/>
                  <a:pt x="10604" y="1178"/>
                  <a:pt x="10455" y="1073"/>
                </a:cubicBezTo>
                <a:cubicBezTo>
                  <a:pt x="10305" y="964"/>
                  <a:pt x="10126" y="911"/>
                  <a:pt x="9928" y="911"/>
                </a:cubicBezTo>
                <a:cubicBezTo>
                  <a:pt x="9665" y="911"/>
                  <a:pt x="9437" y="1004"/>
                  <a:pt x="9251" y="1195"/>
                </a:cubicBezTo>
                <a:cubicBezTo>
                  <a:pt x="9064" y="1385"/>
                  <a:pt x="8976" y="1616"/>
                  <a:pt x="8976" y="1887"/>
                </a:cubicBezTo>
                <a:cubicBezTo>
                  <a:pt x="8976" y="2154"/>
                  <a:pt x="9068" y="2380"/>
                  <a:pt x="9251" y="2571"/>
                </a:cubicBezTo>
                <a:cubicBezTo>
                  <a:pt x="9433" y="2761"/>
                  <a:pt x="9661" y="2855"/>
                  <a:pt x="9924" y="2855"/>
                </a:cubicBezTo>
                <a:cubicBezTo>
                  <a:pt x="10130" y="2855"/>
                  <a:pt x="10309" y="2798"/>
                  <a:pt x="10463" y="2689"/>
                </a:cubicBezTo>
                <a:cubicBezTo>
                  <a:pt x="10617" y="2580"/>
                  <a:pt x="10726" y="2426"/>
                  <a:pt x="10799" y="2223"/>
                </a:cubicBezTo>
                <a:lnTo>
                  <a:pt x="10540" y="2223"/>
                </a:lnTo>
                <a:cubicBezTo>
                  <a:pt x="10483" y="2349"/>
                  <a:pt x="10402" y="2450"/>
                  <a:pt x="10293" y="2519"/>
                </a:cubicBezTo>
                <a:cubicBezTo>
                  <a:pt x="10183" y="2588"/>
                  <a:pt x="10058" y="2624"/>
                  <a:pt x="9916" y="2624"/>
                </a:cubicBezTo>
                <a:cubicBezTo>
                  <a:pt x="9721" y="2624"/>
                  <a:pt x="9555" y="2551"/>
                  <a:pt x="9426" y="2409"/>
                </a:cubicBezTo>
                <a:cubicBezTo>
                  <a:pt x="9292" y="2268"/>
                  <a:pt x="9227" y="2090"/>
                  <a:pt x="9227" y="1879"/>
                </a:cubicBezTo>
                <a:cubicBezTo>
                  <a:pt x="9227" y="1668"/>
                  <a:pt x="9296" y="1490"/>
                  <a:pt x="9426" y="1344"/>
                </a:cubicBezTo>
                <a:cubicBezTo>
                  <a:pt x="9559" y="1199"/>
                  <a:pt x="9717" y="1130"/>
                  <a:pt x="9908" y="1130"/>
                </a:cubicBezTo>
                <a:cubicBezTo>
                  <a:pt x="10049" y="1130"/>
                  <a:pt x="10175" y="1162"/>
                  <a:pt x="10280" y="1227"/>
                </a:cubicBezTo>
                <a:cubicBezTo>
                  <a:pt x="10386" y="1292"/>
                  <a:pt x="10471" y="1389"/>
                  <a:pt x="10544" y="1523"/>
                </a:cubicBezTo>
                <a:lnTo>
                  <a:pt x="10795" y="1523"/>
                </a:lnTo>
                <a:lnTo>
                  <a:pt x="10795" y="1527"/>
                </a:lnTo>
                <a:close/>
                <a:moveTo>
                  <a:pt x="11228" y="2567"/>
                </a:moveTo>
                <a:cubicBezTo>
                  <a:pt x="11415" y="2758"/>
                  <a:pt x="11637" y="2855"/>
                  <a:pt x="11901" y="2855"/>
                </a:cubicBezTo>
                <a:cubicBezTo>
                  <a:pt x="12164" y="2855"/>
                  <a:pt x="12383" y="2758"/>
                  <a:pt x="12565" y="2563"/>
                </a:cubicBezTo>
                <a:cubicBezTo>
                  <a:pt x="12751" y="2369"/>
                  <a:pt x="12840" y="2134"/>
                  <a:pt x="12840" y="1859"/>
                </a:cubicBezTo>
                <a:cubicBezTo>
                  <a:pt x="12840" y="1600"/>
                  <a:pt x="12747" y="1373"/>
                  <a:pt x="12561" y="1182"/>
                </a:cubicBezTo>
                <a:cubicBezTo>
                  <a:pt x="12375" y="992"/>
                  <a:pt x="12148" y="899"/>
                  <a:pt x="11880" y="899"/>
                </a:cubicBezTo>
                <a:cubicBezTo>
                  <a:pt x="11629" y="899"/>
                  <a:pt x="11411" y="996"/>
                  <a:pt x="11224" y="1186"/>
                </a:cubicBezTo>
                <a:cubicBezTo>
                  <a:pt x="11038" y="1377"/>
                  <a:pt x="10945" y="1608"/>
                  <a:pt x="10945" y="1879"/>
                </a:cubicBezTo>
                <a:cubicBezTo>
                  <a:pt x="10953" y="2150"/>
                  <a:pt x="11042" y="2381"/>
                  <a:pt x="11228" y="2567"/>
                </a:cubicBezTo>
                <a:close/>
                <a:moveTo>
                  <a:pt x="11398" y="1348"/>
                </a:moveTo>
                <a:cubicBezTo>
                  <a:pt x="11532" y="1203"/>
                  <a:pt x="11694" y="1134"/>
                  <a:pt x="11880" y="1134"/>
                </a:cubicBezTo>
                <a:cubicBezTo>
                  <a:pt x="12087" y="1134"/>
                  <a:pt x="12261" y="1202"/>
                  <a:pt x="12395" y="1344"/>
                </a:cubicBezTo>
                <a:cubicBezTo>
                  <a:pt x="12529" y="1485"/>
                  <a:pt x="12597" y="1664"/>
                  <a:pt x="12597" y="1879"/>
                </a:cubicBezTo>
                <a:cubicBezTo>
                  <a:pt x="12597" y="2094"/>
                  <a:pt x="12529" y="2272"/>
                  <a:pt x="12399" y="2418"/>
                </a:cubicBezTo>
                <a:cubicBezTo>
                  <a:pt x="12265" y="2559"/>
                  <a:pt x="12099" y="2632"/>
                  <a:pt x="11905" y="2632"/>
                </a:cubicBezTo>
                <a:cubicBezTo>
                  <a:pt x="11702" y="2632"/>
                  <a:pt x="11536" y="2559"/>
                  <a:pt x="11402" y="2418"/>
                </a:cubicBezTo>
                <a:cubicBezTo>
                  <a:pt x="11269" y="2276"/>
                  <a:pt x="11200" y="2098"/>
                  <a:pt x="11200" y="1883"/>
                </a:cubicBezTo>
                <a:cubicBezTo>
                  <a:pt x="11200" y="1668"/>
                  <a:pt x="11265" y="1490"/>
                  <a:pt x="11398" y="1348"/>
                </a:cubicBezTo>
                <a:close/>
                <a:moveTo>
                  <a:pt x="14214" y="1012"/>
                </a:moveTo>
                <a:cubicBezTo>
                  <a:pt x="14100" y="956"/>
                  <a:pt x="13975" y="923"/>
                  <a:pt x="13833" y="923"/>
                </a:cubicBezTo>
                <a:cubicBezTo>
                  <a:pt x="13715" y="923"/>
                  <a:pt x="13606" y="943"/>
                  <a:pt x="13509" y="984"/>
                </a:cubicBezTo>
                <a:cubicBezTo>
                  <a:pt x="13416" y="1024"/>
                  <a:pt x="13331" y="1085"/>
                  <a:pt x="13262" y="1166"/>
                </a:cubicBezTo>
                <a:lnTo>
                  <a:pt x="13262" y="960"/>
                </a:lnTo>
                <a:lnTo>
                  <a:pt x="13031" y="960"/>
                </a:lnTo>
                <a:lnTo>
                  <a:pt x="13031" y="2802"/>
                </a:lnTo>
                <a:lnTo>
                  <a:pt x="13262" y="2802"/>
                </a:lnTo>
                <a:lnTo>
                  <a:pt x="13262" y="1907"/>
                </a:lnTo>
                <a:cubicBezTo>
                  <a:pt x="13262" y="1749"/>
                  <a:pt x="13266" y="1636"/>
                  <a:pt x="13278" y="1571"/>
                </a:cubicBezTo>
                <a:cubicBezTo>
                  <a:pt x="13290" y="1506"/>
                  <a:pt x="13310" y="1450"/>
                  <a:pt x="13339" y="1401"/>
                </a:cubicBezTo>
                <a:cubicBezTo>
                  <a:pt x="13383" y="1320"/>
                  <a:pt x="13448" y="1259"/>
                  <a:pt x="13529" y="1215"/>
                </a:cubicBezTo>
                <a:cubicBezTo>
                  <a:pt x="13610" y="1174"/>
                  <a:pt x="13703" y="1150"/>
                  <a:pt x="13809" y="1150"/>
                </a:cubicBezTo>
                <a:cubicBezTo>
                  <a:pt x="13987" y="1150"/>
                  <a:pt x="14116" y="1199"/>
                  <a:pt x="14201" y="1300"/>
                </a:cubicBezTo>
                <a:cubicBezTo>
                  <a:pt x="14287" y="1401"/>
                  <a:pt x="14331" y="1559"/>
                  <a:pt x="14331" y="1770"/>
                </a:cubicBezTo>
                <a:lnTo>
                  <a:pt x="14331" y="2802"/>
                </a:lnTo>
                <a:lnTo>
                  <a:pt x="14554" y="2802"/>
                </a:lnTo>
                <a:lnTo>
                  <a:pt x="14554" y="1907"/>
                </a:lnTo>
                <a:cubicBezTo>
                  <a:pt x="14554" y="1749"/>
                  <a:pt x="14558" y="1636"/>
                  <a:pt x="14574" y="1571"/>
                </a:cubicBezTo>
                <a:cubicBezTo>
                  <a:pt x="14586" y="1506"/>
                  <a:pt x="14607" y="1450"/>
                  <a:pt x="14635" y="1401"/>
                </a:cubicBezTo>
                <a:cubicBezTo>
                  <a:pt x="14679" y="1320"/>
                  <a:pt x="14744" y="1259"/>
                  <a:pt x="14825" y="1215"/>
                </a:cubicBezTo>
                <a:cubicBezTo>
                  <a:pt x="14906" y="1174"/>
                  <a:pt x="14995" y="1150"/>
                  <a:pt x="15101" y="1150"/>
                </a:cubicBezTo>
                <a:cubicBezTo>
                  <a:pt x="15279" y="1150"/>
                  <a:pt x="15413" y="1203"/>
                  <a:pt x="15490" y="1304"/>
                </a:cubicBezTo>
                <a:cubicBezTo>
                  <a:pt x="15571" y="1405"/>
                  <a:pt x="15611" y="1579"/>
                  <a:pt x="15611" y="1822"/>
                </a:cubicBezTo>
                <a:lnTo>
                  <a:pt x="15611" y="2798"/>
                </a:lnTo>
                <a:lnTo>
                  <a:pt x="15838" y="2798"/>
                </a:lnTo>
                <a:lnTo>
                  <a:pt x="15838" y="1875"/>
                </a:lnTo>
                <a:cubicBezTo>
                  <a:pt x="15838" y="1543"/>
                  <a:pt x="15781" y="1300"/>
                  <a:pt x="15668" y="1150"/>
                </a:cubicBezTo>
                <a:cubicBezTo>
                  <a:pt x="15554" y="1000"/>
                  <a:pt x="15372" y="927"/>
                  <a:pt x="15125" y="927"/>
                </a:cubicBezTo>
                <a:cubicBezTo>
                  <a:pt x="14987" y="927"/>
                  <a:pt x="14866" y="956"/>
                  <a:pt x="14756" y="1008"/>
                </a:cubicBezTo>
                <a:cubicBezTo>
                  <a:pt x="14647" y="1065"/>
                  <a:pt x="14554" y="1146"/>
                  <a:pt x="14477" y="1251"/>
                </a:cubicBezTo>
                <a:cubicBezTo>
                  <a:pt x="14416" y="1150"/>
                  <a:pt x="14327" y="1073"/>
                  <a:pt x="14214" y="1012"/>
                </a:cubicBezTo>
                <a:close/>
                <a:moveTo>
                  <a:pt x="17222" y="1012"/>
                </a:moveTo>
                <a:cubicBezTo>
                  <a:pt x="17109" y="956"/>
                  <a:pt x="16979" y="923"/>
                  <a:pt x="16842" y="923"/>
                </a:cubicBezTo>
                <a:cubicBezTo>
                  <a:pt x="16721" y="923"/>
                  <a:pt x="16616" y="943"/>
                  <a:pt x="16523" y="984"/>
                </a:cubicBezTo>
                <a:cubicBezTo>
                  <a:pt x="16425" y="1024"/>
                  <a:pt x="16344" y="1085"/>
                  <a:pt x="16275" y="1166"/>
                </a:cubicBezTo>
                <a:lnTo>
                  <a:pt x="16275" y="960"/>
                </a:lnTo>
                <a:lnTo>
                  <a:pt x="16045" y="960"/>
                </a:lnTo>
                <a:lnTo>
                  <a:pt x="16045" y="2802"/>
                </a:lnTo>
                <a:lnTo>
                  <a:pt x="16275" y="2802"/>
                </a:lnTo>
                <a:lnTo>
                  <a:pt x="16275" y="1907"/>
                </a:lnTo>
                <a:cubicBezTo>
                  <a:pt x="16275" y="1749"/>
                  <a:pt x="16284" y="1636"/>
                  <a:pt x="16292" y="1571"/>
                </a:cubicBezTo>
                <a:cubicBezTo>
                  <a:pt x="16304" y="1506"/>
                  <a:pt x="16324" y="1450"/>
                  <a:pt x="16352" y="1401"/>
                </a:cubicBezTo>
                <a:cubicBezTo>
                  <a:pt x="16397" y="1320"/>
                  <a:pt x="16462" y="1259"/>
                  <a:pt x="16543" y="1215"/>
                </a:cubicBezTo>
                <a:cubicBezTo>
                  <a:pt x="16624" y="1174"/>
                  <a:pt x="16717" y="1150"/>
                  <a:pt x="16821" y="1150"/>
                </a:cubicBezTo>
                <a:cubicBezTo>
                  <a:pt x="17000" y="1150"/>
                  <a:pt x="17129" y="1199"/>
                  <a:pt x="17214" y="1300"/>
                </a:cubicBezTo>
                <a:cubicBezTo>
                  <a:pt x="17299" y="1401"/>
                  <a:pt x="17344" y="1559"/>
                  <a:pt x="17344" y="1770"/>
                </a:cubicBezTo>
                <a:lnTo>
                  <a:pt x="17344" y="2802"/>
                </a:lnTo>
                <a:lnTo>
                  <a:pt x="17567" y="2802"/>
                </a:lnTo>
                <a:lnTo>
                  <a:pt x="17567" y="1907"/>
                </a:lnTo>
                <a:cubicBezTo>
                  <a:pt x="17567" y="1749"/>
                  <a:pt x="17571" y="1636"/>
                  <a:pt x="17587" y="1571"/>
                </a:cubicBezTo>
                <a:cubicBezTo>
                  <a:pt x="17599" y="1506"/>
                  <a:pt x="17619" y="1450"/>
                  <a:pt x="17648" y="1401"/>
                </a:cubicBezTo>
                <a:cubicBezTo>
                  <a:pt x="17696" y="1320"/>
                  <a:pt x="17757" y="1259"/>
                  <a:pt x="17838" y="1215"/>
                </a:cubicBezTo>
                <a:cubicBezTo>
                  <a:pt x="17919" y="1174"/>
                  <a:pt x="18008" y="1150"/>
                  <a:pt x="18114" y="1150"/>
                </a:cubicBezTo>
                <a:cubicBezTo>
                  <a:pt x="18296" y="1150"/>
                  <a:pt x="18425" y="1203"/>
                  <a:pt x="18506" y="1304"/>
                </a:cubicBezTo>
                <a:cubicBezTo>
                  <a:pt x="18587" y="1405"/>
                  <a:pt x="18628" y="1579"/>
                  <a:pt x="18628" y="1822"/>
                </a:cubicBezTo>
                <a:lnTo>
                  <a:pt x="18628" y="2798"/>
                </a:lnTo>
                <a:lnTo>
                  <a:pt x="18855" y="2798"/>
                </a:lnTo>
                <a:lnTo>
                  <a:pt x="18855" y="1875"/>
                </a:lnTo>
                <a:cubicBezTo>
                  <a:pt x="18855" y="1543"/>
                  <a:pt x="18799" y="1300"/>
                  <a:pt x="18685" y="1150"/>
                </a:cubicBezTo>
                <a:cubicBezTo>
                  <a:pt x="18572" y="1000"/>
                  <a:pt x="18389" y="927"/>
                  <a:pt x="18142" y="927"/>
                </a:cubicBezTo>
                <a:cubicBezTo>
                  <a:pt x="18004" y="927"/>
                  <a:pt x="17879" y="956"/>
                  <a:pt x="17769" y="1008"/>
                </a:cubicBezTo>
                <a:cubicBezTo>
                  <a:pt x="17660" y="1065"/>
                  <a:pt x="17567" y="1146"/>
                  <a:pt x="17490" y="1251"/>
                </a:cubicBezTo>
                <a:cubicBezTo>
                  <a:pt x="17425" y="1150"/>
                  <a:pt x="17336" y="1073"/>
                  <a:pt x="17222" y="1012"/>
                </a:cubicBezTo>
                <a:close/>
                <a:moveTo>
                  <a:pt x="19045" y="1924"/>
                </a:moveTo>
                <a:cubicBezTo>
                  <a:pt x="19045" y="2256"/>
                  <a:pt x="19102" y="2495"/>
                  <a:pt x="19219" y="2636"/>
                </a:cubicBezTo>
                <a:cubicBezTo>
                  <a:pt x="19337" y="2782"/>
                  <a:pt x="19527" y="2851"/>
                  <a:pt x="19791" y="2851"/>
                </a:cubicBezTo>
                <a:cubicBezTo>
                  <a:pt x="19916" y="2851"/>
                  <a:pt x="20021" y="2831"/>
                  <a:pt x="20111" y="2794"/>
                </a:cubicBezTo>
                <a:cubicBezTo>
                  <a:pt x="20200" y="2754"/>
                  <a:pt x="20277" y="2693"/>
                  <a:pt x="20350" y="2604"/>
                </a:cubicBezTo>
                <a:lnTo>
                  <a:pt x="20350" y="2802"/>
                </a:lnTo>
                <a:lnTo>
                  <a:pt x="20584" y="2802"/>
                </a:lnTo>
                <a:lnTo>
                  <a:pt x="20584" y="960"/>
                </a:lnTo>
                <a:lnTo>
                  <a:pt x="20350" y="960"/>
                </a:lnTo>
                <a:lnTo>
                  <a:pt x="20350" y="1867"/>
                </a:lnTo>
                <a:cubicBezTo>
                  <a:pt x="20350" y="2029"/>
                  <a:pt x="20345" y="2142"/>
                  <a:pt x="20333" y="2207"/>
                </a:cubicBezTo>
                <a:cubicBezTo>
                  <a:pt x="20321" y="2272"/>
                  <a:pt x="20301" y="2328"/>
                  <a:pt x="20273" y="2377"/>
                </a:cubicBezTo>
                <a:cubicBezTo>
                  <a:pt x="20224" y="2458"/>
                  <a:pt x="20159" y="2518"/>
                  <a:pt x="20078" y="2563"/>
                </a:cubicBezTo>
                <a:cubicBezTo>
                  <a:pt x="19997" y="2607"/>
                  <a:pt x="19904" y="2628"/>
                  <a:pt x="19799" y="2628"/>
                </a:cubicBezTo>
                <a:cubicBezTo>
                  <a:pt x="19612" y="2628"/>
                  <a:pt x="19479" y="2575"/>
                  <a:pt x="19398" y="2470"/>
                </a:cubicBezTo>
                <a:cubicBezTo>
                  <a:pt x="19317" y="2364"/>
                  <a:pt x="19276" y="2187"/>
                  <a:pt x="19276" y="1936"/>
                </a:cubicBezTo>
                <a:lnTo>
                  <a:pt x="19276" y="960"/>
                </a:lnTo>
                <a:lnTo>
                  <a:pt x="19045" y="960"/>
                </a:lnTo>
                <a:lnTo>
                  <a:pt x="19045" y="1924"/>
                </a:lnTo>
                <a:close/>
                <a:moveTo>
                  <a:pt x="20787" y="2802"/>
                </a:moveTo>
                <a:lnTo>
                  <a:pt x="21014" y="2802"/>
                </a:lnTo>
                <a:lnTo>
                  <a:pt x="21014" y="1907"/>
                </a:lnTo>
                <a:cubicBezTo>
                  <a:pt x="21014" y="1749"/>
                  <a:pt x="21022" y="1636"/>
                  <a:pt x="21030" y="1571"/>
                </a:cubicBezTo>
                <a:cubicBezTo>
                  <a:pt x="21042" y="1506"/>
                  <a:pt x="21062" y="1450"/>
                  <a:pt x="21091" y="1401"/>
                </a:cubicBezTo>
                <a:cubicBezTo>
                  <a:pt x="21135" y="1320"/>
                  <a:pt x="21200" y="1259"/>
                  <a:pt x="21281" y="1215"/>
                </a:cubicBezTo>
                <a:cubicBezTo>
                  <a:pt x="21362" y="1174"/>
                  <a:pt x="21455" y="1150"/>
                  <a:pt x="21561" y="1150"/>
                </a:cubicBezTo>
                <a:cubicBezTo>
                  <a:pt x="21743" y="1150"/>
                  <a:pt x="21877" y="1199"/>
                  <a:pt x="21958" y="1296"/>
                </a:cubicBezTo>
                <a:cubicBezTo>
                  <a:pt x="22039" y="1393"/>
                  <a:pt x="22083" y="1551"/>
                  <a:pt x="22083" y="1770"/>
                </a:cubicBezTo>
                <a:lnTo>
                  <a:pt x="22083" y="2802"/>
                </a:lnTo>
                <a:lnTo>
                  <a:pt x="22314" y="2802"/>
                </a:lnTo>
                <a:lnTo>
                  <a:pt x="22314" y="1843"/>
                </a:lnTo>
                <a:cubicBezTo>
                  <a:pt x="22314" y="1668"/>
                  <a:pt x="22306" y="1539"/>
                  <a:pt x="22286" y="1450"/>
                </a:cubicBezTo>
                <a:cubicBezTo>
                  <a:pt x="22266" y="1361"/>
                  <a:pt x="22237" y="1284"/>
                  <a:pt x="22193" y="1219"/>
                </a:cubicBezTo>
                <a:cubicBezTo>
                  <a:pt x="22132" y="1126"/>
                  <a:pt x="22047" y="1053"/>
                  <a:pt x="21946" y="1004"/>
                </a:cubicBezTo>
                <a:cubicBezTo>
                  <a:pt x="21840" y="956"/>
                  <a:pt x="21719" y="931"/>
                  <a:pt x="21585" y="931"/>
                </a:cubicBezTo>
                <a:cubicBezTo>
                  <a:pt x="21463" y="931"/>
                  <a:pt x="21354" y="951"/>
                  <a:pt x="21261" y="992"/>
                </a:cubicBezTo>
                <a:cubicBezTo>
                  <a:pt x="21168" y="1032"/>
                  <a:pt x="21083" y="1093"/>
                  <a:pt x="21010" y="1178"/>
                </a:cubicBezTo>
                <a:lnTo>
                  <a:pt x="21010" y="960"/>
                </a:lnTo>
                <a:lnTo>
                  <a:pt x="20783" y="960"/>
                </a:lnTo>
                <a:lnTo>
                  <a:pt x="20783" y="2802"/>
                </a:lnTo>
                <a:lnTo>
                  <a:pt x="20787" y="2802"/>
                </a:lnTo>
                <a:close/>
                <a:moveTo>
                  <a:pt x="22845" y="364"/>
                </a:moveTo>
                <a:lnTo>
                  <a:pt x="22610" y="364"/>
                </a:lnTo>
                <a:lnTo>
                  <a:pt x="22610" y="745"/>
                </a:lnTo>
                <a:lnTo>
                  <a:pt x="22845" y="745"/>
                </a:lnTo>
                <a:lnTo>
                  <a:pt x="22845" y="364"/>
                </a:lnTo>
                <a:close/>
                <a:moveTo>
                  <a:pt x="22845" y="2802"/>
                </a:moveTo>
                <a:lnTo>
                  <a:pt x="22845" y="960"/>
                </a:lnTo>
                <a:lnTo>
                  <a:pt x="22610" y="960"/>
                </a:lnTo>
                <a:lnTo>
                  <a:pt x="22610" y="2802"/>
                </a:lnTo>
                <a:lnTo>
                  <a:pt x="22845" y="2802"/>
                </a:lnTo>
                <a:close/>
                <a:moveTo>
                  <a:pt x="23623" y="2802"/>
                </a:moveTo>
                <a:lnTo>
                  <a:pt x="23623" y="1199"/>
                </a:lnTo>
                <a:lnTo>
                  <a:pt x="23971" y="1199"/>
                </a:lnTo>
                <a:lnTo>
                  <a:pt x="23971" y="960"/>
                </a:lnTo>
                <a:lnTo>
                  <a:pt x="23623" y="960"/>
                </a:lnTo>
                <a:lnTo>
                  <a:pt x="23623" y="364"/>
                </a:lnTo>
                <a:lnTo>
                  <a:pt x="23388" y="364"/>
                </a:lnTo>
                <a:lnTo>
                  <a:pt x="23388" y="960"/>
                </a:lnTo>
                <a:lnTo>
                  <a:pt x="23039" y="960"/>
                </a:lnTo>
                <a:lnTo>
                  <a:pt x="23039" y="1199"/>
                </a:lnTo>
                <a:lnTo>
                  <a:pt x="23388" y="1199"/>
                </a:lnTo>
                <a:lnTo>
                  <a:pt x="23388" y="2802"/>
                </a:lnTo>
                <a:lnTo>
                  <a:pt x="23623" y="2802"/>
                </a:lnTo>
                <a:close/>
                <a:moveTo>
                  <a:pt x="24793" y="2798"/>
                </a:moveTo>
                <a:lnTo>
                  <a:pt x="24550" y="3397"/>
                </a:lnTo>
                <a:lnTo>
                  <a:pt x="24801" y="3397"/>
                </a:lnTo>
                <a:lnTo>
                  <a:pt x="25790" y="960"/>
                </a:lnTo>
                <a:lnTo>
                  <a:pt x="25518" y="960"/>
                </a:lnTo>
                <a:lnTo>
                  <a:pt x="24923" y="2458"/>
                </a:lnTo>
                <a:lnTo>
                  <a:pt x="24356" y="964"/>
                </a:lnTo>
                <a:lnTo>
                  <a:pt x="24084" y="964"/>
                </a:lnTo>
                <a:lnTo>
                  <a:pt x="24793" y="2798"/>
                </a:lnTo>
                <a:close/>
                <a:moveTo>
                  <a:pt x="26766" y="2802"/>
                </a:moveTo>
                <a:lnTo>
                  <a:pt x="26766" y="364"/>
                </a:lnTo>
                <a:lnTo>
                  <a:pt x="26531" y="364"/>
                </a:lnTo>
                <a:lnTo>
                  <a:pt x="26531" y="2802"/>
                </a:lnTo>
                <a:lnTo>
                  <a:pt x="26766" y="2802"/>
                </a:lnTo>
                <a:close/>
                <a:moveTo>
                  <a:pt x="27297" y="364"/>
                </a:moveTo>
                <a:lnTo>
                  <a:pt x="27062" y="364"/>
                </a:lnTo>
                <a:lnTo>
                  <a:pt x="27062" y="745"/>
                </a:lnTo>
                <a:lnTo>
                  <a:pt x="27297" y="745"/>
                </a:lnTo>
                <a:lnTo>
                  <a:pt x="27297" y="364"/>
                </a:lnTo>
                <a:close/>
                <a:moveTo>
                  <a:pt x="27297" y="2802"/>
                </a:moveTo>
                <a:lnTo>
                  <a:pt x="27297" y="960"/>
                </a:lnTo>
                <a:lnTo>
                  <a:pt x="27062" y="960"/>
                </a:lnTo>
                <a:lnTo>
                  <a:pt x="27062" y="2802"/>
                </a:lnTo>
                <a:lnTo>
                  <a:pt x="27297" y="2802"/>
                </a:lnTo>
                <a:close/>
                <a:moveTo>
                  <a:pt x="29144" y="960"/>
                </a:moveTo>
                <a:lnTo>
                  <a:pt x="28889" y="960"/>
                </a:lnTo>
                <a:lnTo>
                  <a:pt x="28297" y="2446"/>
                </a:lnTo>
                <a:lnTo>
                  <a:pt x="27710" y="960"/>
                </a:lnTo>
                <a:lnTo>
                  <a:pt x="27459" y="960"/>
                </a:lnTo>
                <a:lnTo>
                  <a:pt x="28180" y="2802"/>
                </a:lnTo>
                <a:lnTo>
                  <a:pt x="28394" y="2802"/>
                </a:lnTo>
                <a:lnTo>
                  <a:pt x="29144" y="960"/>
                </a:lnTo>
                <a:close/>
                <a:moveTo>
                  <a:pt x="29545" y="364"/>
                </a:moveTo>
                <a:lnTo>
                  <a:pt x="29310" y="364"/>
                </a:lnTo>
                <a:lnTo>
                  <a:pt x="29310" y="745"/>
                </a:lnTo>
                <a:lnTo>
                  <a:pt x="29545" y="745"/>
                </a:lnTo>
                <a:lnTo>
                  <a:pt x="29545" y="364"/>
                </a:lnTo>
                <a:close/>
                <a:moveTo>
                  <a:pt x="29545" y="2802"/>
                </a:moveTo>
                <a:lnTo>
                  <a:pt x="29545" y="960"/>
                </a:lnTo>
                <a:lnTo>
                  <a:pt x="29310" y="960"/>
                </a:lnTo>
                <a:lnTo>
                  <a:pt x="29310" y="2802"/>
                </a:lnTo>
                <a:lnTo>
                  <a:pt x="29545" y="2802"/>
                </a:lnTo>
                <a:close/>
                <a:moveTo>
                  <a:pt x="29925" y="2802"/>
                </a:moveTo>
                <a:lnTo>
                  <a:pt x="30152" y="2802"/>
                </a:lnTo>
                <a:lnTo>
                  <a:pt x="30152" y="1907"/>
                </a:lnTo>
                <a:cubicBezTo>
                  <a:pt x="30152" y="1749"/>
                  <a:pt x="30157" y="1636"/>
                  <a:pt x="30169" y="1571"/>
                </a:cubicBezTo>
                <a:cubicBezTo>
                  <a:pt x="30182" y="1506"/>
                  <a:pt x="30201" y="1450"/>
                  <a:pt x="30229" y="1401"/>
                </a:cubicBezTo>
                <a:cubicBezTo>
                  <a:pt x="30278" y="1320"/>
                  <a:pt x="30339" y="1259"/>
                  <a:pt x="30420" y="1215"/>
                </a:cubicBezTo>
                <a:cubicBezTo>
                  <a:pt x="30501" y="1174"/>
                  <a:pt x="30594" y="1150"/>
                  <a:pt x="30699" y="1150"/>
                </a:cubicBezTo>
                <a:cubicBezTo>
                  <a:pt x="30881" y="1150"/>
                  <a:pt x="31015" y="1199"/>
                  <a:pt x="31096" y="1296"/>
                </a:cubicBezTo>
                <a:cubicBezTo>
                  <a:pt x="31177" y="1393"/>
                  <a:pt x="31222" y="1551"/>
                  <a:pt x="31222" y="1770"/>
                </a:cubicBezTo>
                <a:lnTo>
                  <a:pt x="31222" y="2802"/>
                </a:lnTo>
                <a:lnTo>
                  <a:pt x="31453" y="2802"/>
                </a:lnTo>
                <a:lnTo>
                  <a:pt x="31453" y="1843"/>
                </a:lnTo>
                <a:cubicBezTo>
                  <a:pt x="31453" y="1668"/>
                  <a:pt x="31445" y="1539"/>
                  <a:pt x="31424" y="1450"/>
                </a:cubicBezTo>
                <a:cubicBezTo>
                  <a:pt x="31404" y="1361"/>
                  <a:pt x="31376" y="1284"/>
                  <a:pt x="31335" y="1219"/>
                </a:cubicBezTo>
                <a:cubicBezTo>
                  <a:pt x="31274" y="1126"/>
                  <a:pt x="31189" y="1052"/>
                  <a:pt x="31084" y="1004"/>
                </a:cubicBezTo>
                <a:cubicBezTo>
                  <a:pt x="30979" y="955"/>
                  <a:pt x="30857" y="931"/>
                  <a:pt x="30723" y="931"/>
                </a:cubicBezTo>
                <a:cubicBezTo>
                  <a:pt x="30602" y="931"/>
                  <a:pt x="30493" y="952"/>
                  <a:pt x="30395" y="992"/>
                </a:cubicBezTo>
                <a:cubicBezTo>
                  <a:pt x="30302" y="1033"/>
                  <a:pt x="30217" y="1093"/>
                  <a:pt x="30144" y="1178"/>
                </a:cubicBezTo>
                <a:lnTo>
                  <a:pt x="30144" y="960"/>
                </a:lnTo>
                <a:lnTo>
                  <a:pt x="29917" y="960"/>
                </a:lnTo>
                <a:lnTo>
                  <a:pt x="29917" y="2802"/>
                </a:lnTo>
                <a:lnTo>
                  <a:pt x="29925" y="2802"/>
                </a:lnTo>
                <a:close/>
                <a:moveTo>
                  <a:pt x="31785" y="2952"/>
                </a:moveTo>
                <a:cubicBezTo>
                  <a:pt x="31829" y="3125"/>
                  <a:pt x="31923" y="3263"/>
                  <a:pt x="32072" y="3364"/>
                </a:cubicBezTo>
                <a:cubicBezTo>
                  <a:pt x="32222" y="3465"/>
                  <a:pt x="32401" y="3518"/>
                  <a:pt x="32607" y="3518"/>
                </a:cubicBezTo>
                <a:cubicBezTo>
                  <a:pt x="32891" y="3518"/>
                  <a:pt x="33113" y="3429"/>
                  <a:pt x="33271" y="3247"/>
                </a:cubicBezTo>
                <a:cubicBezTo>
                  <a:pt x="33433" y="3065"/>
                  <a:pt x="33510" y="2814"/>
                  <a:pt x="33510" y="2495"/>
                </a:cubicBezTo>
                <a:lnTo>
                  <a:pt x="33510" y="960"/>
                </a:lnTo>
                <a:lnTo>
                  <a:pt x="33284" y="960"/>
                </a:lnTo>
                <a:lnTo>
                  <a:pt x="33284" y="1259"/>
                </a:lnTo>
                <a:cubicBezTo>
                  <a:pt x="33199" y="1142"/>
                  <a:pt x="33097" y="1053"/>
                  <a:pt x="32984" y="1000"/>
                </a:cubicBezTo>
                <a:cubicBezTo>
                  <a:pt x="32870" y="943"/>
                  <a:pt x="32737" y="915"/>
                  <a:pt x="32583" y="915"/>
                </a:cubicBezTo>
                <a:cubicBezTo>
                  <a:pt x="32315" y="915"/>
                  <a:pt x="32093" y="1008"/>
                  <a:pt x="31914" y="1191"/>
                </a:cubicBezTo>
                <a:cubicBezTo>
                  <a:pt x="31736" y="1373"/>
                  <a:pt x="31643" y="1604"/>
                  <a:pt x="31643" y="1875"/>
                </a:cubicBezTo>
                <a:cubicBezTo>
                  <a:pt x="31643" y="2150"/>
                  <a:pt x="31732" y="2381"/>
                  <a:pt x="31918" y="2567"/>
                </a:cubicBezTo>
                <a:cubicBezTo>
                  <a:pt x="32101" y="2754"/>
                  <a:pt x="32328" y="2843"/>
                  <a:pt x="32607" y="2843"/>
                </a:cubicBezTo>
                <a:cubicBezTo>
                  <a:pt x="32745" y="2843"/>
                  <a:pt x="32871" y="2810"/>
                  <a:pt x="32984" y="2750"/>
                </a:cubicBezTo>
                <a:cubicBezTo>
                  <a:pt x="33098" y="2689"/>
                  <a:pt x="33199" y="2596"/>
                  <a:pt x="33288" y="2474"/>
                </a:cubicBezTo>
                <a:lnTo>
                  <a:pt x="33288" y="2523"/>
                </a:lnTo>
                <a:cubicBezTo>
                  <a:pt x="33288" y="2758"/>
                  <a:pt x="33223" y="2944"/>
                  <a:pt x="33097" y="3081"/>
                </a:cubicBezTo>
                <a:cubicBezTo>
                  <a:pt x="32972" y="3222"/>
                  <a:pt x="32802" y="3291"/>
                  <a:pt x="32595" y="3291"/>
                </a:cubicBezTo>
                <a:cubicBezTo>
                  <a:pt x="32461" y="3291"/>
                  <a:pt x="32348" y="3263"/>
                  <a:pt x="32255" y="3202"/>
                </a:cubicBezTo>
                <a:cubicBezTo>
                  <a:pt x="32162" y="3141"/>
                  <a:pt x="32097" y="3060"/>
                  <a:pt x="32060" y="2952"/>
                </a:cubicBezTo>
                <a:lnTo>
                  <a:pt x="31785" y="2952"/>
                </a:lnTo>
                <a:close/>
                <a:moveTo>
                  <a:pt x="32101" y="1344"/>
                </a:moveTo>
                <a:cubicBezTo>
                  <a:pt x="32238" y="1203"/>
                  <a:pt x="32401" y="1134"/>
                  <a:pt x="32595" y="1134"/>
                </a:cubicBezTo>
                <a:cubicBezTo>
                  <a:pt x="32781" y="1134"/>
                  <a:pt x="32943" y="1207"/>
                  <a:pt x="33077" y="1357"/>
                </a:cubicBezTo>
                <a:cubicBezTo>
                  <a:pt x="33215" y="1506"/>
                  <a:pt x="33284" y="1685"/>
                  <a:pt x="33284" y="1895"/>
                </a:cubicBezTo>
                <a:cubicBezTo>
                  <a:pt x="33284" y="2094"/>
                  <a:pt x="33215" y="2264"/>
                  <a:pt x="33073" y="2409"/>
                </a:cubicBezTo>
                <a:cubicBezTo>
                  <a:pt x="32935" y="2555"/>
                  <a:pt x="32773" y="2628"/>
                  <a:pt x="32595" y="2628"/>
                </a:cubicBezTo>
                <a:cubicBezTo>
                  <a:pt x="32405" y="2628"/>
                  <a:pt x="32238" y="2555"/>
                  <a:pt x="32101" y="2409"/>
                </a:cubicBezTo>
                <a:cubicBezTo>
                  <a:pt x="31963" y="2264"/>
                  <a:pt x="31894" y="2086"/>
                  <a:pt x="31894" y="1871"/>
                </a:cubicBezTo>
                <a:cubicBezTo>
                  <a:pt x="31894" y="1660"/>
                  <a:pt x="31963" y="1486"/>
                  <a:pt x="32101" y="1344"/>
                </a:cubicBezTo>
                <a:close/>
                <a:moveTo>
                  <a:pt x="32344" y="5089"/>
                </a:moveTo>
                <a:lnTo>
                  <a:pt x="32340" y="5272"/>
                </a:lnTo>
                <a:lnTo>
                  <a:pt x="32364" y="5272"/>
                </a:lnTo>
                <a:cubicBezTo>
                  <a:pt x="32388" y="5154"/>
                  <a:pt x="32417" y="5134"/>
                  <a:pt x="32567" y="5134"/>
                </a:cubicBezTo>
                <a:lnTo>
                  <a:pt x="32567" y="5681"/>
                </a:lnTo>
                <a:cubicBezTo>
                  <a:pt x="32567" y="5745"/>
                  <a:pt x="32534" y="5774"/>
                  <a:pt x="32473" y="5774"/>
                </a:cubicBezTo>
                <a:lnTo>
                  <a:pt x="32473" y="5798"/>
                </a:lnTo>
                <a:lnTo>
                  <a:pt x="32757" y="5798"/>
                </a:lnTo>
                <a:lnTo>
                  <a:pt x="32757" y="5774"/>
                </a:lnTo>
                <a:cubicBezTo>
                  <a:pt x="32696" y="5774"/>
                  <a:pt x="32664" y="5745"/>
                  <a:pt x="32664" y="5681"/>
                </a:cubicBezTo>
                <a:lnTo>
                  <a:pt x="32664" y="5134"/>
                </a:lnTo>
                <a:cubicBezTo>
                  <a:pt x="32818" y="5134"/>
                  <a:pt x="32846" y="5154"/>
                  <a:pt x="32866" y="5272"/>
                </a:cubicBezTo>
                <a:lnTo>
                  <a:pt x="32891" y="5272"/>
                </a:lnTo>
                <a:lnTo>
                  <a:pt x="32887" y="5089"/>
                </a:lnTo>
                <a:lnTo>
                  <a:pt x="32344" y="5089"/>
                </a:lnTo>
                <a:close/>
                <a:moveTo>
                  <a:pt x="32259" y="5442"/>
                </a:moveTo>
                <a:cubicBezTo>
                  <a:pt x="32259" y="5664"/>
                  <a:pt x="32117" y="5810"/>
                  <a:pt x="31943" y="5810"/>
                </a:cubicBezTo>
                <a:cubicBezTo>
                  <a:pt x="31769" y="5810"/>
                  <a:pt x="31627" y="5665"/>
                  <a:pt x="31627" y="5442"/>
                </a:cubicBezTo>
                <a:cubicBezTo>
                  <a:pt x="31627" y="5220"/>
                  <a:pt x="31769" y="5073"/>
                  <a:pt x="31943" y="5073"/>
                </a:cubicBezTo>
                <a:cubicBezTo>
                  <a:pt x="32117" y="5077"/>
                  <a:pt x="32259" y="5219"/>
                  <a:pt x="32259" y="5442"/>
                </a:cubicBezTo>
                <a:close/>
                <a:moveTo>
                  <a:pt x="32153" y="5442"/>
                </a:moveTo>
                <a:cubicBezTo>
                  <a:pt x="32153" y="5243"/>
                  <a:pt x="32076" y="5118"/>
                  <a:pt x="31947" y="5118"/>
                </a:cubicBezTo>
                <a:cubicBezTo>
                  <a:pt x="31813" y="5118"/>
                  <a:pt x="31736" y="5244"/>
                  <a:pt x="31736" y="5442"/>
                </a:cubicBezTo>
                <a:cubicBezTo>
                  <a:pt x="31736" y="5641"/>
                  <a:pt x="31813" y="5766"/>
                  <a:pt x="31947" y="5766"/>
                </a:cubicBezTo>
                <a:cubicBezTo>
                  <a:pt x="32076" y="5770"/>
                  <a:pt x="32153" y="5640"/>
                  <a:pt x="32153" y="5442"/>
                </a:cubicBezTo>
                <a:close/>
                <a:moveTo>
                  <a:pt x="33514" y="5774"/>
                </a:moveTo>
                <a:lnTo>
                  <a:pt x="33514" y="5798"/>
                </a:lnTo>
                <a:lnTo>
                  <a:pt x="33267" y="5798"/>
                </a:lnTo>
                <a:lnTo>
                  <a:pt x="33267" y="5774"/>
                </a:lnTo>
                <a:cubicBezTo>
                  <a:pt x="33308" y="5774"/>
                  <a:pt x="33332" y="5750"/>
                  <a:pt x="33332" y="5725"/>
                </a:cubicBezTo>
                <a:cubicBezTo>
                  <a:pt x="33332" y="5717"/>
                  <a:pt x="33328" y="5705"/>
                  <a:pt x="33324" y="5693"/>
                </a:cubicBezTo>
                <a:cubicBezTo>
                  <a:pt x="33324" y="5689"/>
                  <a:pt x="33304" y="5636"/>
                  <a:pt x="33280" y="5571"/>
                </a:cubicBezTo>
                <a:lnTo>
                  <a:pt x="33032" y="5571"/>
                </a:lnTo>
                <a:cubicBezTo>
                  <a:pt x="33008" y="5640"/>
                  <a:pt x="32988" y="5693"/>
                  <a:pt x="32984" y="5701"/>
                </a:cubicBezTo>
                <a:cubicBezTo>
                  <a:pt x="32980" y="5709"/>
                  <a:pt x="32980" y="5717"/>
                  <a:pt x="32980" y="5729"/>
                </a:cubicBezTo>
                <a:cubicBezTo>
                  <a:pt x="32980" y="5762"/>
                  <a:pt x="33012" y="5778"/>
                  <a:pt x="33041" y="5778"/>
                </a:cubicBezTo>
                <a:lnTo>
                  <a:pt x="33041" y="5802"/>
                </a:lnTo>
                <a:lnTo>
                  <a:pt x="32846" y="5802"/>
                </a:lnTo>
                <a:lnTo>
                  <a:pt x="32846" y="5778"/>
                </a:lnTo>
                <a:cubicBezTo>
                  <a:pt x="32870" y="5778"/>
                  <a:pt x="32903" y="5762"/>
                  <a:pt x="32927" y="5697"/>
                </a:cubicBezTo>
                <a:cubicBezTo>
                  <a:pt x="32951" y="5632"/>
                  <a:pt x="33162" y="5085"/>
                  <a:pt x="33162" y="5085"/>
                </a:cubicBezTo>
                <a:lnTo>
                  <a:pt x="33186" y="5085"/>
                </a:lnTo>
                <a:cubicBezTo>
                  <a:pt x="33186" y="5085"/>
                  <a:pt x="33421" y="5685"/>
                  <a:pt x="33437" y="5717"/>
                </a:cubicBezTo>
                <a:cubicBezTo>
                  <a:pt x="33454" y="5745"/>
                  <a:pt x="33486" y="5774"/>
                  <a:pt x="33514" y="5774"/>
                </a:cubicBezTo>
                <a:close/>
                <a:moveTo>
                  <a:pt x="33259" y="5519"/>
                </a:moveTo>
                <a:cubicBezTo>
                  <a:pt x="33211" y="5389"/>
                  <a:pt x="33154" y="5235"/>
                  <a:pt x="33154" y="5235"/>
                </a:cubicBezTo>
                <a:cubicBezTo>
                  <a:pt x="33154" y="5235"/>
                  <a:pt x="33097" y="5389"/>
                  <a:pt x="33049" y="5519"/>
                </a:cubicBezTo>
                <a:lnTo>
                  <a:pt x="33259" y="5519"/>
                </a:lnTo>
                <a:close/>
                <a:moveTo>
                  <a:pt x="30922" y="5616"/>
                </a:moveTo>
                <a:cubicBezTo>
                  <a:pt x="30890" y="5689"/>
                  <a:pt x="30849" y="5754"/>
                  <a:pt x="30740" y="5754"/>
                </a:cubicBezTo>
                <a:cubicBezTo>
                  <a:pt x="30715" y="5754"/>
                  <a:pt x="30667" y="5754"/>
                  <a:pt x="30626" y="5754"/>
                </a:cubicBezTo>
                <a:cubicBezTo>
                  <a:pt x="30586" y="5754"/>
                  <a:pt x="30566" y="5737"/>
                  <a:pt x="30566" y="5705"/>
                </a:cubicBezTo>
                <a:cubicBezTo>
                  <a:pt x="30566" y="5693"/>
                  <a:pt x="30566" y="5575"/>
                  <a:pt x="30566" y="5454"/>
                </a:cubicBezTo>
                <a:cubicBezTo>
                  <a:pt x="30594" y="5454"/>
                  <a:pt x="30679" y="5454"/>
                  <a:pt x="30719" y="5454"/>
                </a:cubicBezTo>
                <a:cubicBezTo>
                  <a:pt x="30780" y="5454"/>
                  <a:pt x="30809" y="5486"/>
                  <a:pt x="30821" y="5551"/>
                </a:cubicBezTo>
                <a:lnTo>
                  <a:pt x="30845" y="5551"/>
                </a:lnTo>
                <a:lnTo>
                  <a:pt x="30845" y="5304"/>
                </a:lnTo>
                <a:lnTo>
                  <a:pt x="30821" y="5304"/>
                </a:lnTo>
                <a:cubicBezTo>
                  <a:pt x="30817" y="5373"/>
                  <a:pt x="30780" y="5405"/>
                  <a:pt x="30728" y="5405"/>
                </a:cubicBezTo>
                <a:cubicBezTo>
                  <a:pt x="30683" y="5405"/>
                  <a:pt x="30594" y="5405"/>
                  <a:pt x="30570" y="5405"/>
                </a:cubicBezTo>
                <a:cubicBezTo>
                  <a:pt x="30570" y="5288"/>
                  <a:pt x="30570" y="5179"/>
                  <a:pt x="30570" y="5166"/>
                </a:cubicBezTo>
                <a:cubicBezTo>
                  <a:pt x="30570" y="5142"/>
                  <a:pt x="30586" y="5134"/>
                  <a:pt x="30610" y="5134"/>
                </a:cubicBezTo>
                <a:cubicBezTo>
                  <a:pt x="30630" y="5134"/>
                  <a:pt x="30683" y="5134"/>
                  <a:pt x="30744" y="5134"/>
                </a:cubicBezTo>
                <a:cubicBezTo>
                  <a:pt x="30829" y="5134"/>
                  <a:pt x="30857" y="5170"/>
                  <a:pt x="30877" y="5247"/>
                </a:cubicBezTo>
                <a:lnTo>
                  <a:pt x="30902" y="5247"/>
                </a:lnTo>
                <a:lnTo>
                  <a:pt x="30894" y="5089"/>
                </a:lnTo>
                <a:lnTo>
                  <a:pt x="30383" y="5089"/>
                </a:lnTo>
                <a:lnTo>
                  <a:pt x="30383" y="5114"/>
                </a:lnTo>
                <a:cubicBezTo>
                  <a:pt x="30444" y="5114"/>
                  <a:pt x="30468" y="5142"/>
                  <a:pt x="30468" y="5207"/>
                </a:cubicBezTo>
                <a:lnTo>
                  <a:pt x="30468" y="5681"/>
                </a:lnTo>
                <a:cubicBezTo>
                  <a:pt x="30468" y="5745"/>
                  <a:pt x="30440" y="5774"/>
                  <a:pt x="30383" y="5774"/>
                </a:cubicBezTo>
                <a:lnTo>
                  <a:pt x="30383" y="5798"/>
                </a:lnTo>
                <a:lnTo>
                  <a:pt x="30906" y="5798"/>
                </a:lnTo>
                <a:lnTo>
                  <a:pt x="30950" y="5616"/>
                </a:lnTo>
                <a:lnTo>
                  <a:pt x="30922" y="5616"/>
                </a:lnTo>
                <a:close/>
                <a:moveTo>
                  <a:pt x="31436" y="5077"/>
                </a:moveTo>
                <a:cubicBezTo>
                  <a:pt x="31432" y="5093"/>
                  <a:pt x="31424" y="5110"/>
                  <a:pt x="31404" y="5110"/>
                </a:cubicBezTo>
                <a:cubicBezTo>
                  <a:pt x="31376" y="5110"/>
                  <a:pt x="31323" y="5077"/>
                  <a:pt x="31274" y="5077"/>
                </a:cubicBezTo>
                <a:cubicBezTo>
                  <a:pt x="31165" y="5077"/>
                  <a:pt x="31100" y="5158"/>
                  <a:pt x="31100" y="5255"/>
                </a:cubicBezTo>
                <a:cubicBezTo>
                  <a:pt x="31100" y="5336"/>
                  <a:pt x="31133" y="5389"/>
                  <a:pt x="31189" y="5426"/>
                </a:cubicBezTo>
                <a:cubicBezTo>
                  <a:pt x="31226" y="5450"/>
                  <a:pt x="31282" y="5490"/>
                  <a:pt x="31331" y="5523"/>
                </a:cubicBezTo>
                <a:cubicBezTo>
                  <a:pt x="31372" y="5551"/>
                  <a:pt x="31408" y="5583"/>
                  <a:pt x="31408" y="5652"/>
                </a:cubicBezTo>
                <a:cubicBezTo>
                  <a:pt x="31408" y="5725"/>
                  <a:pt x="31359" y="5770"/>
                  <a:pt x="31291" y="5770"/>
                </a:cubicBezTo>
                <a:cubicBezTo>
                  <a:pt x="31201" y="5770"/>
                  <a:pt x="31141" y="5701"/>
                  <a:pt x="31096" y="5579"/>
                </a:cubicBezTo>
                <a:lnTo>
                  <a:pt x="31072" y="5579"/>
                </a:lnTo>
                <a:lnTo>
                  <a:pt x="31100" y="5814"/>
                </a:lnTo>
                <a:lnTo>
                  <a:pt x="31125" y="5814"/>
                </a:lnTo>
                <a:cubicBezTo>
                  <a:pt x="31129" y="5798"/>
                  <a:pt x="31137" y="5778"/>
                  <a:pt x="31157" y="5778"/>
                </a:cubicBezTo>
                <a:cubicBezTo>
                  <a:pt x="31193" y="5778"/>
                  <a:pt x="31238" y="5814"/>
                  <a:pt x="31307" y="5814"/>
                </a:cubicBezTo>
                <a:cubicBezTo>
                  <a:pt x="31420" y="5814"/>
                  <a:pt x="31505" y="5729"/>
                  <a:pt x="31505" y="5616"/>
                </a:cubicBezTo>
                <a:cubicBezTo>
                  <a:pt x="31505" y="5539"/>
                  <a:pt x="31457" y="5474"/>
                  <a:pt x="31404" y="5438"/>
                </a:cubicBezTo>
                <a:cubicBezTo>
                  <a:pt x="31384" y="5426"/>
                  <a:pt x="31347" y="5397"/>
                  <a:pt x="31291" y="5361"/>
                </a:cubicBezTo>
                <a:cubicBezTo>
                  <a:pt x="31234" y="5320"/>
                  <a:pt x="31189" y="5284"/>
                  <a:pt x="31189" y="5223"/>
                </a:cubicBezTo>
                <a:cubicBezTo>
                  <a:pt x="31189" y="5166"/>
                  <a:pt x="31226" y="5126"/>
                  <a:pt x="31287" y="5126"/>
                </a:cubicBezTo>
                <a:cubicBezTo>
                  <a:pt x="31372" y="5126"/>
                  <a:pt x="31428" y="5199"/>
                  <a:pt x="31465" y="5312"/>
                </a:cubicBezTo>
                <a:lnTo>
                  <a:pt x="31489" y="5312"/>
                </a:lnTo>
                <a:lnTo>
                  <a:pt x="31469" y="5077"/>
                </a:lnTo>
                <a:lnTo>
                  <a:pt x="31436" y="5077"/>
                </a:lnTo>
                <a:close/>
                <a:moveTo>
                  <a:pt x="30055" y="5089"/>
                </a:moveTo>
                <a:lnTo>
                  <a:pt x="30055" y="5114"/>
                </a:lnTo>
                <a:cubicBezTo>
                  <a:pt x="30112" y="5114"/>
                  <a:pt x="30144" y="5154"/>
                  <a:pt x="30144" y="5219"/>
                </a:cubicBezTo>
                <a:cubicBezTo>
                  <a:pt x="30144" y="5264"/>
                  <a:pt x="30144" y="5466"/>
                  <a:pt x="30144" y="5592"/>
                </a:cubicBezTo>
                <a:lnTo>
                  <a:pt x="29776" y="5085"/>
                </a:lnTo>
                <a:lnTo>
                  <a:pt x="29618" y="5085"/>
                </a:lnTo>
                <a:lnTo>
                  <a:pt x="29618" y="5110"/>
                </a:lnTo>
                <a:cubicBezTo>
                  <a:pt x="29650" y="5110"/>
                  <a:pt x="29674" y="5126"/>
                  <a:pt x="29686" y="5142"/>
                </a:cubicBezTo>
                <a:cubicBezTo>
                  <a:pt x="29686" y="5142"/>
                  <a:pt x="29695" y="5154"/>
                  <a:pt x="29707" y="5170"/>
                </a:cubicBezTo>
                <a:cubicBezTo>
                  <a:pt x="29707" y="5247"/>
                  <a:pt x="29707" y="5583"/>
                  <a:pt x="29707" y="5644"/>
                </a:cubicBezTo>
                <a:cubicBezTo>
                  <a:pt x="29707" y="5725"/>
                  <a:pt x="29678" y="5766"/>
                  <a:pt x="29614" y="5766"/>
                </a:cubicBezTo>
                <a:lnTo>
                  <a:pt x="29614" y="5790"/>
                </a:lnTo>
                <a:lnTo>
                  <a:pt x="29840" y="5790"/>
                </a:lnTo>
                <a:lnTo>
                  <a:pt x="29840" y="5766"/>
                </a:lnTo>
                <a:cubicBezTo>
                  <a:pt x="29784" y="5766"/>
                  <a:pt x="29751" y="5729"/>
                  <a:pt x="29751" y="5664"/>
                </a:cubicBezTo>
                <a:cubicBezTo>
                  <a:pt x="29751" y="5612"/>
                  <a:pt x="29751" y="5332"/>
                  <a:pt x="29751" y="5231"/>
                </a:cubicBezTo>
                <a:cubicBezTo>
                  <a:pt x="29885" y="5413"/>
                  <a:pt x="30173" y="5802"/>
                  <a:pt x="30173" y="5802"/>
                </a:cubicBezTo>
                <a:lnTo>
                  <a:pt x="30189" y="5802"/>
                </a:lnTo>
                <a:cubicBezTo>
                  <a:pt x="30189" y="5802"/>
                  <a:pt x="30189" y="5304"/>
                  <a:pt x="30189" y="5231"/>
                </a:cubicBezTo>
                <a:cubicBezTo>
                  <a:pt x="30189" y="5142"/>
                  <a:pt x="30225" y="5110"/>
                  <a:pt x="30282" y="5110"/>
                </a:cubicBezTo>
                <a:lnTo>
                  <a:pt x="30282" y="5089"/>
                </a:lnTo>
                <a:lnTo>
                  <a:pt x="30055" y="5089"/>
                </a:lnTo>
                <a:close/>
                <a:moveTo>
                  <a:pt x="29269" y="5089"/>
                </a:moveTo>
                <a:lnTo>
                  <a:pt x="29269" y="5114"/>
                </a:lnTo>
                <a:cubicBezTo>
                  <a:pt x="29326" y="5114"/>
                  <a:pt x="29358" y="5154"/>
                  <a:pt x="29358" y="5219"/>
                </a:cubicBezTo>
                <a:cubicBezTo>
                  <a:pt x="29358" y="5264"/>
                  <a:pt x="29358" y="5466"/>
                  <a:pt x="29358" y="5592"/>
                </a:cubicBezTo>
                <a:lnTo>
                  <a:pt x="28990" y="5089"/>
                </a:lnTo>
                <a:lnTo>
                  <a:pt x="28828" y="5089"/>
                </a:lnTo>
                <a:lnTo>
                  <a:pt x="28828" y="5114"/>
                </a:lnTo>
                <a:cubicBezTo>
                  <a:pt x="28860" y="5114"/>
                  <a:pt x="28884" y="5130"/>
                  <a:pt x="28897" y="5146"/>
                </a:cubicBezTo>
                <a:cubicBezTo>
                  <a:pt x="28897" y="5146"/>
                  <a:pt x="28905" y="5158"/>
                  <a:pt x="28917" y="5174"/>
                </a:cubicBezTo>
                <a:cubicBezTo>
                  <a:pt x="28917" y="5251"/>
                  <a:pt x="28917" y="5588"/>
                  <a:pt x="28917" y="5648"/>
                </a:cubicBezTo>
                <a:cubicBezTo>
                  <a:pt x="28917" y="5729"/>
                  <a:pt x="28889" y="5770"/>
                  <a:pt x="28824" y="5770"/>
                </a:cubicBezTo>
                <a:lnTo>
                  <a:pt x="28824" y="5794"/>
                </a:lnTo>
                <a:lnTo>
                  <a:pt x="29051" y="5794"/>
                </a:lnTo>
                <a:lnTo>
                  <a:pt x="29051" y="5770"/>
                </a:lnTo>
                <a:cubicBezTo>
                  <a:pt x="28998" y="5770"/>
                  <a:pt x="28961" y="5733"/>
                  <a:pt x="28961" y="5669"/>
                </a:cubicBezTo>
                <a:cubicBezTo>
                  <a:pt x="28961" y="5616"/>
                  <a:pt x="28961" y="5336"/>
                  <a:pt x="28961" y="5235"/>
                </a:cubicBezTo>
                <a:cubicBezTo>
                  <a:pt x="29095" y="5417"/>
                  <a:pt x="29383" y="5806"/>
                  <a:pt x="29383" y="5806"/>
                </a:cubicBezTo>
                <a:lnTo>
                  <a:pt x="29399" y="5806"/>
                </a:lnTo>
                <a:cubicBezTo>
                  <a:pt x="29399" y="5806"/>
                  <a:pt x="29399" y="5308"/>
                  <a:pt x="29399" y="5235"/>
                </a:cubicBezTo>
                <a:cubicBezTo>
                  <a:pt x="29399" y="5146"/>
                  <a:pt x="29435" y="5114"/>
                  <a:pt x="29492" y="5114"/>
                </a:cubicBezTo>
                <a:lnTo>
                  <a:pt x="29492" y="5089"/>
                </a:lnTo>
                <a:lnTo>
                  <a:pt x="29269" y="5089"/>
                </a:lnTo>
                <a:close/>
                <a:moveTo>
                  <a:pt x="28321" y="4887"/>
                </a:moveTo>
                <a:lnTo>
                  <a:pt x="28321" y="4863"/>
                </a:lnTo>
                <a:lnTo>
                  <a:pt x="28103" y="4863"/>
                </a:lnTo>
                <a:lnTo>
                  <a:pt x="27819" y="5628"/>
                </a:lnTo>
                <a:lnTo>
                  <a:pt x="27531" y="4863"/>
                </a:lnTo>
                <a:lnTo>
                  <a:pt x="27309" y="4863"/>
                </a:lnTo>
                <a:lnTo>
                  <a:pt x="27309" y="4887"/>
                </a:lnTo>
                <a:cubicBezTo>
                  <a:pt x="27402" y="4887"/>
                  <a:pt x="27430" y="4940"/>
                  <a:pt x="27430" y="5029"/>
                </a:cubicBezTo>
                <a:cubicBezTo>
                  <a:pt x="27430" y="5122"/>
                  <a:pt x="27430" y="5588"/>
                  <a:pt x="27430" y="5604"/>
                </a:cubicBezTo>
                <a:cubicBezTo>
                  <a:pt x="27430" y="5737"/>
                  <a:pt x="27394" y="5770"/>
                  <a:pt x="27309" y="5770"/>
                </a:cubicBezTo>
                <a:lnTo>
                  <a:pt x="27309" y="5794"/>
                </a:lnTo>
                <a:lnTo>
                  <a:pt x="27596" y="5794"/>
                </a:lnTo>
                <a:lnTo>
                  <a:pt x="27596" y="5770"/>
                </a:lnTo>
                <a:cubicBezTo>
                  <a:pt x="27515" y="5770"/>
                  <a:pt x="27475" y="5733"/>
                  <a:pt x="27475" y="5604"/>
                </a:cubicBezTo>
                <a:cubicBezTo>
                  <a:pt x="27475" y="5470"/>
                  <a:pt x="27475" y="5000"/>
                  <a:pt x="27475" y="5000"/>
                </a:cubicBezTo>
                <a:lnTo>
                  <a:pt x="27770" y="5798"/>
                </a:lnTo>
                <a:lnTo>
                  <a:pt x="27799" y="5798"/>
                </a:lnTo>
                <a:lnTo>
                  <a:pt x="28103" y="4988"/>
                </a:lnTo>
                <a:cubicBezTo>
                  <a:pt x="28103" y="4988"/>
                  <a:pt x="28103" y="5579"/>
                  <a:pt x="28103" y="5604"/>
                </a:cubicBezTo>
                <a:cubicBezTo>
                  <a:pt x="28103" y="5737"/>
                  <a:pt x="28074" y="5770"/>
                  <a:pt x="27989" y="5770"/>
                </a:cubicBezTo>
                <a:lnTo>
                  <a:pt x="27989" y="5794"/>
                </a:lnTo>
                <a:lnTo>
                  <a:pt x="28321" y="5794"/>
                </a:lnTo>
                <a:lnTo>
                  <a:pt x="28321" y="5770"/>
                </a:lnTo>
                <a:cubicBezTo>
                  <a:pt x="28240" y="5770"/>
                  <a:pt x="28208" y="5733"/>
                  <a:pt x="28208" y="5604"/>
                </a:cubicBezTo>
                <a:cubicBezTo>
                  <a:pt x="28208" y="5551"/>
                  <a:pt x="28208" y="5093"/>
                  <a:pt x="28208" y="5017"/>
                </a:cubicBezTo>
                <a:cubicBezTo>
                  <a:pt x="28208" y="4911"/>
                  <a:pt x="28265" y="4887"/>
                  <a:pt x="28321" y="4887"/>
                </a:cubicBezTo>
                <a:close/>
                <a:moveTo>
                  <a:pt x="28593" y="5207"/>
                </a:moveTo>
                <a:cubicBezTo>
                  <a:pt x="28593" y="5142"/>
                  <a:pt x="28625" y="5114"/>
                  <a:pt x="28686" y="5114"/>
                </a:cubicBezTo>
                <a:lnTo>
                  <a:pt x="28686" y="5089"/>
                </a:lnTo>
                <a:lnTo>
                  <a:pt x="28402" y="5089"/>
                </a:lnTo>
                <a:lnTo>
                  <a:pt x="28402" y="5114"/>
                </a:lnTo>
                <a:cubicBezTo>
                  <a:pt x="28463" y="5114"/>
                  <a:pt x="28496" y="5142"/>
                  <a:pt x="28496" y="5207"/>
                </a:cubicBezTo>
                <a:lnTo>
                  <a:pt x="28496" y="5681"/>
                </a:lnTo>
                <a:cubicBezTo>
                  <a:pt x="28496" y="5745"/>
                  <a:pt x="28463" y="5774"/>
                  <a:pt x="28402" y="5774"/>
                </a:cubicBezTo>
                <a:lnTo>
                  <a:pt x="28402" y="5798"/>
                </a:lnTo>
                <a:lnTo>
                  <a:pt x="28686" y="5798"/>
                </a:lnTo>
                <a:lnTo>
                  <a:pt x="28686" y="5774"/>
                </a:lnTo>
                <a:cubicBezTo>
                  <a:pt x="28625" y="5774"/>
                  <a:pt x="28593" y="5745"/>
                  <a:pt x="28593" y="5681"/>
                </a:cubicBezTo>
                <a:lnTo>
                  <a:pt x="28593" y="5207"/>
                </a:lnTo>
                <a:close/>
                <a:moveTo>
                  <a:pt x="26300" y="5446"/>
                </a:moveTo>
                <a:cubicBezTo>
                  <a:pt x="26300" y="5669"/>
                  <a:pt x="26158" y="5814"/>
                  <a:pt x="25984" y="5814"/>
                </a:cubicBezTo>
                <a:cubicBezTo>
                  <a:pt x="25810" y="5814"/>
                  <a:pt x="25668" y="5669"/>
                  <a:pt x="25668" y="5446"/>
                </a:cubicBezTo>
                <a:cubicBezTo>
                  <a:pt x="25668" y="5223"/>
                  <a:pt x="25810" y="5077"/>
                  <a:pt x="25984" y="5077"/>
                </a:cubicBezTo>
                <a:cubicBezTo>
                  <a:pt x="26158" y="5077"/>
                  <a:pt x="26300" y="5223"/>
                  <a:pt x="26300" y="5446"/>
                </a:cubicBezTo>
                <a:close/>
                <a:moveTo>
                  <a:pt x="26191" y="5446"/>
                </a:moveTo>
                <a:cubicBezTo>
                  <a:pt x="26191" y="5247"/>
                  <a:pt x="26114" y="5122"/>
                  <a:pt x="25984" y="5122"/>
                </a:cubicBezTo>
                <a:cubicBezTo>
                  <a:pt x="25850" y="5122"/>
                  <a:pt x="25778" y="5248"/>
                  <a:pt x="25778" y="5446"/>
                </a:cubicBezTo>
                <a:cubicBezTo>
                  <a:pt x="25778" y="5645"/>
                  <a:pt x="25854" y="5770"/>
                  <a:pt x="25984" y="5770"/>
                </a:cubicBezTo>
                <a:cubicBezTo>
                  <a:pt x="26114" y="5770"/>
                  <a:pt x="26191" y="5640"/>
                  <a:pt x="26191" y="5446"/>
                </a:cubicBezTo>
                <a:close/>
                <a:moveTo>
                  <a:pt x="26912" y="5089"/>
                </a:moveTo>
                <a:lnTo>
                  <a:pt x="26397" y="5089"/>
                </a:lnTo>
                <a:lnTo>
                  <a:pt x="26397" y="5114"/>
                </a:lnTo>
                <a:cubicBezTo>
                  <a:pt x="26458" y="5114"/>
                  <a:pt x="26482" y="5142"/>
                  <a:pt x="26482" y="5207"/>
                </a:cubicBezTo>
                <a:lnTo>
                  <a:pt x="26482" y="5681"/>
                </a:lnTo>
                <a:cubicBezTo>
                  <a:pt x="26482" y="5745"/>
                  <a:pt x="26454" y="5774"/>
                  <a:pt x="26397" y="5774"/>
                </a:cubicBezTo>
                <a:lnTo>
                  <a:pt x="26397" y="5798"/>
                </a:lnTo>
                <a:lnTo>
                  <a:pt x="26673" y="5798"/>
                </a:lnTo>
                <a:lnTo>
                  <a:pt x="26673" y="5774"/>
                </a:lnTo>
                <a:cubicBezTo>
                  <a:pt x="26616" y="5774"/>
                  <a:pt x="26584" y="5745"/>
                  <a:pt x="26584" y="5681"/>
                </a:cubicBezTo>
                <a:cubicBezTo>
                  <a:pt x="26584" y="5669"/>
                  <a:pt x="26584" y="5563"/>
                  <a:pt x="26584" y="5454"/>
                </a:cubicBezTo>
                <a:cubicBezTo>
                  <a:pt x="26612" y="5454"/>
                  <a:pt x="26689" y="5454"/>
                  <a:pt x="26729" y="5454"/>
                </a:cubicBezTo>
                <a:cubicBezTo>
                  <a:pt x="26790" y="5454"/>
                  <a:pt x="26819" y="5486"/>
                  <a:pt x="26831" y="5551"/>
                </a:cubicBezTo>
                <a:lnTo>
                  <a:pt x="26855" y="5551"/>
                </a:lnTo>
                <a:lnTo>
                  <a:pt x="26855" y="5304"/>
                </a:lnTo>
                <a:lnTo>
                  <a:pt x="26831" y="5304"/>
                </a:lnTo>
                <a:cubicBezTo>
                  <a:pt x="26827" y="5373"/>
                  <a:pt x="26794" y="5405"/>
                  <a:pt x="26738" y="5405"/>
                </a:cubicBezTo>
                <a:cubicBezTo>
                  <a:pt x="26693" y="5405"/>
                  <a:pt x="26612" y="5405"/>
                  <a:pt x="26584" y="5405"/>
                </a:cubicBezTo>
                <a:cubicBezTo>
                  <a:pt x="26584" y="5292"/>
                  <a:pt x="26584" y="5179"/>
                  <a:pt x="26584" y="5166"/>
                </a:cubicBezTo>
                <a:cubicBezTo>
                  <a:pt x="26584" y="5142"/>
                  <a:pt x="26600" y="5134"/>
                  <a:pt x="26620" y="5134"/>
                </a:cubicBezTo>
                <a:cubicBezTo>
                  <a:pt x="26644" y="5134"/>
                  <a:pt x="26697" y="5134"/>
                  <a:pt x="26762" y="5134"/>
                </a:cubicBezTo>
                <a:cubicBezTo>
                  <a:pt x="26847" y="5134"/>
                  <a:pt x="26875" y="5170"/>
                  <a:pt x="26896" y="5247"/>
                </a:cubicBezTo>
                <a:lnTo>
                  <a:pt x="26920" y="5247"/>
                </a:lnTo>
                <a:lnTo>
                  <a:pt x="26912" y="5089"/>
                </a:lnTo>
                <a:close/>
                <a:moveTo>
                  <a:pt x="24003" y="5089"/>
                </a:moveTo>
                <a:lnTo>
                  <a:pt x="23999" y="5272"/>
                </a:lnTo>
                <a:lnTo>
                  <a:pt x="24024" y="5272"/>
                </a:lnTo>
                <a:cubicBezTo>
                  <a:pt x="24048" y="5154"/>
                  <a:pt x="24076" y="5134"/>
                  <a:pt x="24226" y="5134"/>
                </a:cubicBezTo>
                <a:lnTo>
                  <a:pt x="24226" y="5677"/>
                </a:lnTo>
                <a:cubicBezTo>
                  <a:pt x="24226" y="5741"/>
                  <a:pt x="24194" y="5770"/>
                  <a:pt x="24133" y="5770"/>
                </a:cubicBezTo>
                <a:lnTo>
                  <a:pt x="24133" y="5794"/>
                </a:lnTo>
                <a:lnTo>
                  <a:pt x="24416" y="5794"/>
                </a:lnTo>
                <a:lnTo>
                  <a:pt x="24416" y="5770"/>
                </a:lnTo>
                <a:cubicBezTo>
                  <a:pt x="24356" y="5770"/>
                  <a:pt x="24323" y="5741"/>
                  <a:pt x="24323" y="5677"/>
                </a:cubicBezTo>
                <a:lnTo>
                  <a:pt x="24323" y="5134"/>
                </a:lnTo>
                <a:cubicBezTo>
                  <a:pt x="24477" y="5134"/>
                  <a:pt x="24506" y="5154"/>
                  <a:pt x="24526" y="5272"/>
                </a:cubicBezTo>
                <a:lnTo>
                  <a:pt x="24550" y="5272"/>
                </a:lnTo>
                <a:lnTo>
                  <a:pt x="24546" y="5089"/>
                </a:lnTo>
                <a:lnTo>
                  <a:pt x="24003" y="5089"/>
                </a:lnTo>
                <a:close/>
                <a:moveTo>
                  <a:pt x="25158" y="5158"/>
                </a:moveTo>
                <a:cubicBezTo>
                  <a:pt x="25158" y="5166"/>
                  <a:pt x="25158" y="5175"/>
                  <a:pt x="25154" y="5183"/>
                </a:cubicBezTo>
                <a:cubicBezTo>
                  <a:pt x="25150" y="5192"/>
                  <a:pt x="25016" y="5426"/>
                  <a:pt x="25016" y="5426"/>
                </a:cubicBezTo>
                <a:cubicBezTo>
                  <a:pt x="25016" y="5426"/>
                  <a:pt x="24878" y="5199"/>
                  <a:pt x="24874" y="5191"/>
                </a:cubicBezTo>
                <a:cubicBezTo>
                  <a:pt x="24870" y="5183"/>
                  <a:pt x="24862" y="5166"/>
                  <a:pt x="24862" y="5154"/>
                </a:cubicBezTo>
                <a:cubicBezTo>
                  <a:pt x="24862" y="5134"/>
                  <a:pt x="24890" y="5118"/>
                  <a:pt x="24927" y="5118"/>
                </a:cubicBezTo>
                <a:lnTo>
                  <a:pt x="24927" y="5089"/>
                </a:lnTo>
                <a:lnTo>
                  <a:pt x="24647" y="5089"/>
                </a:lnTo>
                <a:lnTo>
                  <a:pt x="24647" y="5114"/>
                </a:lnTo>
                <a:cubicBezTo>
                  <a:pt x="24688" y="5114"/>
                  <a:pt x="24724" y="5150"/>
                  <a:pt x="24745" y="5183"/>
                </a:cubicBezTo>
                <a:cubicBezTo>
                  <a:pt x="24765" y="5215"/>
                  <a:pt x="24931" y="5482"/>
                  <a:pt x="24931" y="5482"/>
                </a:cubicBezTo>
                <a:lnTo>
                  <a:pt x="24931" y="5677"/>
                </a:lnTo>
                <a:cubicBezTo>
                  <a:pt x="24931" y="5745"/>
                  <a:pt x="24907" y="5770"/>
                  <a:pt x="24834" y="5770"/>
                </a:cubicBezTo>
                <a:lnTo>
                  <a:pt x="24834" y="5794"/>
                </a:lnTo>
                <a:lnTo>
                  <a:pt x="25133" y="5794"/>
                </a:lnTo>
                <a:lnTo>
                  <a:pt x="25133" y="5770"/>
                </a:lnTo>
                <a:cubicBezTo>
                  <a:pt x="25061" y="5770"/>
                  <a:pt x="25032" y="5745"/>
                  <a:pt x="25032" y="5677"/>
                </a:cubicBezTo>
                <a:lnTo>
                  <a:pt x="25032" y="5470"/>
                </a:lnTo>
                <a:cubicBezTo>
                  <a:pt x="25032" y="5470"/>
                  <a:pt x="25182" y="5219"/>
                  <a:pt x="25206" y="5179"/>
                </a:cubicBezTo>
                <a:cubicBezTo>
                  <a:pt x="25227" y="5146"/>
                  <a:pt x="25275" y="5110"/>
                  <a:pt x="25308" y="5110"/>
                </a:cubicBezTo>
                <a:lnTo>
                  <a:pt x="25308" y="5089"/>
                </a:lnTo>
                <a:lnTo>
                  <a:pt x="25093" y="5089"/>
                </a:lnTo>
                <a:lnTo>
                  <a:pt x="25093" y="5114"/>
                </a:lnTo>
                <a:cubicBezTo>
                  <a:pt x="25150" y="5118"/>
                  <a:pt x="25158" y="5138"/>
                  <a:pt x="25158" y="5158"/>
                </a:cubicBezTo>
                <a:close/>
                <a:moveTo>
                  <a:pt x="23396" y="5077"/>
                </a:moveTo>
                <a:cubicBezTo>
                  <a:pt x="23392" y="5093"/>
                  <a:pt x="23384" y="5110"/>
                  <a:pt x="23363" y="5110"/>
                </a:cubicBezTo>
                <a:cubicBezTo>
                  <a:pt x="23335" y="5110"/>
                  <a:pt x="23282" y="5077"/>
                  <a:pt x="23234" y="5077"/>
                </a:cubicBezTo>
                <a:cubicBezTo>
                  <a:pt x="23124" y="5077"/>
                  <a:pt x="23059" y="5158"/>
                  <a:pt x="23059" y="5255"/>
                </a:cubicBezTo>
                <a:cubicBezTo>
                  <a:pt x="23059" y="5336"/>
                  <a:pt x="23092" y="5389"/>
                  <a:pt x="23149" y="5426"/>
                </a:cubicBezTo>
                <a:cubicBezTo>
                  <a:pt x="23181" y="5450"/>
                  <a:pt x="23242" y="5490"/>
                  <a:pt x="23286" y="5523"/>
                </a:cubicBezTo>
                <a:cubicBezTo>
                  <a:pt x="23327" y="5551"/>
                  <a:pt x="23363" y="5583"/>
                  <a:pt x="23363" y="5652"/>
                </a:cubicBezTo>
                <a:cubicBezTo>
                  <a:pt x="23363" y="5725"/>
                  <a:pt x="23315" y="5770"/>
                  <a:pt x="23246" y="5770"/>
                </a:cubicBezTo>
                <a:cubicBezTo>
                  <a:pt x="23157" y="5770"/>
                  <a:pt x="23092" y="5701"/>
                  <a:pt x="23051" y="5579"/>
                </a:cubicBezTo>
                <a:lnTo>
                  <a:pt x="23027" y="5579"/>
                </a:lnTo>
                <a:lnTo>
                  <a:pt x="23055" y="5814"/>
                </a:lnTo>
                <a:lnTo>
                  <a:pt x="23080" y="5814"/>
                </a:lnTo>
                <a:cubicBezTo>
                  <a:pt x="23084" y="5798"/>
                  <a:pt x="23092" y="5778"/>
                  <a:pt x="23112" y="5778"/>
                </a:cubicBezTo>
                <a:cubicBezTo>
                  <a:pt x="23149" y="5778"/>
                  <a:pt x="23189" y="5814"/>
                  <a:pt x="23262" y="5814"/>
                </a:cubicBezTo>
                <a:cubicBezTo>
                  <a:pt x="23375" y="5814"/>
                  <a:pt x="23465" y="5729"/>
                  <a:pt x="23465" y="5616"/>
                </a:cubicBezTo>
                <a:cubicBezTo>
                  <a:pt x="23465" y="5539"/>
                  <a:pt x="23416" y="5474"/>
                  <a:pt x="23359" y="5438"/>
                </a:cubicBezTo>
                <a:cubicBezTo>
                  <a:pt x="23343" y="5426"/>
                  <a:pt x="23303" y="5397"/>
                  <a:pt x="23246" y="5361"/>
                </a:cubicBezTo>
                <a:cubicBezTo>
                  <a:pt x="23189" y="5320"/>
                  <a:pt x="23145" y="5284"/>
                  <a:pt x="23145" y="5223"/>
                </a:cubicBezTo>
                <a:cubicBezTo>
                  <a:pt x="23145" y="5166"/>
                  <a:pt x="23181" y="5126"/>
                  <a:pt x="23242" y="5126"/>
                </a:cubicBezTo>
                <a:cubicBezTo>
                  <a:pt x="23327" y="5126"/>
                  <a:pt x="23384" y="5199"/>
                  <a:pt x="23420" y="5312"/>
                </a:cubicBezTo>
                <a:lnTo>
                  <a:pt x="23444" y="5312"/>
                </a:lnTo>
                <a:lnTo>
                  <a:pt x="23424" y="5077"/>
                </a:lnTo>
                <a:lnTo>
                  <a:pt x="23396" y="5077"/>
                </a:lnTo>
                <a:close/>
                <a:moveTo>
                  <a:pt x="23809" y="5207"/>
                </a:moveTo>
                <a:cubicBezTo>
                  <a:pt x="23809" y="5142"/>
                  <a:pt x="23841" y="5114"/>
                  <a:pt x="23902" y="5114"/>
                </a:cubicBezTo>
                <a:lnTo>
                  <a:pt x="23902" y="5089"/>
                </a:lnTo>
                <a:lnTo>
                  <a:pt x="23618" y="5089"/>
                </a:lnTo>
                <a:lnTo>
                  <a:pt x="23618" y="5114"/>
                </a:lnTo>
                <a:cubicBezTo>
                  <a:pt x="23679" y="5114"/>
                  <a:pt x="23712" y="5142"/>
                  <a:pt x="23712" y="5207"/>
                </a:cubicBezTo>
                <a:lnTo>
                  <a:pt x="23712" y="5681"/>
                </a:lnTo>
                <a:cubicBezTo>
                  <a:pt x="23712" y="5745"/>
                  <a:pt x="23679" y="5774"/>
                  <a:pt x="23618" y="5774"/>
                </a:cubicBezTo>
                <a:lnTo>
                  <a:pt x="23618" y="5798"/>
                </a:lnTo>
                <a:lnTo>
                  <a:pt x="23902" y="5798"/>
                </a:lnTo>
                <a:lnTo>
                  <a:pt x="23902" y="5774"/>
                </a:lnTo>
                <a:cubicBezTo>
                  <a:pt x="23841" y="5774"/>
                  <a:pt x="23809" y="5745"/>
                  <a:pt x="23809" y="5681"/>
                </a:cubicBezTo>
                <a:lnTo>
                  <a:pt x="23809" y="5207"/>
                </a:lnTo>
                <a:close/>
                <a:moveTo>
                  <a:pt x="22189" y="5616"/>
                </a:moveTo>
                <a:cubicBezTo>
                  <a:pt x="22156" y="5689"/>
                  <a:pt x="22116" y="5754"/>
                  <a:pt x="22006" y="5754"/>
                </a:cubicBezTo>
                <a:cubicBezTo>
                  <a:pt x="21982" y="5754"/>
                  <a:pt x="21934" y="5754"/>
                  <a:pt x="21893" y="5754"/>
                </a:cubicBezTo>
                <a:cubicBezTo>
                  <a:pt x="21853" y="5754"/>
                  <a:pt x="21832" y="5737"/>
                  <a:pt x="21832" y="5705"/>
                </a:cubicBezTo>
                <a:cubicBezTo>
                  <a:pt x="21832" y="5693"/>
                  <a:pt x="21832" y="5575"/>
                  <a:pt x="21832" y="5454"/>
                </a:cubicBezTo>
                <a:cubicBezTo>
                  <a:pt x="21860" y="5454"/>
                  <a:pt x="21946" y="5454"/>
                  <a:pt x="21986" y="5454"/>
                </a:cubicBezTo>
                <a:cubicBezTo>
                  <a:pt x="22047" y="5454"/>
                  <a:pt x="22075" y="5486"/>
                  <a:pt x="22087" y="5551"/>
                </a:cubicBezTo>
                <a:lnTo>
                  <a:pt x="22112" y="5551"/>
                </a:lnTo>
                <a:lnTo>
                  <a:pt x="22112" y="5304"/>
                </a:lnTo>
                <a:lnTo>
                  <a:pt x="22087" y="5304"/>
                </a:lnTo>
                <a:cubicBezTo>
                  <a:pt x="22083" y="5373"/>
                  <a:pt x="22047" y="5405"/>
                  <a:pt x="21994" y="5405"/>
                </a:cubicBezTo>
                <a:cubicBezTo>
                  <a:pt x="21950" y="5405"/>
                  <a:pt x="21860" y="5405"/>
                  <a:pt x="21836" y="5405"/>
                </a:cubicBezTo>
                <a:cubicBezTo>
                  <a:pt x="21836" y="5288"/>
                  <a:pt x="21836" y="5179"/>
                  <a:pt x="21836" y="5166"/>
                </a:cubicBezTo>
                <a:cubicBezTo>
                  <a:pt x="21836" y="5142"/>
                  <a:pt x="21852" y="5134"/>
                  <a:pt x="21877" y="5134"/>
                </a:cubicBezTo>
                <a:cubicBezTo>
                  <a:pt x="21897" y="5134"/>
                  <a:pt x="21950" y="5134"/>
                  <a:pt x="22014" y="5134"/>
                </a:cubicBezTo>
                <a:cubicBezTo>
                  <a:pt x="22099" y="5134"/>
                  <a:pt x="22128" y="5170"/>
                  <a:pt x="22148" y="5247"/>
                </a:cubicBezTo>
                <a:lnTo>
                  <a:pt x="22172" y="5247"/>
                </a:lnTo>
                <a:lnTo>
                  <a:pt x="22168" y="5089"/>
                </a:lnTo>
                <a:lnTo>
                  <a:pt x="21658" y="5089"/>
                </a:lnTo>
                <a:lnTo>
                  <a:pt x="21658" y="5114"/>
                </a:lnTo>
                <a:cubicBezTo>
                  <a:pt x="21719" y="5114"/>
                  <a:pt x="21743" y="5142"/>
                  <a:pt x="21743" y="5207"/>
                </a:cubicBezTo>
                <a:lnTo>
                  <a:pt x="21743" y="5681"/>
                </a:lnTo>
                <a:cubicBezTo>
                  <a:pt x="21743" y="5745"/>
                  <a:pt x="21715" y="5774"/>
                  <a:pt x="21658" y="5774"/>
                </a:cubicBezTo>
                <a:lnTo>
                  <a:pt x="21658" y="5798"/>
                </a:lnTo>
                <a:lnTo>
                  <a:pt x="22180" y="5798"/>
                </a:lnTo>
                <a:lnTo>
                  <a:pt x="22225" y="5616"/>
                </a:lnTo>
                <a:lnTo>
                  <a:pt x="22189" y="5616"/>
                </a:lnTo>
                <a:close/>
                <a:moveTo>
                  <a:pt x="22934" y="5778"/>
                </a:moveTo>
                <a:lnTo>
                  <a:pt x="22934" y="5798"/>
                </a:lnTo>
                <a:lnTo>
                  <a:pt x="22780" y="5798"/>
                </a:lnTo>
                <a:lnTo>
                  <a:pt x="22549" y="5470"/>
                </a:lnTo>
                <a:cubicBezTo>
                  <a:pt x="22533" y="5470"/>
                  <a:pt x="22513" y="5470"/>
                  <a:pt x="22496" y="5470"/>
                </a:cubicBezTo>
                <a:lnTo>
                  <a:pt x="22496" y="5677"/>
                </a:lnTo>
                <a:cubicBezTo>
                  <a:pt x="22496" y="5741"/>
                  <a:pt x="22525" y="5770"/>
                  <a:pt x="22586" y="5770"/>
                </a:cubicBezTo>
                <a:lnTo>
                  <a:pt x="22586" y="5794"/>
                </a:lnTo>
                <a:lnTo>
                  <a:pt x="22306" y="5794"/>
                </a:lnTo>
                <a:lnTo>
                  <a:pt x="22306" y="5770"/>
                </a:lnTo>
                <a:cubicBezTo>
                  <a:pt x="22367" y="5770"/>
                  <a:pt x="22391" y="5741"/>
                  <a:pt x="22391" y="5677"/>
                </a:cubicBezTo>
                <a:lnTo>
                  <a:pt x="22391" y="5203"/>
                </a:lnTo>
                <a:cubicBezTo>
                  <a:pt x="22391" y="5138"/>
                  <a:pt x="22363" y="5110"/>
                  <a:pt x="22306" y="5110"/>
                </a:cubicBezTo>
                <a:lnTo>
                  <a:pt x="22306" y="5089"/>
                </a:lnTo>
                <a:cubicBezTo>
                  <a:pt x="22306" y="5089"/>
                  <a:pt x="22569" y="5089"/>
                  <a:pt x="22590" y="5089"/>
                </a:cubicBezTo>
                <a:cubicBezTo>
                  <a:pt x="22739" y="5089"/>
                  <a:pt x="22825" y="5162"/>
                  <a:pt x="22825" y="5276"/>
                </a:cubicBezTo>
                <a:cubicBezTo>
                  <a:pt x="22825" y="5369"/>
                  <a:pt x="22780" y="5434"/>
                  <a:pt x="22654" y="5458"/>
                </a:cubicBezTo>
                <a:cubicBezTo>
                  <a:pt x="22691" y="5507"/>
                  <a:pt x="22845" y="5721"/>
                  <a:pt x="22861" y="5741"/>
                </a:cubicBezTo>
                <a:cubicBezTo>
                  <a:pt x="22877" y="5762"/>
                  <a:pt x="22906" y="5778"/>
                  <a:pt x="22934" y="5778"/>
                </a:cubicBezTo>
                <a:close/>
                <a:moveTo>
                  <a:pt x="22521" y="5430"/>
                </a:moveTo>
                <a:cubicBezTo>
                  <a:pt x="22642" y="5430"/>
                  <a:pt x="22723" y="5385"/>
                  <a:pt x="22723" y="5276"/>
                </a:cubicBezTo>
                <a:cubicBezTo>
                  <a:pt x="22723" y="5187"/>
                  <a:pt x="22679" y="5130"/>
                  <a:pt x="22561" y="5130"/>
                </a:cubicBezTo>
                <a:cubicBezTo>
                  <a:pt x="22509" y="5130"/>
                  <a:pt x="22496" y="5142"/>
                  <a:pt x="22496" y="5191"/>
                </a:cubicBezTo>
                <a:lnTo>
                  <a:pt x="22496" y="5430"/>
                </a:lnTo>
                <a:cubicBezTo>
                  <a:pt x="22500" y="5430"/>
                  <a:pt x="22509" y="5430"/>
                  <a:pt x="22521" y="5430"/>
                </a:cubicBezTo>
                <a:close/>
                <a:moveTo>
                  <a:pt x="20690" y="5207"/>
                </a:moveTo>
                <a:cubicBezTo>
                  <a:pt x="20690" y="5142"/>
                  <a:pt x="20722" y="5114"/>
                  <a:pt x="20783" y="5114"/>
                </a:cubicBezTo>
                <a:lnTo>
                  <a:pt x="20783" y="5089"/>
                </a:lnTo>
                <a:lnTo>
                  <a:pt x="20499" y="5089"/>
                </a:lnTo>
                <a:lnTo>
                  <a:pt x="20499" y="5114"/>
                </a:lnTo>
                <a:cubicBezTo>
                  <a:pt x="20560" y="5114"/>
                  <a:pt x="20593" y="5142"/>
                  <a:pt x="20593" y="5207"/>
                </a:cubicBezTo>
                <a:lnTo>
                  <a:pt x="20593" y="5681"/>
                </a:lnTo>
                <a:cubicBezTo>
                  <a:pt x="20593" y="5745"/>
                  <a:pt x="20560" y="5774"/>
                  <a:pt x="20499" y="5774"/>
                </a:cubicBezTo>
                <a:lnTo>
                  <a:pt x="20499" y="5798"/>
                </a:lnTo>
                <a:lnTo>
                  <a:pt x="20783" y="5798"/>
                </a:lnTo>
                <a:lnTo>
                  <a:pt x="20783" y="5774"/>
                </a:lnTo>
                <a:cubicBezTo>
                  <a:pt x="20722" y="5774"/>
                  <a:pt x="20690" y="5745"/>
                  <a:pt x="20690" y="5681"/>
                </a:cubicBezTo>
                <a:lnTo>
                  <a:pt x="20690" y="5207"/>
                </a:lnTo>
                <a:close/>
                <a:moveTo>
                  <a:pt x="21156" y="5118"/>
                </a:moveTo>
                <a:lnTo>
                  <a:pt x="21156" y="5089"/>
                </a:lnTo>
                <a:lnTo>
                  <a:pt x="20896" y="5089"/>
                </a:lnTo>
                <a:lnTo>
                  <a:pt x="20896" y="5114"/>
                </a:lnTo>
                <a:cubicBezTo>
                  <a:pt x="20929" y="5114"/>
                  <a:pt x="20961" y="5134"/>
                  <a:pt x="20981" y="5187"/>
                </a:cubicBezTo>
                <a:cubicBezTo>
                  <a:pt x="21006" y="5239"/>
                  <a:pt x="21237" y="5806"/>
                  <a:pt x="21237" y="5806"/>
                </a:cubicBezTo>
                <a:lnTo>
                  <a:pt x="21253" y="5806"/>
                </a:lnTo>
                <a:cubicBezTo>
                  <a:pt x="21253" y="5806"/>
                  <a:pt x="21455" y="5235"/>
                  <a:pt x="21476" y="5187"/>
                </a:cubicBezTo>
                <a:cubicBezTo>
                  <a:pt x="21492" y="5138"/>
                  <a:pt x="21524" y="5114"/>
                  <a:pt x="21553" y="5114"/>
                </a:cubicBezTo>
                <a:lnTo>
                  <a:pt x="21553" y="5089"/>
                </a:lnTo>
                <a:lnTo>
                  <a:pt x="21354" y="5089"/>
                </a:lnTo>
                <a:lnTo>
                  <a:pt x="21354" y="5114"/>
                </a:lnTo>
                <a:cubicBezTo>
                  <a:pt x="21399" y="5114"/>
                  <a:pt x="21423" y="5138"/>
                  <a:pt x="21423" y="5170"/>
                </a:cubicBezTo>
                <a:cubicBezTo>
                  <a:pt x="21423" y="5179"/>
                  <a:pt x="21419" y="5191"/>
                  <a:pt x="21419" y="5199"/>
                </a:cubicBezTo>
                <a:cubicBezTo>
                  <a:pt x="21415" y="5211"/>
                  <a:pt x="21269" y="5616"/>
                  <a:pt x="21269" y="5616"/>
                </a:cubicBezTo>
                <a:cubicBezTo>
                  <a:pt x="21269" y="5616"/>
                  <a:pt x="21099" y="5207"/>
                  <a:pt x="21091" y="5191"/>
                </a:cubicBezTo>
                <a:cubicBezTo>
                  <a:pt x="21087" y="5183"/>
                  <a:pt x="21087" y="5170"/>
                  <a:pt x="21087" y="5158"/>
                </a:cubicBezTo>
                <a:cubicBezTo>
                  <a:pt x="21087" y="5134"/>
                  <a:pt x="21111" y="5118"/>
                  <a:pt x="21156" y="5118"/>
                </a:cubicBezTo>
                <a:close/>
                <a:moveTo>
                  <a:pt x="18778" y="4887"/>
                </a:moveTo>
                <a:cubicBezTo>
                  <a:pt x="18855" y="4887"/>
                  <a:pt x="18895" y="4928"/>
                  <a:pt x="18895" y="5037"/>
                </a:cubicBezTo>
                <a:cubicBezTo>
                  <a:pt x="18895" y="5147"/>
                  <a:pt x="18895" y="5292"/>
                  <a:pt x="18895" y="5474"/>
                </a:cubicBezTo>
                <a:cubicBezTo>
                  <a:pt x="18895" y="5697"/>
                  <a:pt x="19017" y="5814"/>
                  <a:pt x="19227" y="5814"/>
                </a:cubicBezTo>
                <a:cubicBezTo>
                  <a:pt x="19410" y="5814"/>
                  <a:pt x="19547" y="5705"/>
                  <a:pt x="19547" y="5490"/>
                </a:cubicBezTo>
                <a:cubicBezTo>
                  <a:pt x="19547" y="5292"/>
                  <a:pt x="19547" y="5085"/>
                  <a:pt x="19547" y="5012"/>
                </a:cubicBezTo>
                <a:cubicBezTo>
                  <a:pt x="19547" y="4940"/>
                  <a:pt x="19568" y="4891"/>
                  <a:pt x="19657" y="4891"/>
                </a:cubicBezTo>
                <a:lnTo>
                  <a:pt x="19657" y="4867"/>
                </a:lnTo>
                <a:lnTo>
                  <a:pt x="19377" y="4867"/>
                </a:lnTo>
                <a:lnTo>
                  <a:pt x="19377" y="4891"/>
                </a:lnTo>
                <a:cubicBezTo>
                  <a:pt x="19458" y="4891"/>
                  <a:pt x="19491" y="4927"/>
                  <a:pt x="19491" y="5021"/>
                </a:cubicBezTo>
                <a:cubicBezTo>
                  <a:pt x="19495" y="5118"/>
                  <a:pt x="19499" y="5366"/>
                  <a:pt x="19499" y="5515"/>
                </a:cubicBezTo>
                <a:cubicBezTo>
                  <a:pt x="19499" y="5665"/>
                  <a:pt x="19394" y="5758"/>
                  <a:pt x="19248" y="5758"/>
                </a:cubicBezTo>
                <a:cubicBezTo>
                  <a:pt x="19110" y="5758"/>
                  <a:pt x="18997" y="5677"/>
                  <a:pt x="18997" y="5502"/>
                </a:cubicBezTo>
                <a:cubicBezTo>
                  <a:pt x="18997" y="5328"/>
                  <a:pt x="18997" y="5089"/>
                  <a:pt x="18997" y="5012"/>
                </a:cubicBezTo>
                <a:cubicBezTo>
                  <a:pt x="18997" y="4940"/>
                  <a:pt x="19025" y="4891"/>
                  <a:pt x="19106" y="4891"/>
                </a:cubicBezTo>
                <a:lnTo>
                  <a:pt x="19106" y="4867"/>
                </a:lnTo>
                <a:lnTo>
                  <a:pt x="18774" y="4867"/>
                </a:lnTo>
                <a:lnTo>
                  <a:pt x="18774" y="4887"/>
                </a:lnTo>
                <a:lnTo>
                  <a:pt x="18778" y="4887"/>
                </a:lnTo>
                <a:close/>
                <a:moveTo>
                  <a:pt x="20123" y="5089"/>
                </a:moveTo>
                <a:lnTo>
                  <a:pt x="20123" y="5114"/>
                </a:lnTo>
                <a:cubicBezTo>
                  <a:pt x="20179" y="5114"/>
                  <a:pt x="20212" y="5154"/>
                  <a:pt x="20212" y="5219"/>
                </a:cubicBezTo>
                <a:cubicBezTo>
                  <a:pt x="20212" y="5264"/>
                  <a:pt x="20212" y="5466"/>
                  <a:pt x="20212" y="5592"/>
                </a:cubicBezTo>
                <a:lnTo>
                  <a:pt x="19843" y="5085"/>
                </a:lnTo>
                <a:lnTo>
                  <a:pt x="19681" y="5085"/>
                </a:lnTo>
                <a:lnTo>
                  <a:pt x="19681" y="5110"/>
                </a:lnTo>
                <a:cubicBezTo>
                  <a:pt x="19714" y="5110"/>
                  <a:pt x="19738" y="5126"/>
                  <a:pt x="19750" y="5142"/>
                </a:cubicBezTo>
                <a:cubicBezTo>
                  <a:pt x="19750" y="5142"/>
                  <a:pt x="19758" y="5154"/>
                  <a:pt x="19770" y="5170"/>
                </a:cubicBezTo>
                <a:cubicBezTo>
                  <a:pt x="19770" y="5247"/>
                  <a:pt x="19770" y="5583"/>
                  <a:pt x="19770" y="5644"/>
                </a:cubicBezTo>
                <a:cubicBezTo>
                  <a:pt x="19770" y="5725"/>
                  <a:pt x="19742" y="5766"/>
                  <a:pt x="19677" y="5766"/>
                </a:cubicBezTo>
                <a:lnTo>
                  <a:pt x="19677" y="5790"/>
                </a:lnTo>
                <a:lnTo>
                  <a:pt x="19904" y="5790"/>
                </a:lnTo>
                <a:lnTo>
                  <a:pt x="19904" y="5766"/>
                </a:lnTo>
                <a:cubicBezTo>
                  <a:pt x="19847" y="5766"/>
                  <a:pt x="19815" y="5729"/>
                  <a:pt x="19815" y="5664"/>
                </a:cubicBezTo>
                <a:cubicBezTo>
                  <a:pt x="19815" y="5612"/>
                  <a:pt x="19815" y="5332"/>
                  <a:pt x="19815" y="5231"/>
                </a:cubicBezTo>
                <a:cubicBezTo>
                  <a:pt x="19948" y="5413"/>
                  <a:pt x="20236" y="5802"/>
                  <a:pt x="20236" y="5802"/>
                </a:cubicBezTo>
                <a:lnTo>
                  <a:pt x="20252" y="5802"/>
                </a:lnTo>
                <a:cubicBezTo>
                  <a:pt x="20252" y="5802"/>
                  <a:pt x="20252" y="5304"/>
                  <a:pt x="20252" y="5231"/>
                </a:cubicBezTo>
                <a:cubicBezTo>
                  <a:pt x="20252" y="5142"/>
                  <a:pt x="20289" y="5110"/>
                  <a:pt x="20345" y="5110"/>
                </a:cubicBezTo>
                <a:lnTo>
                  <a:pt x="20345" y="5089"/>
                </a:lnTo>
                <a:lnTo>
                  <a:pt x="20123" y="5089"/>
                </a:lnTo>
                <a:close/>
                <a:moveTo>
                  <a:pt x="85" y="5814"/>
                </a:moveTo>
                <a:lnTo>
                  <a:pt x="81" y="5073"/>
                </a:lnTo>
                <a:lnTo>
                  <a:pt x="0" y="5077"/>
                </a:lnTo>
                <a:lnTo>
                  <a:pt x="4" y="5814"/>
                </a:lnTo>
                <a:lnTo>
                  <a:pt x="85" y="5814"/>
                </a:lnTo>
                <a:close/>
                <a:moveTo>
                  <a:pt x="789" y="5814"/>
                </a:moveTo>
                <a:lnTo>
                  <a:pt x="785" y="5073"/>
                </a:lnTo>
                <a:lnTo>
                  <a:pt x="704" y="5077"/>
                </a:lnTo>
                <a:lnTo>
                  <a:pt x="704" y="5652"/>
                </a:lnTo>
                <a:lnTo>
                  <a:pt x="320" y="5073"/>
                </a:lnTo>
                <a:lnTo>
                  <a:pt x="243" y="5077"/>
                </a:lnTo>
                <a:lnTo>
                  <a:pt x="247" y="5814"/>
                </a:lnTo>
                <a:lnTo>
                  <a:pt x="328" y="5810"/>
                </a:lnTo>
                <a:lnTo>
                  <a:pt x="328" y="5231"/>
                </a:lnTo>
                <a:lnTo>
                  <a:pt x="712" y="5810"/>
                </a:lnTo>
                <a:lnTo>
                  <a:pt x="789" y="5810"/>
                </a:lnTo>
                <a:lnTo>
                  <a:pt x="789" y="5814"/>
                </a:lnTo>
                <a:close/>
                <a:moveTo>
                  <a:pt x="1393" y="5608"/>
                </a:moveTo>
                <a:cubicBezTo>
                  <a:pt x="1393" y="5547"/>
                  <a:pt x="1373" y="5494"/>
                  <a:pt x="1328" y="5458"/>
                </a:cubicBezTo>
                <a:cubicBezTo>
                  <a:pt x="1296" y="5430"/>
                  <a:pt x="1259" y="5417"/>
                  <a:pt x="1190" y="5405"/>
                </a:cubicBezTo>
                <a:lnTo>
                  <a:pt x="1109" y="5393"/>
                </a:lnTo>
                <a:cubicBezTo>
                  <a:pt x="1069" y="5385"/>
                  <a:pt x="1032" y="5374"/>
                  <a:pt x="1012" y="5353"/>
                </a:cubicBezTo>
                <a:cubicBezTo>
                  <a:pt x="992" y="5333"/>
                  <a:pt x="980" y="5308"/>
                  <a:pt x="980" y="5272"/>
                </a:cubicBezTo>
                <a:cubicBezTo>
                  <a:pt x="980" y="5191"/>
                  <a:pt x="1037" y="5138"/>
                  <a:pt x="1130" y="5138"/>
                </a:cubicBezTo>
                <a:cubicBezTo>
                  <a:pt x="1203" y="5138"/>
                  <a:pt x="1251" y="5154"/>
                  <a:pt x="1304" y="5199"/>
                </a:cubicBezTo>
                <a:lnTo>
                  <a:pt x="1352" y="5142"/>
                </a:lnTo>
                <a:cubicBezTo>
                  <a:pt x="1288" y="5085"/>
                  <a:pt x="1223" y="5061"/>
                  <a:pt x="1130" y="5061"/>
                </a:cubicBezTo>
                <a:cubicBezTo>
                  <a:pt x="984" y="5061"/>
                  <a:pt x="891" y="5142"/>
                  <a:pt x="891" y="5272"/>
                </a:cubicBezTo>
                <a:cubicBezTo>
                  <a:pt x="891" y="5332"/>
                  <a:pt x="911" y="5377"/>
                  <a:pt x="947" y="5413"/>
                </a:cubicBezTo>
                <a:cubicBezTo>
                  <a:pt x="980" y="5442"/>
                  <a:pt x="1024" y="5462"/>
                  <a:pt x="1085" y="5470"/>
                </a:cubicBezTo>
                <a:lnTo>
                  <a:pt x="1170" y="5482"/>
                </a:lnTo>
                <a:cubicBezTo>
                  <a:pt x="1223" y="5490"/>
                  <a:pt x="1243" y="5498"/>
                  <a:pt x="1263" y="5515"/>
                </a:cubicBezTo>
                <a:cubicBezTo>
                  <a:pt x="1284" y="5535"/>
                  <a:pt x="1296" y="5563"/>
                  <a:pt x="1296" y="5604"/>
                </a:cubicBezTo>
                <a:cubicBezTo>
                  <a:pt x="1296" y="5689"/>
                  <a:pt x="1231" y="5737"/>
                  <a:pt x="1126" y="5737"/>
                </a:cubicBezTo>
                <a:cubicBezTo>
                  <a:pt x="1041" y="5737"/>
                  <a:pt x="984" y="5717"/>
                  <a:pt x="923" y="5656"/>
                </a:cubicBezTo>
                <a:lnTo>
                  <a:pt x="870" y="5713"/>
                </a:lnTo>
                <a:cubicBezTo>
                  <a:pt x="939" y="5782"/>
                  <a:pt x="1012" y="5810"/>
                  <a:pt x="1126" y="5810"/>
                </a:cubicBezTo>
                <a:cubicBezTo>
                  <a:pt x="1292" y="5818"/>
                  <a:pt x="1393" y="5737"/>
                  <a:pt x="1393" y="5608"/>
                </a:cubicBezTo>
                <a:close/>
                <a:moveTo>
                  <a:pt x="1717" y="5814"/>
                </a:moveTo>
                <a:lnTo>
                  <a:pt x="1713" y="5150"/>
                </a:lnTo>
                <a:lnTo>
                  <a:pt x="1928" y="5146"/>
                </a:lnTo>
                <a:lnTo>
                  <a:pt x="1924" y="5073"/>
                </a:lnTo>
                <a:lnTo>
                  <a:pt x="1417" y="5077"/>
                </a:lnTo>
                <a:lnTo>
                  <a:pt x="1421" y="5150"/>
                </a:lnTo>
                <a:lnTo>
                  <a:pt x="1632" y="5146"/>
                </a:lnTo>
                <a:lnTo>
                  <a:pt x="1636" y="5814"/>
                </a:lnTo>
                <a:lnTo>
                  <a:pt x="1717" y="5814"/>
                </a:lnTo>
                <a:close/>
                <a:moveTo>
                  <a:pt x="2122" y="5814"/>
                </a:moveTo>
                <a:lnTo>
                  <a:pt x="2118" y="5073"/>
                </a:lnTo>
                <a:lnTo>
                  <a:pt x="2037" y="5077"/>
                </a:lnTo>
                <a:lnTo>
                  <a:pt x="2041" y="5814"/>
                </a:lnTo>
                <a:lnTo>
                  <a:pt x="2122" y="5814"/>
                </a:lnTo>
                <a:close/>
                <a:moveTo>
                  <a:pt x="2523" y="5814"/>
                </a:moveTo>
                <a:lnTo>
                  <a:pt x="2519" y="5150"/>
                </a:lnTo>
                <a:lnTo>
                  <a:pt x="2734" y="5146"/>
                </a:lnTo>
                <a:lnTo>
                  <a:pt x="2730" y="5073"/>
                </a:lnTo>
                <a:lnTo>
                  <a:pt x="2223" y="5077"/>
                </a:lnTo>
                <a:lnTo>
                  <a:pt x="2227" y="5150"/>
                </a:lnTo>
                <a:lnTo>
                  <a:pt x="2438" y="5146"/>
                </a:lnTo>
                <a:lnTo>
                  <a:pt x="2442" y="5814"/>
                </a:lnTo>
                <a:lnTo>
                  <a:pt x="2523" y="5814"/>
                </a:lnTo>
                <a:close/>
                <a:moveTo>
                  <a:pt x="3325" y="5567"/>
                </a:moveTo>
                <a:lnTo>
                  <a:pt x="3321" y="5073"/>
                </a:lnTo>
                <a:lnTo>
                  <a:pt x="3240" y="5077"/>
                </a:lnTo>
                <a:lnTo>
                  <a:pt x="3240" y="5563"/>
                </a:lnTo>
                <a:cubicBezTo>
                  <a:pt x="3240" y="5673"/>
                  <a:pt x="3171" y="5745"/>
                  <a:pt x="3066" y="5745"/>
                </a:cubicBezTo>
                <a:cubicBezTo>
                  <a:pt x="2961" y="5745"/>
                  <a:pt x="2892" y="5673"/>
                  <a:pt x="2892" y="5563"/>
                </a:cubicBezTo>
                <a:lnTo>
                  <a:pt x="2888" y="5073"/>
                </a:lnTo>
                <a:lnTo>
                  <a:pt x="2807" y="5077"/>
                </a:lnTo>
                <a:lnTo>
                  <a:pt x="2807" y="5567"/>
                </a:lnTo>
                <a:cubicBezTo>
                  <a:pt x="2807" y="5717"/>
                  <a:pt x="2912" y="5818"/>
                  <a:pt x="3066" y="5818"/>
                </a:cubicBezTo>
                <a:cubicBezTo>
                  <a:pt x="3216" y="5818"/>
                  <a:pt x="3325" y="5713"/>
                  <a:pt x="3325" y="5567"/>
                </a:cubicBezTo>
                <a:close/>
                <a:moveTo>
                  <a:pt x="3690" y="5814"/>
                </a:moveTo>
                <a:lnTo>
                  <a:pt x="3686" y="5150"/>
                </a:lnTo>
                <a:lnTo>
                  <a:pt x="3900" y="5146"/>
                </a:lnTo>
                <a:lnTo>
                  <a:pt x="3896" y="5073"/>
                </a:lnTo>
                <a:lnTo>
                  <a:pt x="3390" y="5077"/>
                </a:lnTo>
                <a:lnTo>
                  <a:pt x="3394" y="5150"/>
                </a:lnTo>
                <a:lnTo>
                  <a:pt x="3605" y="5146"/>
                </a:lnTo>
                <a:lnTo>
                  <a:pt x="3609" y="5814"/>
                </a:lnTo>
                <a:lnTo>
                  <a:pt x="3690" y="5814"/>
                </a:lnTo>
                <a:close/>
                <a:moveTo>
                  <a:pt x="4472" y="5814"/>
                </a:moveTo>
                <a:lnTo>
                  <a:pt x="4468" y="5737"/>
                </a:lnTo>
                <a:lnTo>
                  <a:pt x="4095" y="5741"/>
                </a:lnTo>
                <a:lnTo>
                  <a:pt x="4091" y="5478"/>
                </a:lnTo>
                <a:lnTo>
                  <a:pt x="4415" y="5474"/>
                </a:lnTo>
                <a:lnTo>
                  <a:pt x="4411" y="5401"/>
                </a:lnTo>
                <a:lnTo>
                  <a:pt x="4091" y="5405"/>
                </a:lnTo>
                <a:lnTo>
                  <a:pt x="4087" y="5150"/>
                </a:lnTo>
                <a:lnTo>
                  <a:pt x="4468" y="5146"/>
                </a:lnTo>
                <a:lnTo>
                  <a:pt x="4463" y="5073"/>
                </a:lnTo>
                <a:lnTo>
                  <a:pt x="4006" y="5077"/>
                </a:lnTo>
                <a:lnTo>
                  <a:pt x="4010" y="5814"/>
                </a:lnTo>
                <a:lnTo>
                  <a:pt x="4472" y="5814"/>
                </a:lnTo>
                <a:close/>
                <a:moveTo>
                  <a:pt x="5120" y="5644"/>
                </a:moveTo>
                <a:cubicBezTo>
                  <a:pt x="5168" y="5604"/>
                  <a:pt x="5197" y="5539"/>
                  <a:pt x="5213" y="5442"/>
                </a:cubicBezTo>
                <a:cubicBezTo>
                  <a:pt x="5217" y="5426"/>
                  <a:pt x="5221" y="5385"/>
                  <a:pt x="5221" y="5353"/>
                </a:cubicBezTo>
                <a:cubicBezTo>
                  <a:pt x="5221" y="5191"/>
                  <a:pt x="5083" y="5183"/>
                  <a:pt x="5055" y="5183"/>
                </a:cubicBezTo>
                <a:cubicBezTo>
                  <a:pt x="4998" y="5183"/>
                  <a:pt x="4950" y="5203"/>
                  <a:pt x="4909" y="5235"/>
                </a:cubicBezTo>
                <a:cubicBezTo>
                  <a:pt x="4864" y="5276"/>
                  <a:pt x="4832" y="5341"/>
                  <a:pt x="4816" y="5438"/>
                </a:cubicBezTo>
                <a:cubicBezTo>
                  <a:pt x="4812" y="5454"/>
                  <a:pt x="4808" y="5494"/>
                  <a:pt x="4808" y="5527"/>
                </a:cubicBezTo>
                <a:cubicBezTo>
                  <a:pt x="4808" y="5652"/>
                  <a:pt x="4897" y="5697"/>
                  <a:pt x="4974" y="5697"/>
                </a:cubicBezTo>
                <a:cubicBezTo>
                  <a:pt x="5031" y="5701"/>
                  <a:pt x="5079" y="5681"/>
                  <a:pt x="5120" y="5644"/>
                </a:cubicBezTo>
                <a:close/>
                <a:moveTo>
                  <a:pt x="5148" y="5357"/>
                </a:moveTo>
                <a:cubicBezTo>
                  <a:pt x="5148" y="5377"/>
                  <a:pt x="5144" y="5405"/>
                  <a:pt x="5136" y="5442"/>
                </a:cubicBezTo>
                <a:cubicBezTo>
                  <a:pt x="5120" y="5519"/>
                  <a:pt x="5103" y="5563"/>
                  <a:pt x="5071" y="5596"/>
                </a:cubicBezTo>
                <a:cubicBezTo>
                  <a:pt x="5047" y="5620"/>
                  <a:pt x="5014" y="5632"/>
                  <a:pt x="4982" y="5632"/>
                </a:cubicBezTo>
                <a:cubicBezTo>
                  <a:pt x="4962" y="5632"/>
                  <a:pt x="4889" y="5624"/>
                  <a:pt x="4889" y="5531"/>
                </a:cubicBezTo>
                <a:cubicBezTo>
                  <a:pt x="4889" y="5511"/>
                  <a:pt x="4893" y="5478"/>
                  <a:pt x="4901" y="5442"/>
                </a:cubicBezTo>
                <a:cubicBezTo>
                  <a:pt x="4917" y="5365"/>
                  <a:pt x="4933" y="5320"/>
                  <a:pt x="4966" y="5288"/>
                </a:cubicBezTo>
                <a:cubicBezTo>
                  <a:pt x="4990" y="5264"/>
                  <a:pt x="5022" y="5251"/>
                  <a:pt x="5055" y="5251"/>
                </a:cubicBezTo>
                <a:cubicBezTo>
                  <a:pt x="5075" y="5251"/>
                  <a:pt x="5148" y="5260"/>
                  <a:pt x="5148" y="5357"/>
                </a:cubicBezTo>
                <a:close/>
                <a:moveTo>
                  <a:pt x="5634" y="5693"/>
                </a:moveTo>
                <a:lnTo>
                  <a:pt x="5699" y="5377"/>
                </a:lnTo>
                <a:cubicBezTo>
                  <a:pt x="5703" y="5361"/>
                  <a:pt x="5703" y="5345"/>
                  <a:pt x="5703" y="5328"/>
                </a:cubicBezTo>
                <a:cubicBezTo>
                  <a:pt x="5703" y="5243"/>
                  <a:pt x="5646" y="5183"/>
                  <a:pt x="5561" y="5183"/>
                </a:cubicBezTo>
                <a:cubicBezTo>
                  <a:pt x="5500" y="5183"/>
                  <a:pt x="5456" y="5203"/>
                  <a:pt x="5419" y="5239"/>
                </a:cubicBezTo>
                <a:lnTo>
                  <a:pt x="5428" y="5191"/>
                </a:lnTo>
                <a:lnTo>
                  <a:pt x="5355" y="5195"/>
                </a:lnTo>
                <a:lnTo>
                  <a:pt x="5257" y="5697"/>
                </a:lnTo>
                <a:lnTo>
                  <a:pt x="5330" y="5693"/>
                </a:lnTo>
                <a:lnTo>
                  <a:pt x="5391" y="5389"/>
                </a:lnTo>
                <a:cubicBezTo>
                  <a:pt x="5415" y="5264"/>
                  <a:pt x="5517" y="5255"/>
                  <a:pt x="5537" y="5255"/>
                </a:cubicBezTo>
                <a:cubicBezTo>
                  <a:pt x="5590" y="5255"/>
                  <a:pt x="5622" y="5288"/>
                  <a:pt x="5622" y="5341"/>
                </a:cubicBezTo>
                <a:cubicBezTo>
                  <a:pt x="5622" y="5353"/>
                  <a:pt x="5622" y="5369"/>
                  <a:pt x="5618" y="5385"/>
                </a:cubicBezTo>
                <a:lnTo>
                  <a:pt x="5561" y="5697"/>
                </a:lnTo>
                <a:lnTo>
                  <a:pt x="5634" y="5697"/>
                </a:lnTo>
                <a:lnTo>
                  <a:pt x="5634" y="5693"/>
                </a:lnTo>
                <a:close/>
                <a:moveTo>
                  <a:pt x="6542" y="5592"/>
                </a:moveTo>
                <a:lnTo>
                  <a:pt x="6460" y="5596"/>
                </a:lnTo>
                <a:cubicBezTo>
                  <a:pt x="6440" y="5689"/>
                  <a:pt x="6375" y="5741"/>
                  <a:pt x="6286" y="5741"/>
                </a:cubicBezTo>
                <a:cubicBezTo>
                  <a:pt x="6238" y="5741"/>
                  <a:pt x="6193" y="5721"/>
                  <a:pt x="6161" y="5693"/>
                </a:cubicBezTo>
                <a:cubicBezTo>
                  <a:pt x="6116" y="5648"/>
                  <a:pt x="6112" y="5600"/>
                  <a:pt x="6112" y="5442"/>
                </a:cubicBezTo>
                <a:cubicBezTo>
                  <a:pt x="6112" y="5284"/>
                  <a:pt x="6116" y="5239"/>
                  <a:pt x="6161" y="5191"/>
                </a:cubicBezTo>
                <a:cubicBezTo>
                  <a:pt x="6193" y="5158"/>
                  <a:pt x="6238" y="5142"/>
                  <a:pt x="6286" y="5142"/>
                </a:cubicBezTo>
                <a:cubicBezTo>
                  <a:pt x="6371" y="5142"/>
                  <a:pt x="6436" y="5195"/>
                  <a:pt x="6460" y="5292"/>
                </a:cubicBezTo>
                <a:lnTo>
                  <a:pt x="6546" y="5288"/>
                </a:lnTo>
                <a:cubicBezTo>
                  <a:pt x="6521" y="5150"/>
                  <a:pt x="6424" y="5065"/>
                  <a:pt x="6286" y="5065"/>
                </a:cubicBezTo>
                <a:cubicBezTo>
                  <a:pt x="6213" y="5065"/>
                  <a:pt x="6145" y="5093"/>
                  <a:pt x="6096" y="5142"/>
                </a:cubicBezTo>
                <a:cubicBezTo>
                  <a:pt x="6027" y="5211"/>
                  <a:pt x="6027" y="5284"/>
                  <a:pt x="6027" y="5442"/>
                </a:cubicBezTo>
                <a:cubicBezTo>
                  <a:pt x="6027" y="5600"/>
                  <a:pt x="6027" y="5673"/>
                  <a:pt x="6096" y="5741"/>
                </a:cubicBezTo>
                <a:cubicBezTo>
                  <a:pt x="6145" y="5790"/>
                  <a:pt x="6213" y="5818"/>
                  <a:pt x="6286" y="5818"/>
                </a:cubicBezTo>
                <a:cubicBezTo>
                  <a:pt x="6420" y="5818"/>
                  <a:pt x="6521" y="5733"/>
                  <a:pt x="6542" y="5592"/>
                </a:cubicBezTo>
                <a:close/>
                <a:moveTo>
                  <a:pt x="7109" y="5741"/>
                </a:moveTo>
                <a:cubicBezTo>
                  <a:pt x="7177" y="5673"/>
                  <a:pt x="7177" y="5600"/>
                  <a:pt x="7177" y="5442"/>
                </a:cubicBezTo>
                <a:cubicBezTo>
                  <a:pt x="7177" y="5284"/>
                  <a:pt x="7177" y="5211"/>
                  <a:pt x="7109" y="5142"/>
                </a:cubicBezTo>
                <a:cubicBezTo>
                  <a:pt x="7060" y="5093"/>
                  <a:pt x="6991" y="5065"/>
                  <a:pt x="6918" y="5065"/>
                </a:cubicBezTo>
                <a:cubicBezTo>
                  <a:pt x="6845" y="5065"/>
                  <a:pt x="6780" y="5093"/>
                  <a:pt x="6728" y="5142"/>
                </a:cubicBezTo>
                <a:cubicBezTo>
                  <a:pt x="6659" y="5211"/>
                  <a:pt x="6659" y="5284"/>
                  <a:pt x="6659" y="5442"/>
                </a:cubicBezTo>
                <a:cubicBezTo>
                  <a:pt x="6659" y="5600"/>
                  <a:pt x="6659" y="5673"/>
                  <a:pt x="6728" y="5741"/>
                </a:cubicBezTo>
                <a:cubicBezTo>
                  <a:pt x="6776" y="5790"/>
                  <a:pt x="6845" y="5818"/>
                  <a:pt x="6918" y="5818"/>
                </a:cubicBezTo>
                <a:cubicBezTo>
                  <a:pt x="6991" y="5818"/>
                  <a:pt x="7056" y="5794"/>
                  <a:pt x="7109" y="5741"/>
                </a:cubicBezTo>
                <a:close/>
                <a:moveTo>
                  <a:pt x="7040" y="5195"/>
                </a:moveTo>
                <a:cubicBezTo>
                  <a:pt x="7084" y="5239"/>
                  <a:pt x="7088" y="5288"/>
                  <a:pt x="7088" y="5442"/>
                </a:cubicBezTo>
                <a:cubicBezTo>
                  <a:pt x="7088" y="5600"/>
                  <a:pt x="7084" y="5644"/>
                  <a:pt x="7036" y="5689"/>
                </a:cubicBezTo>
                <a:cubicBezTo>
                  <a:pt x="7003" y="5721"/>
                  <a:pt x="6958" y="5741"/>
                  <a:pt x="6910" y="5741"/>
                </a:cubicBezTo>
                <a:cubicBezTo>
                  <a:pt x="6861" y="5741"/>
                  <a:pt x="6817" y="5721"/>
                  <a:pt x="6785" y="5689"/>
                </a:cubicBezTo>
                <a:cubicBezTo>
                  <a:pt x="6740" y="5644"/>
                  <a:pt x="6736" y="5596"/>
                  <a:pt x="6736" y="5442"/>
                </a:cubicBezTo>
                <a:cubicBezTo>
                  <a:pt x="6736" y="5284"/>
                  <a:pt x="6740" y="5239"/>
                  <a:pt x="6789" y="5195"/>
                </a:cubicBezTo>
                <a:cubicBezTo>
                  <a:pt x="6821" y="5162"/>
                  <a:pt x="6866" y="5142"/>
                  <a:pt x="6914" y="5142"/>
                </a:cubicBezTo>
                <a:cubicBezTo>
                  <a:pt x="6963" y="5142"/>
                  <a:pt x="7011" y="5162"/>
                  <a:pt x="7040" y="5195"/>
                </a:cubicBezTo>
                <a:close/>
                <a:moveTo>
                  <a:pt x="7939" y="5814"/>
                </a:moveTo>
                <a:lnTo>
                  <a:pt x="7935" y="5073"/>
                </a:lnTo>
                <a:lnTo>
                  <a:pt x="7854" y="5073"/>
                </a:lnTo>
                <a:lnTo>
                  <a:pt x="7623" y="5588"/>
                </a:lnTo>
                <a:lnTo>
                  <a:pt x="7384" y="5073"/>
                </a:lnTo>
                <a:lnTo>
                  <a:pt x="7303" y="5077"/>
                </a:lnTo>
                <a:lnTo>
                  <a:pt x="7307" y="5814"/>
                </a:lnTo>
                <a:lnTo>
                  <a:pt x="7388" y="5810"/>
                </a:lnTo>
                <a:lnTo>
                  <a:pt x="7388" y="5268"/>
                </a:lnTo>
                <a:lnTo>
                  <a:pt x="7591" y="5697"/>
                </a:lnTo>
                <a:lnTo>
                  <a:pt x="7660" y="5697"/>
                </a:lnTo>
                <a:lnTo>
                  <a:pt x="7854" y="5268"/>
                </a:lnTo>
                <a:lnTo>
                  <a:pt x="7858" y="5814"/>
                </a:lnTo>
                <a:lnTo>
                  <a:pt x="7939" y="5814"/>
                </a:lnTo>
                <a:close/>
                <a:moveTo>
                  <a:pt x="8729" y="5814"/>
                </a:moveTo>
                <a:lnTo>
                  <a:pt x="8725" y="5073"/>
                </a:lnTo>
                <a:lnTo>
                  <a:pt x="8644" y="5073"/>
                </a:lnTo>
                <a:lnTo>
                  <a:pt x="8413" y="5588"/>
                </a:lnTo>
                <a:lnTo>
                  <a:pt x="8174" y="5073"/>
                </a:lnTo>
                <a:lnTo>
                  <a:pt x="8093" y="5077"/>
                </a:lnTo>
                <a:lnTo>
                  <a:pt x="8097" y="5814"/>
                </a:lnTo>
                <a:lnTo>
                  <a:pt x="8178" y="5810"/>
                </a:lnTo>
                <a:lnTo>
                  <a:pt x="8178" y="5268"/>
                </a:lnTo>
                <a:lnTo>
                  <a:pt x="8381" y="5697"/>
                </a:lnTo>
                <a:lnTo>
                  <a:pt x="8449" y="5697"/>
                </a:lnTo>
                <a:lnTo>
                  <a:pt x="8644" y="5268"/>
                </a:lnTo>
                <a:lnTo>
                  <a:pt x="8648" y="5814"/>
                </a:lnTo>
                <a:lnTo>
                  <a:pt x="8729" y="5814"/>
                </a:lnTo>
                <a:close/>
                <a:moveTo>
                  <a:pt x="9393" y="5567"/>
                </a:moveTo>
                <a:lnTo>
                  <a:pt x="9389" y="5073"/>
                </a:lnTo>
                <a:lnTo>
                  <a:pt x="9308" y="5077"/>
                </a:lnTo>
                <a:lnTo>
                  <a:pt x="9308" y="5563"/>
                </a:lnTo>
                <a:cubicBezTo>
                  <a:pt x="9308" y="5673"/>
                  <a:pt x="9239" y="5745"/>
                  <a:pt x="9134" y="5745"/>
                </a:cubicBezTo>
                <a:cubicBezTo>
                  <a:pt x="9029" y="5745"/>
                  <a:pt x="8960" y="5673"/>
                  <a:pt x="8960" y="5563"/>
                </a:cubicBezTo>
                <a:lnTo>
                  <a:pt x="8956" y="5073"/>
                </a:lnTo>
                <a:lnTo>
                  <a:pt x="8875" y="5077"/>
                </a:lnTo>
                <a:lnTo>
                  <a:pt x="8875" y="5567"/>
                </a:lnTo>
                <a:cubicBezTo>
                  <a:pt x="8875" y="5717"/>
                  <a:pt x="8980" y="5818"/>
                  <a:pt x="9134" y="5818"/>
                </a:cubicBezTo>
                <a:cubicBezTo>
                  <a:pt x="9284" y="5818"/>
                  <a:pt x="9393" y="5713"/>
                  <a:pt x="9393" y="5567"/>
                </a:cubicBezTo>
                <a:close/>
                <a:moveTo>
                  <a:pt x="10110" y="5814"/>
                </a:moveTo>
                <a:lnTo>
                  <a:pt x="10106" y="5073"/>
                </a:lnTo>
                <a:lnTo>
                  <a:pt x="10025" y="5077"/>
                </a:lnTo>
                <a:lnTo>
                  <a:pt x="10025" y="5652"/>
                </a:lnTo>
                <a:lnTo>
                  <a:pt x="9640" y="5073"/>
                </a:lnTo>
                <a:lnTo>
                  <a:pt x="9563" y="5077"/>
                </a:lnTo>
                <a:lnTo>
                  <a:pt x="9567" y="5814"/>
                </a:lnTo>
                <a:lnTo>
                  <a:pt x="9648" y="5810"/>
                </a:lnTo>
                <a:lnTo>
                  <a:pt x="9648" y="5231"/>
                </a:lnTo>
                <a:lnTo>
                  <a:pt x="10033" y="5810"/>
                </a:lnTo>
                <a:lnTo>
                  <a:pt x="10110" y="5810"/>
                </a:lnTo>
                <a:lnTo>
                  <a:pt x="10110" y="5814"/>
                </a:lnTo>
                <a:close/>
                <a:moveTo>
                  <a:pt x="10378" y="5814"/>
                </a:moveTo>
                <a:lnTo>
                  <a:pt x="10374" y="5073"/>
                </a:lnTo>
                <a:lnTo>
                  <a:pt x="10293" y="5077"/>
                </a:lnTo>
                <a:lnTo>
                  <a:pt x="10297" y="5814"/>
                </a:lnTo>
                <a:lnTo>
                  <a:pt x="10378" y="5814"/>
                </a:lnTo>
                <a:close/>
                <a:moveTo>
                  <a:pt x="10779" y="5814"/>
                </a:moveTo>
                <a:lnTo>
                  <a:pt x="10775" y="5150"/>
                </a:lnTo>
                <a:lnTo>
                  <a:pt x="10989" y="5146"/>
                </a:lnTo>
                <a:lnTo>
                  <a:pt x="10985" y="5073"/>
                </a:lnTo>
                <a:lnTo>
                  <a:pt x="10479" y="5077"/>
                </a:lnTo>
                <a:lnTo>
                  <a:pt x="10483" y="5150"/>
                </a:lnTo>
                <a:lnTo>
                  <a:pt x="10694" y="5146"/>
                </a:lnTo>
                <a:lnTo>
                  <a:pt x="10698" y="5814"/>
                </a:lnTo>
                <a:lnTo>
                  <a:pt x="10779" y="5814"/>
                </a:lnTo>
                <a:close/>
                <a:moveTo>
                  <a:pt x="11362" y="5814"/>
                </a:moveTo>
                <a:lnTo>
                  <a:pt x="11362" y="5511"/>
                </a:lnTo>
                <a:lnTo>
                  <a:pt x="11577" y="5073"/>
                </a:lnTo>
                <a:lnTo>
                  <a:pt x="11487" y="5073"/>
                </a:lnTo>
                <a:lnTo>
                  <a:pt x="11317" y="5417"/>
                </a:lnTo>
                <a:lnTo>
                  <a:pt x="11143" y="5069"/>
                </a:lnTo>
                <a:lnTo>
                  <a:pt x="11054" y="5073"/>
                </a:lnTo>
                <a:lnTo>
                  <a:pt x="11273" y="5502"/>
                </a:lnTo>
                <a:lnTo>
                  <a:pt x="11277" y="5810"/>
                </a:lnTo>
                <a:lnTo>
                  <a:pt x="11362" y="5810"/>
                </a:lnTo>
                <a:lnTo>
                  <a:pt x="11362" y="5814"/>
                </a:lnTo>
                <a:close/>
                <a:moveTo>
                  <a:pt x="12026" y="5814"/>
                </a:moveTo>
                <a:lnTo>
                  <a:pt x="12022" y="5073"/>
                </a:lnTo>
                <a:lnTo>
                  <a:pt x="11941" y="5077"/>
                </a:lnTo>
                <a:lnTo>
                  <a:pt x="11945" y="5814"/>
                </a:lnTo>
                <a:lnTo>
                  <a:pt x="12026" y="5814"/>
                </a:lnTo>
                <a:close/>
                <a:moveTo>
                  <a:pt x="12707" y="5814"/>
                </a:moveTo>
                <a:lnTo>
                  <a:pt x="12703" y="5073"/>
                </a:lnTo>
                <a:lnTo>
                  <a:pt x="12622" y="5077"/>
                </a:lnTo>
                <a:lnTo>
                  <a:pt x="12622" y="5652"/>
                </a:lnTo>
                <a:lnTo>
                  <a:pt x="12237" y="5073"/>
                </a:lnTo>
                <a:lnTo>
                  <a:pt x="12160" y="5077"/>
                </a:lnTo>
                <a:lnTo>
                  <a:pt x="12164" y="5814"/>
                </a:lnTo>
                <a:lnTo>
                  <a:pt x="12245" y="5810"/>
                </a:lnTo>
                <a:lnTo>
                  <a:pt x="12245" y="5231"/>
                </a:lnTo>
                <a:lnTo>
                  <a:pt x="12630" y="5810"/>
                </a:lnTo>
                <a:lnTo>
                  <a:pt x="12707" y="5810"/>
                </a:lnTo>
                <a:lnTo>
                  <a:pt x="12707" y="5814"/>
                </a:lnTo>
                <a:close/>
                <a:moveTo>
                  <a:pt x="13108" y="5814"/>
                </a:moveTo>
                <a:lnTo>
                  <a:pt x="13104" y="5150"/>
                </a:lnTo>
                <a:lnTo>
                  <a:pt x="13318" y="5146"/>
                </a:lnTo>
                <a:lnTo>
                  <a:pt x="13314" y="5073"/>
                </a:lnTo>
                <a:lnTo>
                  <a:pt x="12808" y="5077"/>
                </a:lnTo>
                <a:lnTo>
                  <a:pt x="12812" y="5150"/>
                </a:lnTo>
                <a:lnTo>
                  <a:pt x="13023" y="5146"/>
                </a:lnTo>
                <a:lnTo>
                  <a:pt x="13027" y="5814"/>
                </a:lnTo>
                <a:lnTo>
                  <a:pt x="13108" y="5814"/>
                </a:lnTo>
                <a:close/>
                <a:moveTo>
                  <a:pt x="13873" y="5814"/>
                </a:moveTo>
                <a:lnTo>
                  <a:pt x="13869" y="5737"/>
                </a:lnTo>
                <a:lnTo>
                  <a:pt x="13497" y="5741"/>
                </a:lnTo>
                <a:lnTo>
                  <a:pt x="13493" y="5478"/>
                </a:lnTo>
                <a:lnTo>
                  <a:pt x="13817" y="5474"/>
                </a:lnTo>
                <a:lnTo>
                  <a:pt x="13813" y="5401"/>
                </a:lnTo>
                <a:lnTo>
                  <a:pt x="13493" y="5405"/>
                </a:lnTo>
                <a:lnTo>
                  <a:pt x="13489" y="5150"/>
                </a:lnTo>
                <a:lnTo>
                  <a:pt x="13869" y="5146"/>
                </a:lnTo>
                <a:lnTo>
                  <a:pt x="13865" y="5073"/>
                </a:lnTo>
                <a:lnTo>
                  <a:pt x="13408" y="5077"/>
                </a:lnTo>
                <a:lnTo>
                  <a:pt x="13412" y="5814"/>
                </a:lnTo>
                <a:lnTo>
                  <a:pt x="13873" y="5814"/>
                </a:lnTo>
                <a:close/>
                <a:moveTo>
                  <a:pt x="14416" y="5737"/>
                </a:moveTo>
                <a:cubicBezTo>
                  <a:pt x="14461" y="5689"/>
                  <a:pt x="14481" y="5632"/>
                  <a:pt x="14481" y="5547"/>
                </a:cubicBezTo>
                <a:lnTo>
                  <a:pt x="14477" y="5426"/>
                </a:lnTo>
                <a:lnTo>
                  <a:pt x="14214" y="5430"/>
                </a:lnTo>
                <a:lnTo>
                  <a:pt x="14218" y="5502"/>
                </a:lnTo>
                <a:lnTo>
                  <a:pt x="14396" y="5498"/>
                </a:lnTo>
                <a:lnTo>
                  <a:pt x="14396" y="5555"/>
                </a:lnTo>
                <a:cubicBezTo>
                  <a:pt x="14396" y="5612"/>
                  <a:pt x="14384" y="5652"/>
                  <a:pt x="14355" y="5685"/>
                </a:cubicBezTo>
                <a:cubicBezTo>
                  <a:pt x="14323" y="5725"/>
                  <a:pt x="14274" y="5745"/>
                  <a:pt x="14218" y="5745"/>
                </a:cubicBezTo>
                <a:cubicBezTo>
                  <a:pt x="14169" y="5745"/>
                  <a:pt x="14125" y="5725"/>
                  <a:pt x="14092" y="5697"/>
                </a:cubicBezTo>
                <a:cubicBezTo>
                  <a:pt x="14048" y="5652"/>
                  <a:pt x="14043" y="5604"/>
                  <a:pt x="14043" y="5446"/>
                </a:cubicBezTo>
                <a:cubicBezTo>
                  <a:pt x="14043" y="5288"/>
                  <a:pt x="14048" y="5243"/>
                  <a:pt x="14096" y="5199"/>
                </a:cubicBezTo>
                <a:cubicBezTo>
                  <a:pt x="14129" y="5166"/>
                  <a:pt x="14173" y="5146"/>
                  <a:pt x="14222" y="5146"/>
                </a:cubicBezTo>
                <a:cubicBezTo>
                  <a:pt x="14311" y="5146"/>
                  <a:pt x="14376" y="5203"/>
                  <a:pt x="14400" y="5296"/>
                </a:cubicBezTo>
                <a:lnTo>
                  <a:pt x="14481" y="5292"/>
                </a:lnTo>
                <a:cubicBezTo>
                  <a:pt x="14457" y="5154"/>
                  <a:pt x="14359" y="5069"/>
                  <a:pt x="14222" y="5069"/>
                </a:cubicBezTo>
                <a:cubicBezTo>
                  <a:pt x="14149" y="5069"/>
                  <a:pt x="14084" y="5098"/>
                  <a:pt x="14031" y="5146"/>
                </a:cubicBezTo>
                <a:cubicBezTo>
                  <a:pt x="13962" y="5215"/>
                  <a:pt x="13962" y="5288"/>
                  <a:pt x="13962" y="5446"/>
                </a:cubicBezTo>
                <a:cubicBezTo>
                  <a:pt x="13962" y="5604"/>
                  <a:pt x="13962" y="5677"/>
                  <a:pt x="14031" y="5745"/>
                </a:cubicBezTo>
                <a:cubicBezTo>
                  <a:pt x="14080" y="5794"/>
                  <a:pt x="14149" y="5822"/>
                  <a:pt x="14222" y="5822"/>
                </a:cubicBezTo>
                <a:cubicBezTo>
                  <a:pt x="14295" y="5822"/>
                  <a:pt x="14368" y="5790"/>
                  <a:pt x="14416" y="5737"/>
                </a:cubicBezTo>
                <a:close/>
                <a:moveTo>
                  <a:pt x="15113" y="5814"/>
                </a:moveTo>
                <a:lnTo>
                  <a:pt x="14935" y="5482"/>
                </a:lnTo>
                <a:cubicBezTo>
                  <a:pt x="15036" y="5462"/>
                  <a:pt x="15097" y="5385"/>
                  <a:pt x="15097" y="5284"/>
                </a:cubicBezTo>
                <a:cubicBezTo>
                  <a:pt x="15097" y="5158"/>
                  <a:pt x="15012" y="5077"/>
                  <a:pt x="14874" y="5077"/>
                </a:cubicBezTo>
                <a:lnTo>
                  <a:pt x="14590" y="5081"/>
                </a:lnTo>
                <a:lnTo>
                  <a:pt x="14594" y="5818"/>
                </a:lnTo>
                <a:lnTo>
                  <a:pt x="14675" y="5814"/>
                </a:lnTo>
                <a:lnTo>
                  <a:pt x="14671" y="5490"/>
                </a:lnTo>
                <a:lnTo>
                  <a:pt x="14846" y="5490"/>
                </a:lnTo>
                <a:lnTo>
                  <a:pt x="15016" y="5818"/>
                </a:lnTo>
                <a:lnTo>
                  <a:pt x="15113" y="5818"/>
                </a:lnTo>
                <a:lnTo>
                  <a:pt x="15113" y="5814"/>
                </a:lnTo>
                <a:close/>
                <a:moveTo>
                  <a:pt x="14675" y="5150"/>
                </a:moveTo>
                <a:lnTo>
                  <a:pt x="14870" y="5150"/>
                </a:lnTo>
                <a:cubicBezTo>
                  <a:pt x="14959" y="5150"/>
                  <a:pt x="15012" y="5199"/>
                  <a:pt x="15012" y="5284"/>
                </a:cubicBezTo>
                <a:cubicBezTo>
                  <a:pt x="15012" y="5365"/>
                  <a:pt x="14959" y="5413"/>
                  <a:pt x="14870" y="5413"/>
                </a:cubicBezTo>
                <a:lnTo>
                  <a:pt x="14675" y="5417"/>
                </a:lnTo>
                <a:lnTo>
                  <a:pt x="14675" y="5150"/>
                </a:lnTo>
                <a:close/>
                <a:moveTo>
                  <a:pt x="15814" y="5814"/>
                </a:moveTo>
                <a:lnTo>
                  <a:pt x="15538" y="5073"/>
                </a:lnTo>
                <a:lnTo>
                  <a:pt x="15469" y="5077"/>
                </a:lnTo>
                <a:lnTo>
                  <a:pt x="15202" y="5814"/>
                </a:lnTo>
                <a:lnTo>
                  <a:pt x="15287" y="5810"/>
                </a:lnTo>
                <a:lnTo>
                  <a:pt x="15344" y="5648"/>
                </a:lnTo>
                <a:lnTo>
                  <a:pt x="15660" y="5644"/>
                </a:lnTo>
                <a:lnTo>
                  <a:pt x="15721" y="5814"/>
                </a:lnTo>
                <a:lnTo>
                  <a:pt x="15814" y="5814"/>
                </a:lnTo>
                <a:close/>
                <a:moveTo>
                  <a:pt x="15506" y="5199"/>
                </a:moveTo>
                <a:lnTo>
                  <a:pt x="15644" y="5571"/>
                </a:lnTo>
                <a:lnTo>
                  <a:pt x="15372" y="5575"/>
                </a:lnTo>
                <a:lnTo>
                  <a:pt x="15506" y="5199"/>
                </a:lnTo>
                <a:close/>
                <a:moveTo>
                  <a:pt x="16041" y="5814"/>
                </a:moveTo>
                <a:lnTo>
                  <a:pt x="16036" y="5150"/>
                </a:lnTo>
                <a:lnTo>
                  <a:pt x="16251" y="5146"/>
                </a:lnTo>
                <a:lnTo>
                  <a:pt x="16247" y="5073"/>
                </a:lnTo>
                <a:lnTo>
                  <a:pt x="15741" y="5077"/>
                </a:lnTo>
                <a:lnTo>
                  <a:pt x="15745" y="5150"/>
                </a:lnTo>
                <a:lnTo>
                  <a:pt x="15955" y="5146"/>
                </a:lnTo>
                <a:lnTo>
                  <a:pt x="15960" y="5814"/>
                </a:lnTo>
                <a:lnTo>
                  <a:pt x="16041" y="5814"/>
                </a:lnTo>
                <a:close/>
                <a:moveTo>
                  <a:pt x="16446" y="5814"/>
                </a:moveTo>
                <a:lnTo>
                  <a:pt x="16442" y="5073"/>
                </a:lnTo>
                <a:lnTo>
                  <a:pt x="16361" y="5077"/>
                </a:lnTo>
                <a:lnTo>
                  <a:pt x="16365" y="5814"/>
                </a:lnTo>
                <a:lnTo>
                  <a:pt x="16446" y="5814"/>
                </a:lnTo>
                <a:close/>
                <a:moveTo>
                  <a:pt x="16995" y="5745"/>
                </a:moveTo>
                <a:cubicBezTo>
                  <a:pt x="17064" y="5677"/>
                  <a:pt x="17064" y="5604"/>
                  <a:pt x="17064" y="5446"/>
                </a:cubicBezTo>
                <a:cubicBezTo>
                  <a:pt x="17064" y="5288"/>
                  <a:pt x="17064" y="5215"/>
                  <a:pt x="16995" y="5146"/>
                </a:cubicBezTo>
                <a:cubicBezTo>
                  <a:pt x="16947" y="5098"/>
                  <a:pt x="16878" y="5069"/>
                  <a:pt x="16805" y="5069"/>
                </a:cubicBezTo>
                <a:cubicBezTo>
                  <a:pt x="16733" y="5069"/>
                  <a:pt x="16668" y="5098"/>
                  <a:pt x="16616" y="5146"/>
                </a:cubicBezTo>
                <a:cubicBezTo>
                  <a:pt x="16547" y="5215"/>
                  <a:pt x="16547" y="5288"/>
                  <a:pt x="16547" y="5446"/>
                </a:cubicBezTo>
                <a:cubicBezTo>
                  <a:pt x="16547" y="5604"/>
                  <a:pt x="16547" y="5677"/>
                  <a:pt x="16616" y="5745"/>
                </a:cubicBezTo>
                <a:cubicBezTo>
                  <a:pt x="16664" y="5794"/>
                  <a:pt x="16733" y="5822"/>
                  <a:pt x="16805" y="5822"/>
                </a:cubicBezTo>
                <a:cubicBezTo>
                  <a:pt x="16882" y="5822"/>
                  <a:pt x="16947" y="5794"/>
                  <a:pt x="16995" y="5745"/>
                </a:cubicBezTo>
                <a:close/>
                <a:moveTo>
                  <a:pt x="16931" y="5199"/>
                </a:moveTo>
                <a:cubicBezTo>
                  <a:pt x="16975" y="5243"/>
                  <a:pt x="16979" y="5292"/>
                  <a:pt x="16979" y="5446"/>
                </a:cubicBezTo>
                <a:cubicBezTo>
                  <a:pt x="16979" y="5604"/>
                  <a:pt x="16975" y="5648"/>
                  <a:pt x="16927" y="5693"/>
                </a:cubicBezTo>
                <a:cubicBezTo>
                  <a:pt x="16894" y="5725"/>
                  <a:pt x="16850" y="5745"/>
                  <a:pt x="16801" y="5745"/>
                </a:cubicBezTo>
                <a:cubicBezTo>
                  <a:pt x="16753" y="5745"/>
                  <a:pt x="16709" y="5725"/>
                  <a:pt x="16676" y="5693"/>
                </a:cubicBezTo>
                <a:cubicBezTo>
                  <a:pt x="16632" y="5648"/>
                  <a:pt x="16628" y="5600"/>
                  <a:pt x="16628" y="5446"/>
                </a:cubicBezTo>
                <a:cubicBezTo>
                  <a:pt x="16628" y="5288"/>
                  <a:pt x="16632" y="5243"/>
                  <a:pt x="16681" y="5199"/>
                </a:cubicBezTo>
                <a:cubicBezTo>
                  <a:pt x="16713" y="5166"/>
                  <a:pt x="16758" y="5146"/>
                  <a:pt x="16805" y="5146"/>
                </a:cubicBezTo>
                <a:cubicBezTo>
                  <a:pt x="16854" y="5146"/>
                  <a:pt x="16898" y="5162"/>
                  <a:pt x="16931" y="5199"/>
                </a:cubicBezTo>
                <a:close/>
                <a:moveTo>
                  <a:pt x="17737" y="5814"/>
                </a:moveTo>
                <a:lnTo>
                  <a:pt x="17733" y="5073"/>
                </a:lnTo>
                <a:lnTo>
                  <a:pt x="17652" y="5077"/>
                </a:lnTo>
                <a:lnTo>
                  <a:pt x="17652" y="5652"/>
                </a:lnTo>
                <a:lnTo>
                  <a:pt x="17267" y="5073"/>
                </a:lnTo>
                <a:lnTo>
                  <a:pt x="17190" y="5077"/>
                </a:lnTo>
                <a:lnTo>
                  <a:pt x="17194" y="5814"/>
                </a:lnTo>
                <a:lnTo>
                  <a:pt x="17275" y="5810"/>
                </a:lnTo>
                <a:lnTo>
                  <a:pt x="17275" y="5231"/>
                </a:lnTo>
                <a:lnTo>
                  <a:pt x="17660" y="5810"/>
                </a:lnTo>
                <a:lnTo>
                  <a:pt x="17737" y="5810"/>
                </a:lnTo>
                <a:lnTo>
                  <a:pt x="17737" y="5814"/>
                </a:lnTo>
                <a:close/>
                <a:moveTo>
                  <a:pt x="18316" y="4664"/>
                </a:moveTo>
                <a:lnTo>
                  <a:pt x="18271" y="4664"/>
                </a:lnTo>
                <a:lnTo>
                  <a:pt x="18271" y="6041"/>
                </a:lnTo>
                <a:lnTo>
                  <a:pt x="18316" y="6041"/>
                </a:lnTo>
                <a:lnTo>
                  <a:pt x="18316" y="4664"/>
                </a:lnTo>
                <a:close/>
              </a:path>
            </a:pathLst>
          </a:custGeom>
          <a:solidFill>
            <a:srgbClr val="8A243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12302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174222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659559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680644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51209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572598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93938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748782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56695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84725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074842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170182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691270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marL="174625" indent="-174625">
              <a:tabLst/>
              <a:defRPr sz="2400">
                <a:solidFill>
                  <a:srgbClr val="0F3F59"/>
                </a:solidFill>
                <a:latin typeface="Open Sans"/>
                <a:cs typeface="Open Sans"/>
              </a:defRPr>
            </a:lvl1pPr>
            <a:lvl2pPr>
              <a:defRPr sz="2400">
                <a:solidFill>
                  <a:srgbClr val="0F3F59"/>
                </a:solidFill>
                <a:latin typeface="Open Sans"/>
                <a:cs typeface="Open Sans"/>
              </a:defRPr>
            </a:lvl2pPr>
            <a:lvl3pPr>
              <a:defRPr sz="2400">
                <a:solidFill>
                  <a:srgbClr val="0F3F59"/>
                </a:solidFill>
                <a:latin typeface="Open Sans"/>
                <a:cs typeface="Open Sans"/>
              </a:defRPr>
            </a:lvl3pPr>
            <a:lvl4pPr>
              <a:defRPr sz="2400">
                <a:solidFill>
                  <a:srgbClr val="0F3F59"/>
                </a:solidFill>
                <a:latin typeface="Open Sans"/>
                <a:cs typeface="Open Sans"/>
              </a:defRPr>
            </a:lvl4pPr>
            <a:lvl5pPr>
              <a:defRPr sz="2400">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8297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5/27/2021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851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5352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199265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80182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48A568-EAB6-44B3-ACC3-AAC7C3B2D858}"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719804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515565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470063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591533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074691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250042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811199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964829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5/27/2021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414150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p:cNvSpPr/>
          <p:nvPr userDrawn="1"/>
        </p:nvSpPr>
        <p:spPr>
          <a:xfrm>
            <a:off x="0" y="344845"/>
            <a:ext cx="12192000" cy="1556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p:nvPr>
        </p:nvSpPr>
        <p:spPr>
          <a:xfrm>
            <a:off x="852481" y="664458"/>
            <a:ext cx="10787248" cy="5071181"/>
          </a:xfrm>
          <a:prstGeom prst="rect">
            <a:avLst/>
          </a:prstGeom>
          <a:noFill/>
          <a:ln>
            <a:noFill/>
          </a:ln>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935289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marL="174625" indent="-174625">
              <a:tabLst/>
              <a:defRPr sz="2400">
                <a:solidFill>
                  <a:srgbClr val="0F3F59"/>
                </a:solidFill>
                <a:latin typeface="Open Sans"/>
                <a:cs typeface="Open Sans"/>
              </a:defRPr>
            </a:lvl1pPr>
            <a:lvl2pPr>
              <a:defRPr sz="2400">
                <a:solidFill>
                  <a:srgbClr val="0F3F59"/>
                </a:solidFill>
                <a:latin typeface="Open Sans"/>
                <a:cs typeface="Open Sans"/>
              </a:defRPr>
            </a:lvl2pPr>
            <a:lvl3pPr>
              <a:defRPr sz="2400">
                <a:solidFill>
                  <a:srgbClr val="0F3F59"/>
                </a:solidFill>
                <a:latin typeface="Open Sans"/>
                <a:cs typeface="Open Sans"/>
              </a:defRPr>
            </a:lvl3pPr>
            <a:lvl4pPr>
              <a:defRPr sz="2400">
                <a:solidFill>
                  <a:srgbClr val="0F3F59"/>
                </a:solidFill>
                <a:latin typeface="Open Sans"/>
                <a:cs typeface="Open Sans"/>
              </a:defRPr>
            </a:lvl4pPr>
            <a:lvl5pPr>
              <a:defRPr sz="2400">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000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8A568-EAB6-44B3-ACC3-AAC7C3B2D858}"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980587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5/27/2021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7252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9624" y="304800"/>
            <a:ext cx="11435976" cy="914400"/>
          </a:xfrm>
        </p:spPr>
        <p:txBody>
          <a:bodyPr/>
          <a:lstStyle>
            <a:lvl1pPr>
              <a:defRPr>
                <a:solidFill>
                  <a:srgbClr val="800000"/>
                </a:solidFill>
              </a:defRPr>
            </a:lvl1pPr>
          </a:lstStyle>
          <a:p>
            <a:r>
              <a:rPr lang="en-US" dirty="0"/>
              <a:t>Click to edit Master title style</a:t>
            </a:r>
          </a:p>
        </p:txBody>
      </p:sp>
      <p:sp>
        <p:nvSpPr>
          <p:cNvPr id="4" name="Text Placeholder 3"/>
          <p:cNvSpPr>
            <a:spLocks noGrp="1"/>
          </p:cNvSpPr>
          <p:nvPr>
            <p:ph type="body" sz="half" idx="2" hasCustomPrompt="1"/>
          </p:nvPr>
        </p:nvSpPr>
        <p:spPr>
          <a:xfrm>
            <a:off x="349623" y="1604309"/>
            <a:ext cx="6777317" cy="4236197"/>
          </a:xfrm>
        </p:spPr>
        <p:txBody>
          <a:bodyPr/>
          <a:lstStyle/>
          <a:p>
            <a:pPr lvl="0"/>
            <a:r>
              <a:rPr lang="en-US" dirty="0"/>
              <a:t>Click to edit Master text styles</a:t>
            </a:r>
          </a:p>
          <a:p>
            <a:pPr lvl="1"/>
            <a:r>
              <a:rPr lang="en-US" dirty="0"/>
              <a:t>Second level</a:t>
            </a:r>
          </a:p>
          <a:p>
            <a:pPr lvl="2"/>
            <a:r>
              <a:rPr lang="en-US" dirty="0"/>
              <a:t>Third level</a:t>
            </a:r>
          </a:p>
        </p:txBody>
      </p:sp>
      <p:sp>
        <p:nvSpPr>
          <p:cNvPr id="6" name="Picture Placeholder 5">
            <a:extLst>
              <a:ext uri="{FF2B5EF4-FFF2-40B4-BE49-F238E27FC236}">
                <a16:creationId xmlns:a16="http://schemas.microsoft.com/office/drawing/2014/main" id="{455B1555-9EDF-FF45-985E-3942E52C207A}"/>
              </a:ext>
            </a:extLst>
          </p:cNvPr>
          <p:cNvSpPr>
            <a:spLocks noGrp="1"/>
          </p:cNvSpPr>
          <p:nvPr>
            <p:ph type="pic" sz="quarter" idx="10"/>
          </p:nvPr>
        </p:nvSpPr>
        <p:spPr>
          <a:xfrm>
            <a:off x="7401859" y="1604309"/>
            <a:ext cx="4383741" cy="4357594"/>
          </a:xfrm>
        </p:spPr>
        <p:txBody>
          <a:bodyPr/>
          <a:lstStyle/>
          <a:p>
            <a:endParaRPr lang="en-US" dirty="0"/>
          </a:p>
        </p:txBody>
      </p:sp>
    </p:spTree>
    <p:extLst>
      <p:ext uri="{BB962C8B-B14F-4D97-AF65-F5344CB8AC3E}">
        <p14:creationId xmlns:p14="http://schemas.microsoft.com/office/powerpoint/2010/main" val="3640727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78490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8A568-EAB6-44B3-ACC3-AAC7C3B2D858}" type="datetimeFigureOut">
              <a:rPr lang="en-US" smtClean="0"/>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71664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8A568-EAB6-44B3-ACC3-AAC7C3B2D858}" type="datetimeFigureOut">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77687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8A568-EAB6-44B3-ACC3-AAC7C3B2D858}" type="datetimeFigureOut">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5058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55368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06805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8A568-EAB6-44B3-ACC3-AAC7C3B2D858}" type="datetimeFigureOut">
              <a:rPr lang="en-US" smtClean="0"/>
              <a:t>5/27/2021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C117-791C-4675-BB2E-97E0CB113645}" type="slidenum">
              <a:rPr lang="en-US" smtClean="0"/>
              <a:t>‹#›</a:t>
            </a:fld>
            <a:endParaRPr lang="en-US"/>
          </a:p>
        </p:txBody>
      </p:sp>
    </p:spTree>
    <p:extLst>
      <p:ext uri="{BB962C8B-B14F-4D97-AF65-F5344CB8AC3E}">
        <p14:creationId xmlns:p14="http://schemas.microsoft.com/office/powerpoint/2010/main" val="216567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2117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80" r:id="rId13"/>
  </p:sldLayoutIdLst>
  <p:txStyles>
    <p:titleStyle>
      <a:lvl1pPr algn="l" defTabSz="914400" rtl="0" eaLnBrk="1" latinLnBrk="0" hangingPunct="1">
        <a:lnSpc>
          <a:spcPct val="90000"/>
        </a:lnSpc>
        <a:spcBef>
          <a:spcPct val="0"/>
        </a:spcBef>
        <a:buNone/>
        <a:defRPr sz="4400" b="0" i="0" kern="1200">
          <a:solidFill>
            <a:schemeClr val="tx1"/>
          </a:solidFill>
          <a:latin typeface="Open Sans Light" charset="0"/>
          <a:ea typeface="Open Sans Light" charset="0"/>
          <a:cs typeface="Open Sans Light" charset="0"/>
        </a:defRPr>
      </a:lvl1pPr>
    </p:titleStyle>
    <p:bodyStyle>
      <a:lvl1pPr marL="228600" indent="-228600" algn="l" defTabSz="914400" rtl="0" eaLnBrk="1" latinLnBrk="0" hangingPunct="1">
        <a:lnSpc>
          <a:spcPct val="100000"/>
        </a:lnSpc>
        <a:spcBef>
          <a:spcPts val="1000"/>
        </a:spcBef>
        <a:buClr>
          <a:srgbClr val="4C768C"/>
        </a:buClr>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00000"/>
        </a:lnSpc>
        <a:spcBef>
          <a:spcPts val="500"/>
        </a:spcBef>
        <a:buClr>
          <a:srgbClr val="4C768C"/>
        </a:buClr>
        <a:buFont typeface=".AppleSystemUIFont" charset="-12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00000"/>
        </a:lnSpc>
        <a:spcBef>
          <a:spcPts val="500"/>
        </a:spcBef>
        <a:buClr>
          <a:srgbClr val="4C768C"/>
        </a:buClr>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0627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914400" rtl="0" eaLnBrk="1" latinLnBrk="0" hangingPunct="1">
        <a:lnSpc>
          <a:spcPct val="90000"/>
        </a:lnSpc>
        <a:spcBef>
          <a:spcPct val="0"/>
        </a:spcBef>
        <a:buNone/>
        <a:defRPr sz="4400" b="0" i="0" kern="1200">
          <a:solidFill>
            <a:schemeClr val="tx1"/>
          </a:solidFill>
          <a:latin typeface="Open Sans Light" charset="0"/>
          <a:ea typeface="Open Sans Light" charset="0"/>
          <a:cs typeface="Open Sans Light" charset="0"/>
        </a:defRPr>
      </a:lvl1pPr>
    </p:titleStyle>
    <p:bodyStyle>
      <a:lvl1pPr marL="228600" indent="-228600" algn="l" defTabSz="914400" rtl="0" eaLnBrk="1" latinLnBrk="0" hangingPunct="1">
        <a:lnSpc>
          <a:spcPct val="100000"/>
        </a:lnSpc>
        <a:spcBef>
          <a:spcPts val="1000"/>
        </a:spcBef>
        <a:buClr>
          <a:srgbClr val="4C768C"/>
        </a:buClr>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00000"/>
        </a:lnSpc>
        <a:spcBef>
          <a:spcPts val="500"/>
        </a:spcBef>
        <a:buClr>
          <a:srgbClr val="4C768C"/>
        </a:buClr>
        <a:buFont typeface=".AppleSystemUIFont" charset="-12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00000"/>
        </a:lnSpc>
        <a:spcBef>
          <a:spcPts val="500"/>
        </a:spcBef>
        <a:buClr>
          <a:srgbClr val="4C768C"/>
        </a:buClr>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ici.umn.edu/products/47" TargetMode="External"/><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hyperlink" Target="https://tenncare.ici.umn.edu/"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mailto:dsp-tn@umn.ed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Rectangle 6"/>
          <p:cNvSpPr/>
          <p:nvPr/>
        </p:nvSpPr>
        <p:spPr>
          <a:xfrm>
            <a:off x="9855848" y="6747514"/>
            <a:ext cx="465230" cy="369332"/>
          </a:xfrm>
          <a:prstGeom prst="rect">
            <a:avLst/>
          </a:prstGeom>
        </p:spPr>
        <p:txBody>
          <a:bodyPr wrap="square">
            <a:spAutoFit/>
          </a:bodyPr>
          <a:lstStyle/>
          <a:p>
            <a:r>
              <a:rPr lang="en-US" dirty="0"/>
              <a:t> </a:t>
            </a:r>
          </a:p>
        </p:txBody>
      </p:sp>
      <p:pic>
        <p:nvPicPr>
          <p:cNvPr id="2050" name="Picture 2" descr="https://lh4.googleusercontent.com/NBWAWJZAeR8M6s495qrPhPThOlPfbLYqjynZZZDZ5NMJkcBDQWI_mFvyznkgAX47_s2oXvTJ3Yr4jkTF-IeYPI8T-pcTriYRNSJzTFH5kKOaEny4Y37lsmqa1IwQ84KB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8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Peer Empowerment Program (PEP)</a:t>
            </a:r>
          </a:p>
        </p:txBody>
      </p:sp>
      <p:sp>
        <p:nvSpPr>
          <p:cNvPr id="3" name="Content Placeholder 2"/>
          <p:cNvSpPr>
            <a:spLocks noGrp="1"/>
          </p:cNvSpPr>
          <p:nvPr>
            <p:ph idx="1"/>
          </p:nvPr>
        </p:nvSpPr>
        <p:spPr/>
        <p:txBody>
          <a:bodyPr>
            <a:normAutofit/>
          </a:bodyPr>
          <a:lstStyle/>
          <a:p>
            <a:pPr marL="0" indent="0">
              <a:buNone/>
            </a:pPr>
            <a:r>
              <a:rPr lang="en-US" sz="3300" dirty="0"/>
              <a:t>The Peer Empowerment Program is a toolkit that provides guidance on planning and customizing your own peer mentoring program following a recommended framework.</a:t>
            </a:r>
          </a:p>
          <a:p>
            <a:pPr marL="0" indent="0">
              <a:buNone/>
            </a:pPr>
            <a:endParaRPr lang="en-US" sz="1000" dirty="0"/>
          </a:p>
          <a:p>
            <a:pPr marL="0" indent="0">
              <a:buNone/>
            </a:pPr>
            <a:r>
              <a:rPr lang="en-US" sz="3300" dirty="0"/>
              <a:t>The toolkit includes: </a:t>
            </a:r>
          </a:p>
          <a:p>
            <a:pPr lvl="1"/>
            <a:r>
              <a:rPr lang="en-US" sz="3300" dirty="0"/>
              <a:t>Guidance to select, train, and sustain mentors</a:t>
            </a:r>
          </a:p>
          <a:p>
            <a:pPr lvl="1"/>
            <a:r>
              <a:rPr lang="en-US" sz="3300" dirty="0"/>
              <a:t>Instructions for preparing and supporting mentees</a:t>
            </a:r>
          </a:p>
          <a:p>
            <a:pPr lvl="1"/>
            <a:r>
              <a:rPr lang="en-US" sz="3300" dirty="0"/>
              <a:t>Content, worksheets, and other tools you will need</a:t>
            </a:r>
          </a:p>
        </p:txBody>
      </p:sp>
    </p:spTree>
    <p:extLst>
      <p:ext uri="{BB962C8B-B14F-4D97-AF65-F5344CB8AC3E}">
        <p14:creationId xmlns:p14="http://schemas.microsoft.com/office/powerpoint/2010/main" val="47242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PEP Toolkit</a:t>
            </a:r>
          </a:p>
        </p:txBody>
      </p:sp>
      <p:sp>
        <p:nvSpPr>
          <p:cNvPr id="3" name="Content Placeholder 2"/>
          <p:cNvSpPr>
            <a:spLocks noGrp="1"/>
          </p:cNvSpPr>
          <p:nvPr>
            <p:ph idx="1"/>
          </p:nvPr>
        </p:nvSpPr>
        <p:spPr>
          <a:xfrm>
            <a:off x="838200" y="2128837"/>
            <a:ext cx="10515600" cy="4048125"/>
          </a:xfrm>
        </p:spPr>
        <p:txBody>
          <a:bodyPr>
            <a:normAutofit/>
          </a:bodyPr>
          <a:lstStyle/>
          <a:p>
            <a:pPr marL="0" indent="0">
              <a:buNone/>
            </a:pPr>
            <a:r>
              <a:rPr lang="en-US" sz="3600" dirty="0"/>
              <a:t>Program Coordinator Guide</a:t>
            </a:r>
          </a:p>
          <a:p>
            <a:pPr lvl="1"/>
            <a:r>
              <a:rPr lang="en-US" sz="3200" dirty="0"/>
              <a:t>Understanding, Planning, and Launching the PEP</a:t>
            </a:r>
          </a:p>
          <a:p>
            <a:pPr marL="457200" lvl="1" indent="0">
              <a:buNone/>
            </a:pPr>
            <a:endParaRPr lang="en-US" sz="3200" dirty="0"/>
          </a:p>
          <a:p>
            <a:pPr marL="0" indent="0">
              <a:buNone/>
            </a:pPr>
            <a:r>
              <a:rPr lang="en-US" sz="3600" dirty="0"/>
              <a:t>The PEP Curriculum – Facilitator &amp; Learner Guides</a:t>
            </a:r>
          </a:p>
          <a:p>
            <a:pPr lvl="1"/>
            <a:r>
              <a:rPr lang="en-US" sz="3200" dirty="0"/>
              <a:t>The PEP Orientation Session</a:t>
            </a:r>
          </a:p>
          <a:p>
            <a:pPr lvl="1"/>
            <a:r>
              <a:rPr lang="en-US" sz="3200" dirty="0"/>
              <a:t>The PEP Mentor Development Workshop</a:t>
            </a:r>
            <a:endParaRPr lang="en-US" sz="900" dirty="0"/>
          </a:p>
        </p:txBody>
      </p:sp>
    </p:spTree>
    <p:extLst>
      <p:ext uri="{BB962C8B-B14F-4D97-AF65-F5344CB8AC3E}">
        <p14:creationId xmlns:p14="http://schemas.microsoft.com/office/powerpoint/2010/main" val="303148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1" y="365125"/>
            <a:ext cx="11602995" cy="1325563"/>
          </a:xfrm>
        </p:spPr>
        <p:txBody>
          <a:bodyPr>
            <a:normAutofit/>
          </a:bodyPr>
          <a:lstStyle/>
          <a:p>
            <a:r>
              <a:rPr lang="en-US" dirty="0"/>
              <a:t>PEP Planning &amp; Implementation Framework</a:t>
            </a:r>
          </a:p>
        </p:txBody>
      </p:sp>
      <p:sp>
        <p:nvSpPr>
          <p:cNvPr id="3" name="Content Placeholder 2"/>
          <p:cNvSpPr>
            <a:spLocks noGrp="1"/>
          </p:cNvSpPr>
          <p:nvPr>
            <p:ph idx="1"/>
          </p:nvPr>
        </p:nvSpPr>
        <p:spPr>
          <a:xfrm>
            <a:off x="585787" y="1885951"/>
            <a:ext cx="11497446" cy="4314825"/>
          </a:xfrm>
        </p:spPr>
        <p:txBody>
          <a:bodyPr numCol="2">
            <a:noAutofit/>
          </a:bodyPr>
          <a:lstStyle/>
          <a:p>
            <a:pPr marL="514350" indent="-514350">
              <a:buFont typeface="+mj-lt"/>
              <a:buAutoNum type="arabicPeriod"/>
            </a:pPr>
            <a:r>
              <a:rPr lang="en-US" sz="3000" dirty="0">
                <a:cs typeface="Calibri Light" panose="020F0302020204030204" pitchFamily="34" charset="0"/>
              </a:rPr>
              <a:t>Select Coordinator &amp; Planning Team</a:t>
            </a:r>
          </a:p>
          <a:p>
            <a:pPr marL="514350" indent="-514350">
              <a:buFont typeface="+mj-lt"/>
              <a:buAutoNum type="arabicPeriod"/>
            </a:pPr>
            <a:r>
              <a:rPr lang="en-US" sz="3000" dirty="0">
                <a:cs typeface="Calibri Light" panose="020F0302020204030204" pitchFamily="34" charset="0"/>
              </a:rPr>
              <a:t>Complete Self-Assessment &amp; Plan</a:t>
            </a:r>
          </a:p>
          <a:p>
            <a:pPr marL="514350" indent="-514350">
              <a:buFont typeface="+mj-lt"/>
              <a:buAutoNum type="arabicPeriod"/>
            </a:pPr>
            <a:r>
              <a:rPr lang="en-US" sz="3000" dirty="0">
                <a:cs typeface="Calibri Light" panose="020F0302020204030204" pitchFamily="34" charset="0"/>
              </a:rPr>
              <a:t>Design Evaluation</a:t>
            </a:r>
          </a:p>
          <a:p>
            <a:pPr marL="514350" indent="-514350">
              <a:buFont typeface="+mj-lt"/>
              <a:buAutoNum type="arabicPeriod"/>
            </a:pPr>
            <a:r>
              <a:rPr lang="en-US" sz="3000" dirty="0">
                <a:cs typeface="Calibri Light" panose="020F0302020204030204" pitchFamily="34" charset="0"/>
              </a:rPr>
              <a:t>Market Program</a:t>
            </a:r>
          </a:p>
          <a:p>
            <a:pPr marL="514350" indent="-514350">
              <a:buFont typeface="+mj-lt"/>
              <a:buAutoNum type="arabicPeriod"/>
            </a:pPr>
            <a:r>
              <a:rPr lang="en-US" sz="3000" dirty="0">
                <a:cs typeface="Calibri Light" panose="020F0302020204030204" pitchFamily="34" charset="0"/>
              </a:rPr>
              <a:t>Select Mentors &amp; Mentees</a:t>
            </a:r>
          </a:p>
          <a:p>
            <a:pPr marL="514350" indent="-514350">
              <a:buFont typeface="+mj-lt"/>
              <a:buAutoNum type="arabicPeriod"/>
            </a:pPr>
            <a:r>
              <a:rPr lang="en-US" sz="3000" dirty="0">
                <a:cs typeface="Calibri Light" panose="020F0302020204030204" pitchFamily="34" charset="0"/>
              </a:rPr>
              <a:t>Conduct PEP Orientation</a:t>
            </a:r>
          </a:p>
          <a:p>
            <a:pPr marL="514350" indent="-514350">
              <a:buFont typeface="+mj-lt"/>
              <a:buAutoNum type="arabicPeriod"/>
            </a:pPr>
            <a:r>
              <a:rPr lang="en-US" sz="3000" dirty="0">
                <a:cs typeface="Calibri Light" panose="020F0302020204030204" pitchFamily="34" charset="0"/>
              </a:rPr>
              <a:t>Train Mentors</a:t>
            </a:r>
          </a:p>
          <a:p>
            <a:pPr marL="514350" indent="-514350">
              <a:buFont typeface="+mj-lt"/>
              <a:buAutoNum type="arabicPeriod" startAt="8"/>
            </a:pPr>
            <a:r>
              <a:rPr lang="en-US" sz="3000" dirty="0">
                <a:cs typeface="Calibri Light" panose="020F0302020204030204" pitchFamily="34" charset="0"/>
              </a:rPr>
              <a:t>Arrange Matches</a:t>
            </a:r>
          </a:p>
          <a:p>
            <a:pPr marL="514350" indent="-514350">
              <a:buFont typeface="+mj-lt"/>
              <a:buAutoNum type="arabicPeriod" startAt="8"/>
            </a:pPr>
            <a:r>
              <a:rPr lang="en-US" sz="3000" dirty="0">
                <a:cs typeface="Calibri Light" panose="020F0302020204030204" pitchFamily="34" charset="0"/>
              </a:rPr>
              <a:t>Develop Agreements</a:t>
            </a:r>
          </a:p>
          <a:p>
            <a:pPr marL="514350" indent="-514350">
              <a:buFont typeface="+mj-lt"/>
              <a:buAutoNum type="arabicPeriod" startAt="8"/>
            </a:pPr>
            <a:r>
              <a:rPr lang="en-US" sz="3000" dirty="0">
                <a:cs typeface="Calibri Light" panose="020F0302020204030204" pitchFamily="34" charset="0"/>
              </a:rPr>
              <a:t>Monitor/Support Activities</a:t>
            </a:r>
          </a:p>
          <a:p>
            <a:pPr marL="514350" indent="-514350">
              <a:buFont typeface="+mj-lt"/>
              <a:buAutoNum type="arabicPeriod" startAt="8"/>
            </a:pPr>
            <a:r>
              <a:rPr lang="en-US" sz="3000" dirty="0">
                <a:cs typeface="Calibri Light" panose="020F0302020204030204" pitchFamily="34" charset="0"/>
              </a:rPr>
              <a:t>Conclude Partnerships</a:t>
            </a:r>
          </a:p>
          <a:p>
            <a:pPr marL="514350" indent="-514350">
              <a:buFont typeface="+mj-lt"/>
              <a:buAutoNum type="arabicPeriod" startAt="8"/>
            </a:pPr>
            <a:r>
              <a:rPr lang="en-US" sz="3000" dirty="0">
                <a:cs typeface="Calibri Light" panose="020F0302020204030204" pitchFamily="34" charset="0"/>
              </a:rPr>
              <a:t>Conduct Exit Interviews</a:t>
            </a:r>
          </a:p>
          <a:p>
            <a:pPr marL="514350" indent="-514350">
              <a:buFont typeface="+mj-lt"/>
              <a:buAutoNum type="arabicPeriod" startAt="8"/>
            </a:pPr>
            <a:r>
              <a:rPr lang="en-US" sz="3000" dirty="0">
                <a:cs typeface="Calibri Light" panose="020F0302020204030204" pitchFamily="34" charset="0"/>
              </a:rPr>
              <a:t>Use Feedback to Improve Program</a:t>
            </a:r>
          </a:p>
          <a:p>
            <a:pPr marL="514350" indent="-514350">
              <a:buFont typeface="+mj-lt"/>
              <a:buAutoNum type="arabicPeriod" startAt="8"/>
            </a:pPr>
            <a:r>
              <a:rPr lang="en-US" sz="3000" dirty="0">
                <a:cs typeface="Calibri Light" panose="020F0302020204030204" pitchFamily="34" charset="0"/>
              </a:rPr>
              <a:t>Continue Program Cycle</a:t>
            </a:r>
          </a:p>
        </p:txBody>
      </p:sp>
    </p:spTree>
    <p:extLst>
      <p:ext uri="{BB962C8B-B14F-4D97-AF65-F5344CB8AC3E}">
        <p14:creationId xmlns:p14="http://schemas.microsoft.com/office/powerpoint/2010/main" val="428820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Customized Planning</a:t>
            </a:r>
          </a:p>
        </p:txBody>
      </p:sp>
      <p:sp>
        <p:nvSpPr>
          <p:cNvPr id="3" name="Content Placeholder 2"/>
          <p:cNvSpPr>
            <a:spLocks noGrp="1"/>
          </p:cNvSpPr>
          <p:nvPr>
            <p:ph idx="1"/>
          </p:nvPr>
        </p:nvSpPr>
        <p:spPr/>
        <p:txBody>
          <a:bodyPr>
            <a:normAutofit/>
          </a:bodyPr>
          <a:lstStyle/>
          <a:p>
            <a:endParaRPr lang="en-US" sz="3600" dirty="0"/>
          </a:p>
          <a:p>
            <a:pPr marL="742950" indent="-742950">
              <a:buFont typeface="+mj-lt"/>
              <a:buAutoNum type="arabicPeriod"/>
            </a:pPr>
            <a:r>
              <a:rPr lang="en-US" sz="3600" dirty="0"/>
              <a:t>Select a Coordinator</a:t>
            </a:r>
          </a:p>
          <a:p>
            <a:endParaRPr lang="en-US" sz="3600" dirty="0"/>
          </a:p>
          <a:p>
            <a:pPr marL="742950" indent="-742950">
              <a:buFont typeface="+mj-lt"/>
              <a:buAutoNum type="arabicPeriod" startAt="2"/>
            </a:pPr>
            <a:r>
              <a:rPr lang="en-US" sz="3600" dirty="0"/>
              <a:t>Select a Planning Team</a:t>
            </a:r>
          </a:p>
          <a:p>
            <a:endParaRPr lang="en-US" sz="3600" dirty="0"/>
          </a:p>
          <a:p>
            <a:pPr marL="742950" indent="-742950">
              <a:buFont typeface="+mj-lt"/>
              <a:buAutoNum type="arabicPeriod" startAt="3"/>
            </a:pPr>
            <a:r>
              <a:rPr lang="en-US" sz="3600" dirty="0"/>
              <a:t>Design Program Evaluation Components</a:t>
            </a:r>
          </a:p>
          <a:p>
            <a:endParaRPr lang="en-US" dirty="0"/>
          </a:p>
        </p:txBody>
      </p:sp>
      <p:pic>
        <p:nvPicPr>
          <p:cNvPr id="4" name="Picture 3"/>
          <p:cNvPicPr>
            <a:picLocks noChangeAspect="1"/>
          </p:cNvPicPr>
          <p:nvPr/>
        </p:nvPicPr>
        <p:blipFill>
          <a:blip r:embed="rId3"/>
          <a:stretch>
            <a:fillRect/>
          </a:stretch>
        </p:blipFill>
        <p:spPr>
          <a:xfrm>
            <a:off x="6472239" y="1500246"/>
            <a:ext cx="4721848" cy="3134461"/>
          </a:xfrm>
          <a:prstGeom prst="rect">
            <a:avLst/>
          </a:prstGeom>
        </p:spPr>
      </p:pic>
    </p:spTree>
    <p:extLst>
      <p:ext uri="{BB962C8B-B14F-4D97-AF65-F5344CB8AC3E}">
        <p14:creationId xmlns:p14="http://schemas.microsoft.com/office/powerpoint/2010/main" val="2120674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Implementation (part 1)</a:t>
            </a:r>
          </a:p>
        </p:txBody>
      </p:sp>
      <p:sp>
        <p:nvSpPr>
          <p:cNvPr id="3" name="Content Placeholder 2"/>
          <p:cNvSpPr>
            <a:spLocks noGrp="1"/>
          </p:cNvSpPr>
          <p:nvPr>
            <p:ph idx="1"/>
          </p:nvPr>
        </p:nvSpPr>
        <p:spPr/>
        <p:txBody>
          <a:bodyPr>
            <a:normAutofit/>
          </a:bodyPr>
          <a:lstStyle/>
          <a:p>
            <a:pPr marL="742950" indent="-742950">
              <a:buFont typeface="+mj-lt"/>
              <a:buAutoNum type="arabicPeriod" startAt="4"/>
            </a:pPr>
            <a:r>
              <a:rPr lang="en-US" sz="3600" dirty="0"/>
              <a:t>Market the Program</a:t>
            </a:r>
          </a:p>
          <a:p>
            <a:pPr marL="457200" indent="-457200">
              <a:buFont typeface="+mj-lt"/>
              <a:buAutoNum type="arabicPeriod" startAt="4"/>
            </a:pPr>
            <a:endParaRPr lang="en-US" sz="2000" dirty="0"/>
          </a:p>
          <a:p>
            <a:pPr marL="742950" indent="-742950">
              <a:buFont typeface="+mj-lt"/>
              <a:buAutoNum type="arabicPeriod" startAt="4"/>
            </a:pPr>
            <a:r>
              <a:rPr lang="en-US" sz="3600" dirty="0"/>
              <a:t>Select Mentors and Mentees</a:t>
            </a:r>
          </a:p>
          <a:p>
            <a:pPr marL="457200" indent="-457200">
              <a:buFont typeface="+mj-lt"/>
              <a:buAutoNum type="arabicPeriod" startAt="4"/>
            </a:pPr>
            <a:endParaRPr lang="en-US" sz="2000" dirty="0"/>
          </a:p>
          <a:p>
            <a:pPr marL="742950" indent="-742950">
              <a:buFont typeface="+mj-lt"/>
              <a:buAutoNum type="arabicPeriod" startAt="4"/>
            </a:pPr>
            <a:r>
              <a:rPr lang="en-US" sz="3600" dirty="0"/>
              <a:t>Conduct the PEP Orientation</a:t>
            </a:r>
          </a:p>
          <a:p>
            <a:pPr marL="457200" indent="-457200">
              <a:buFont typeface="+mj-lt"/>
              <a:buAutoNum type="arabicPeriod" startAt="4"/>
            </a:pPr>
            <a:endParaRPr lang="en-US" sz="2000" dirty="0"/>
          </a:p>
          <a:p>
            <a:pPr marL="742950" indent="-742950">
              <a:buFont typeface="+mj-lt"/>
              <a:buAutoNum type="arabicPeriod" startAt="4"/>
            </a:pPr>
            <a:r>
              <a:rPr lang="en-US" sz="3600" dirty="0"/>
              <a:t>Train Mentors</a:t>
            </a:r>
          </a:p>
        </p:txBody>
      </p:sp>
      <p:pic>
        <p:nvPicPr>
          <p:cNvPr id="5" name="Picture 4"/>
          <p:cNvPicPr>
            <a:picLocks noChangeAspect="1"/>
          </p:cNvPicPr>
          <p:nvPr/>
        </p:nvPicPr>
        <p:blipFill>
          <a:blip r:embed="rId3"/>
          <a:stretch>
            <a:fillRect/>
          </a:stretch>
        </p:blipFill>
        <p:spPr>
          <a:xfrm>
            <a:off x="6969008" y="2478087"/>
            <a:ext cx="4560039" cy="3046413"/>
          </a:xfrm>
          <a:prstGeom prst="rect">
            <a:avLst/>
          </a:prstGeom>
        </p:spPr>
      </p:pic>
    </p:spTree>
    <p:extLst>
      <p:ext uri="{BB962C8B-B14F-4D97-AF65-F5344CB8AC3E}">
        <p14:creationId xmlns:p14="http://schemas.microsoft.com/office/powerpoint/2010/main" val="4029271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Implementation (part 2)</a:t>
            </a:r>
          </a:p>
        </p:txBody>
      </p:sp>
      <p:sp>
        <p:nvSpPr>
          <p:cNvPr id="3" name="Content Placeholder 2"/>
          <p:cNvSpPr>
            <a:spLocks noGrp="1"/>
          </p:cNvSpPr>
          <p:nvPr>
            <p:ph idx="1"/>
          </p:nvPr>
        </p:nvSpPr>
        <p:spPr/>
        <p:txBody>
          <a:bodyPr>
            <a:normAutofit/>
          </a:bodyPr>
          <a:lstStyle/>
          <a:p>
            <a:pPr marL="742950" indent="-742950">
              <a:buFont typeface="+mj-lt"/>
              <a:buAutoNum type="arabicPeriod" startAt="8"/>
            </a:pPr>
            <a:r>
              <a:rPr lang="en-US" sz="3600" dirty="0"/>
              <a:t>Arrange Matches</a:t>
            </a:r>
          </a:p>
          <a:p>
            <a:pPr marL="457200" indent="-457200">
              <a:buFont typeface="+mj-lt"/>
              <a:buAutoNum type="arabicPeriod" startAt="8"/>
            </a:pPr>
            <a:endParaRPr lang="en-US" sz="2000" dirty="0"/>
          </a:p>
          <a:p>
            <a:pPr marL="742950" indent="-742950">
              <a:buFont typeface="+mj-lt"/>
              <a:buAutoNum type="arabicPeriod" startAt="8"/>
            </a:pPr>
            <a:r>
              <a:rPr lang="en-US" sz="3600" dirty="0"/>
              <a:t>Develop Partnership Agreements</a:t>
            </a:r>
          </a:p>
          <a:p>
            <a:pPr marL="457200" indent="-457200">
              <a:buFont typeface="+mj-lt"/>
              <a:buAutoNum type="arabicPeriod" startAt="8"/>
            </a:pPr>
            <a:endParaRPr lang="en-US" sz="2000" dirty="0"/>
          </a:p>
          <a:p>
            <a:pPr marL="742950" indent="-742950">
              <a:buFont typeface="+mj-lt"/>
              <a:buAutoNum type="arabicPeriod" startAt="8"/>
            </a:pPr>
            <a:r>
              <a:rPr lang="en-US" sz="3600" dirty="0"/>
              <a:t>Support Mentors</a:t>
            </a:r>
          </a:p>
          <a:p>
            <a:pPr marL="457200" indent="-457200">
              <a:buFont typeface="+mj-lt"/>
              <a:buAutoNum type="arabicPeriod" startAt="8"/>
            </a:pPr>
            <a:endParaRPr lang="en-US" sz="2000" dirty="0"/>
          </a:p>
          <a:p>
            <a:pPr marL="742950" indent="-742950">
              <a:buFont typeface="+mj-lt"/>
              <a:buAutoNum type="arabicPeriod" startAt="8"/>
            </a:pPr>
            <a:r>
              <a:rPr lang="en-US" sz="3600" dirty="0"/>
              <a:t>Conclude Partnerships</a:t>
            </a:r>
          </a:p>
        </p:txBody>
      </p:sp>
      <p:pic>
        <p:nvPicPr>
          <p:cNvPr id="4" name="Picture 3"/>
          <p:cNvPicPr>
            <a:picLocks noChangeAspect="1"/>
          </p:cNvPicPr>
          <p:nvPr/>
        </p:nvPicPr>
        <p:blipFill>
          <a:blip r:embed="rId3"/>
          <a:stretch>
            <a:fillRect/>
          </a:stretch>
        </p:blipFill>
        <p:spPr>
          <a:xfrm>
            <a:off x="7255102" y="3443288"/>
            <a:ext cx="4411264" cy="2971799"/>
          </a:xfrm>
          <a:prstGeom prst="rect">
            <a:avLst/>
          </a:prstGeom>
        </p:spPr>
      </p:pic>
    </p:spTree>
    <p:extLst>
      <p:ext uri="{BB962C8B-B14F-4D97-AF65-F5344CB8AC3E}">
        <p14:creationId xmlns:p14="http://schemas.microsoft.com/office/powerpoint/2010/main" val="240214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Feedback to Improve the Program</a:t>
            </a:r>
          </a:p>
        </p:txBody>
      </p:sp>
      <p:sp>
        <p:nvSpPr>
          <p:cNvPr id="3" name="Content Placeholder 2"/>
          <p:cNvSpPr>
            <a:spLocks noGrp="1"/>
          </p:cNvSpPr>
          <p:nvPr>
            <p:ph idx="1"/>
          </p:nvPr>
        </p:nvSpPr>
        <p:spPr/>
        <p:txBody>
          <a:bodyPr/>
          <a:lstStyle/>
          <a:p>
            <a:pPr marL="742950" indent="-742950">
              <a:buFont typeface="+mj-lt"/>
              <a:buAutoNum type="arabicPeriod" startAt="12"/>
            </a:pPr>
            <a:r>
              <a:rPr lang="en-US" sz="3600" dirty="0">
                <a:cs typeface="Calibri Light" panose="020F0302020204030204" pitchFamily="34" charset="0"/>
              </a:rPr>
              <a:t>Conduct Exit Interviews</a:t>
            </a:r>
          </a:p>
          <a:p>
            <a:pPr marL="457200" indent="-457200">
              <a:buFont typeface="+mj-lt"/>
              <a:buAutoNum type="arabicPeriod" startAt="12"/>
            </a:pPr>
            <a:endParaRPr lang="en-US" sz="2000" dirty="0">
              <a:cs typeface="Calibri Light" panose="020F0302020204030204" pitchFamily="34" charset="0"/>
            </a:endParaRPr>
          </a:p>
          <a:p>
            <a:pPr marL="742950" indent="-742950">
              <a:buFont typeface="+mj-lt"/>
              <a:buAutoNum type="arabicPeriod" startAt="12"/>
            </a:pPr>
            <a:r>
              <a:rPr lang="en-US" sz="3600" dirty="0">
                <a:cs typeface="Calibri Light" panose="020F0302020204030204" pitchFamily="34" charset="0"/>
              </a:rPr>
              <a:t>Use Feedback to Improve Program</a:t>
            </a:r>
          </a:p>
          <a:p>
            <a:pPr marL="457200" indent="-457200">
              <a:buFont typeface="+mj-lt"/>
              <a:buAutoNum type="arabicPeriod" startAt="12"/>
            </a:pPr>
            <a:endParaRPr lang="en-US" sz="2000" dirty="0">
              <a:cs typeface="Calibri Light" panose="020F0302020204030204" pitchFamily="34" charset="0"/>
            </a:endParaRPr>
          </a:p>
          <a:p>
            <a:pPr marL="742950" indent="-742950">
              <a:buFont typeface="+mj-lt"/>
              <a:buAutoNum type="arabicPeriod" startAt="12"/>
            </a:pPr>
            <a:r>
              <a:rPr lang="en-US" sz="3600" dirty="0">
                <a:cs typeface="Calibri Light" panose="020F0302020204030204" pitchFamily="34" charset="0"/>
              </a:rPr>
              <a:t>Continue Program Cycle</a:t>
            </a:r>
          </a:p>
          <a:p>
            <a:endParaRPr lang="en-US" dirty="0"/>
          </a:p>
        </p:txBody>
      </p:sp>
      <p:pic>
        <p:nvPicPr>
          <p:cNvPr id="4" name="Picture 3"/>
          <p:cNvPicPr>
            <a:picLocks noChangeAspect="1"/>
          </p:cNvPicPr>
          <p:nvPr/>
        </p:nvPicPr>
        <p:blipFill>
          <a:blip r:embed="rId3"/>
          <a:stretch>
            <a:fillRect/>
          </a:stretch>
        </p:blipFill>
        <p:spPr>
          <a:xfrm>
            <a:off x="7042959" y="3558305"/>
            <a:ext cx="4310841" cy="2879399"/>
          </a:xfrm>
          <a:prstGeom prst="rect">
            <a:avLst/>
          </a:prstGeom>
        </p:spPr>
      </p:pic>
    </p:spTree>
    <p:extLst>
      <p:ext uri="{BB962C8B-B14F-4D97-AF65-F5344CB8AC3E}">
        <p14:creationId xmlns:p14="http://schemas.microsoft.com/office/powerpoint/2010/main" val="308620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PEP Planning &amp; Implementation Framework</a:t>
            </a:r>
          </a:p>
        </p:txBody>
      </p:sp>
      <p:sp>
        <p:nvSpPr>
          <p:cNvPr id="3" name="Content Placeholder 2"/>
          <p:cNvSpPr>
            <a:spLocks noGrp="1"/>
          </p:cNvSpPr>
          <p:nvPr>
            <p:ph idx="1"/>
          </p:nvPr>
        </p:nvSpPr>
        <p:spPr>
          <a:xfrm>
            <a:off x="485775" y="1936836"/>
            <a:ext cx="11358563" cy="4635414"/>
          </a:xfrm>
        </p:spPr>
        <p:txBody>
          <a:bodyPr numCol="2">
            <a:noAutofit/>
          </a:bodyPr>
          <a:lstStyle/>
          <a:p>
            <a:pPr marL="457200" indent="-457200">
              <a:buFont typeface="+mj-lt"/>
              <a:buAutoNum type="arabicPeriod"/>
            </a:pPr>
            <a:r>
              <a:rPr lang="en-US" sz="3000" dirty="0"/>
              <a:t>Select Coordinator &amp; Planning Team</a:t>
            </a:r>
          </a:p>
          <a:p>
            <a:pPr marL="457200" indent="-457200">
              <a:buFont typeface="+mj-lt"/>
              <a:buAutoNum type="arabicPeriod"/>
            </a:pPr>
            <a:r>
              <a:rPr lang="en-US" sz="3000" dirty="0"/>
              <a:t>Complete Self-Assessment &amp; Plan</a:t>
            </a:r>
          </a:p>
          <a:p>
            <a:pPr marL="457200" indent="-457200">
              <a:buFont typeface="+mj-lt"/>
              <a:buAutoNum type="arabicPeriod"/>
            </a:pPr>
            <a:r>
              <a:rPr lang="en-US" sz="3000" dirty="0"/>
              <a:t>Design Evaluation</a:t>
            </a:r>
          </a:p>
          <a:p>
            <a:pPr marL="457200" indent="-457200">
              <a:buFont typeface="+mj-lt"/>
              <a:buAutoNum type="arabicPeriod"/>
            </a:pPr>
            <a:r>
              <a:rPr lang="en-US" sz="3000" dirty="0"/>
              <a:t>Market Program</a:t>
            </a:r>
          </a:p>
          <a:p>
            <a:pPr marL="457200" indent="-457200">
              <a:buFont typeface="+mj-lt"/>
              <a:buAutoNum type="arabicPeriod"/>
            </a:pPr>
            <a:r>
              <a:rPr lang="en-US" sz="3000" dirty="0"/>
              <a:t>Select Mentors &amp; Mentees</a:t>
            </a:r>
          </a:p>
          <a:p>
            <a:pPr marL="457200" indent="-457200">
              <a:buFont typeface="+mj-lt"/>
              <a:buAutoNum type="arabicPeriod"/>
            </a:pPr>
            <a:r>
              <a:rPr lang="en-US" sz="3000" dirty="0"/>
              <a:t>Conduct PEP Orientation</a:t>
            </a:r>
          </a:p>
          <a:p>
            <a:pPr marL="457200" indent="-457200">
              <a:buFont typeface="+mj-lt"/>
              <a:buAutoNum type="arabicPeriod"/>
            </a:pPr>
            <a:r>
              <a:rPr lang="en-US" sz="3000" dirty="0"/>
              <a:t>Train Mentors</a:t>
            </a:r>
          </a:p>
          <a:p>
            <a:pPr marL="457200" indent="-457200">
              <a:buFont typeface="+mj-lt"/>
              <a:buAutoNum type="arabicPeriod"/>
            </a:pPr>
            <a:r>
              <a:rPr lang="en-US" sz="3000" dirty="0"/>
              <a:t>Arrange Matches</a:t>
            </a:r>
          </a:p>
          <a:p>
            <a:pPr marL="457200" indent="-457200">
              <a:buFont typeface="+mj-lt"/>
              <a:buAutoNum type="arabicPeriod"/>
            </a:pPr>
            <a:r>
              <a:rPr lang="en-US" sz="3000" dirty="0"/>
              <a:t>Develop Agreements</a:t>
            </a:r>
          </a:p>
          <a:p>
            <a:pPr marL="457200" indent="-457200">
              <a:buFont typeface="+mj-lt"/>
              <a:buAutoNum type="arabicPeriod"/>
            </a:pPr>
            <a:r>
              <a:rPr lang="en-US" sz="3000" dirty="0"/>
              <a:t>Monitor/Support Activities</a:t>
            </a:r>
          </a:p>
          <a:p>
            <a:pPr marL="457200" indent="-457200">
              <a:buFont typeface="+mj-lt"/>
              <a:buAutoNum type="arabicPeriod"/>
            </a:pPr>
            <a:r>
              <a:rPr lang="en-US" sz="3000" dirty="0"/>
              <a:t>Conclude Partnerships</a:t>
            </a:r>
          </a:p>
          <a:p>
            <a:pPr marL="457200" indent="-457200">
              <a:buFont typeface="+mj-lt"/>
              <a:buAutoNum type="arabicPeriod"/>
            </a:pPr>
            <a:r>
              <a:rPr lang="en-US" sz="3000" dirty="0"/>
              <a:t>Conduct Exit Interviews</a:t>
            </a:r>
          </a:p>
          <a:p>
            <a:pPr marL="457200" indent="-457200">
              <a:buFont typeface="+mj-lt"/>
              <a:buAutoNum type="arabicPeriod"/>
            </a:pPr>
            <a:r>
              <a:rPr lang="en-US" sz="3000" dirty="0"/>
              <a:t>Use Feedback to Improve Program</a:t>
            </a:r>
          </a:p>
          <a:p>
            <a:pPr marL="457200" indent="-457200">
              <a:buFont typeface="+mj-lt"/>
              <a:buAutoNum type="arabicPeriod"/>
            </a:pPr>
            <a:r>
              <a:rPr lang="en-US" sz="3000" dirty="0"/>
              <a:t>Continue Program Cycle</a:t>
            </a:r>
          </a:p>
        </p:txBody>
      </p:sp>
    </p:spTree>
    <p:extLst>
      <p:ext uri="{BB962C8B-B14F-4D97-AF65-F5344CB8AC3E}">
        <p14:creationId xmlns:p14="http://schemas.microsoft.com/office/powerpoint/2010/main" val="2178257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39398"/>
            <a:ext cx="10515600" cy="941408"/>
          </a:xfrm>
        </p:spPr>
        <p:txBody>
          <a:bodyPr/>
          <a:lstStyle/>
          <a:p>
            <a:r>
              <a:rPr lang="en-US" dirty="0"/>
              <a:t>For more details</a:t>
            </a:r>
          </a:p>
        </p:txBody>
      </p:sp>
      <p:sp>
        <p:nvSpPr>
          <p:cNvPr id="3" name="Text Placeholder 2"/>
          <p:cNvSpPr>
            <a:spLocks noGrp="1"/>
          </p:cNvSpPr>
          <p:nvPr>
            <p:ph type="body" idx="1"/>
          </p:nvPr>
        </p:nvSpPr>
        <p:spPr>
          <a:xfrm>
            <a:off x="226260" y="5261811"/>
            <a:ext cx="11726779" cy="1427748"/>
          </a:xfrm>
        </p:spPr>
        <p:txBody>
          <a:bodyPr>
            <a:normAutofit/>
          </a:bodyPr>
          <a:lstStyle/>
          <a:p>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Peer Empowerment Program toolkit: </a:t>
            </a:r>
          </a:p>
          <a:p>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https://ici.umn.edu/products/47</a:t>
            </a: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p:txBody>
      </p:sp>
      <p:graphicFrame>
        <p:nvGraphicFramePr>
          <p:cNvPr id="4" name="Diagram 3"/>
          <p:cNvGraphicFramePr/>
          <p:nvPr>
            <p:extLst>
              <p:ext uri="{D42A27DB-BD31-4B8C-83A1-F6EECF244321}">
                <p14:modId xmlns:p14="http://schemas.microsoft.com/office/powerpoint/2010/main" val="302311130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317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 Questions</a:t>
            </a:r>
          </a:p>
        </p:txBody>
      </p:sp>
    </p:spTree>
    <p:extLst>
      <p:ext uri="{BB962C8B-B14F-4D97-AF65-F5344CB8AC3E}">
        <p14:creationId xmlns:p14="http://schemas.microsoft.com/office/powerpoint/2010/main" val="293780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146" y="414932"/>
            <a:ext cx="5351647" cy="3969165"/>
          </a:xfrm>
        </p:spPr>
        <p:txBody>
          <a:bodyPr>
            <a:normAutofit fontScale="90000"/>
          </a:bodyPr>
          <a:lstStyle/>
          <a:p>
            <a:r>
              <a:rPr lang="en-US" dirty="0">
                <a:latin typeface="Open Sans Light"/>
              </a:rPr>
              <a:t> </a:t>
            </a:r>
            <a:r>
              <a:rPr lang="en-US" sz="2400" b="1" dirty="0">
                <a:latin typeface="Open Sans Light"/>
              </a:rPr>
              <a:t>Employment and Community First CHOICES  </a:t>
            </a:r>
            <a:endParaRPr lang="en-US" sz="2400" dirty="0">
              <a:latin typeface="Open Sans Light"/>
            </a:endParaRPr>
          </a:p>
          <a:p>
            <a:r>
              <a:rPr lang="en-US" sz="2400" b="1" dirty="0">
                <a:latin typeface="Open Sans Light"/>
              </a:rPr>
              <a:t>Workforce </a:t>
            </a:r>
            <a:r>
              <a:rPr lang="en-US" sz="2400" b="1" dirty="0" err="1">
                <a:latin typeface="Open Sans Light"/>
              </a:rPr>
              <a:t>QuILTSS</a:t>
            </a:r>
            <a:r>
              <a:rPr lang="en-US" sz="2400" b="1" dirty="0">
                <a:latin typeface="Open Sans Light"/>
              </a:rPr>
              <a:t> Initiative</a:t>
            </a:r>
            <a:br>
              <a:rPr lang="en-US" sz="2400" b="1" dirty="0">
                <a:latin typeface="Open Sans Light"/>
              </a:rPr>
            </a:br>
            <a:endParaRPr lang="en-US" sz="2400" dirty="0">
              <a:latin typeface="Open Sans Light"/>
            </a:endParaRPr>
          </a:p>
          <a:p>
            <a:r>
              <a:rPr lang="en-US" sz="5400" dirty="0">
                <a:latin typeface="Open Sans Light"/>
              </a:rPr>
              <a:t>Learning Lab</a:t>
            </a:r>
            <a:br>
              <a:rPr lang="en-US" sz="5400" dirty="0"/>
            </a:br>
            <a:br>
              <a:rPr lang="en-US" sz="5400" dirty="0">
                <a:latin typeface="Open Sans Light"/>
              </a:rPr>
            </a:br>
            <a:r>
              <a:rPr lang="en-US" sz="4000" dirty="0">
                <a:latin typeface="Open Sans Light"/>
              </a:rPr>
              <a:t>Best Practices for Peer Mentoring</a:t>
            </a:r>
            <a:endParaRPr lang="en-US" sz="4400" dirty="0">
              <a:solidFill>
                <a:srgbClr val="FF0000"/>
              </a:solidFill>
              <a:latin typeface="Open Sans Light"/>
            </a:endParaRPr>
          </a:p>
        </p:txBody>
      </p:sp>
      <p:sp>
        <p:nvSpPr>
          <p:cNvPr id="6" name="TextBox 5">
            <a:extLst>
              <a:ext uri="{FF2B5EF4-FFF2-40B4-BE49-F238E27FC236}">
                <a16:creationId xmlns:a16="http://schemas.microsoft.com/office/drawing/2014/main" id="{40CFCA21-BF0C-4218-BEDE-2F4D409D18C4}"/>
              </a:ext>
            </a:extLst>
          </p:cNvPr>
          <p:cNvSpPr txBox="1"/>
          <p:nvPr/>
        </p:nvSpPr>
        <p:spPr>
          <a:xfrm>
            <a:off x="818146" y="5289731"/>
            <a:ext cx="535164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Calibri"/>
              </a:rPr>
              <a:t>tenncare.ici.umn.edu</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660837" y="4832531"/>
            <a:ext cx="5504156" cy="1140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latin typeface="Arial"/>
                <a:cs typeface="Arial"/>
              </a:rPr>
              <a:t>Sarah Hall &amp; Mark Olson</a:t>
            </a:r>
            <a:endParaRPr lang="en-US" dirty="0"/>
          </a:p>
          <a:p>
            <a:r>
              <a:rPr lang="en-US" dirty="0">
                <a:solidFill>
                  <a:schemeClr val="tx1"/>
                </a:solidFill>
                <a:latin typeface="Arial"/>
                <a:cs typeface="Arial"/>
              </a:rPr>
              <a:t>Institute on Community Integration</a:t>
            </a:r>
            <a:br>
              <a:rPr lang="en-US" dirty="0">
                <a:solidFill>
                  <a:schemeClr val="tx1"/>
                </a:solidFill>
                <a:latin typeface="Arial"/>
                <a:cs typeface="Arial"/>
              </a:rPr>
            </a:br>
            <a:r>
              <a:rPr lang="en-US" dirty="0">
                <a:solidFill>
                  <a:schemeClr val="tx1"/>
                </a:solidFill>
                <a:latin typeface="Arial"/>
                <a:cs typeface="Arial"/>
              </a:rPr>
              <a:t>University of Minnesota</a:t>
            </a:r>
          </a:p>
        </p:txBody>
      </p:sp>
      <p:sp>
        <p:nvSpPr>
          <p:cNvPr id="7" name="Rectangle 6"/>
          <p:cNvSpPr/>
          <p:nvPr/>
        </p:nvSpPr>
        <p:spPr>
          <a:xfrm>
            <a:off x="5977217" y="3244334"/>
            <a:ext cx="237566" cy="369332"/>
          </a:xfrm>
          <a:prstGeom prst="rect">
            <a:avLst/>
          </a:prstGeom>
        </p:spPr>
        <p:txBody>
          <a:bodyPr wrap="none">
            <a:spAutoFit/>
          </a:bodyPr>
          <a:lstStyle/>
          <a:p>
            <a:r>
              <a:rPr lang="en-US" dirty="0"/>
              <a:t> </a:t>
            </a:r>
          </a:p>
        </p:txBody>
      </p:sp>
      <p:sp>
        <p:nvSpPr>
          <p:cNvPr id="8" name="Rectangle 7"/>
          <p:cNvSpPr/>
          <p:nvPr/>
        </p:nvSpPr>
        <p:spPr>
          <a:xfrm>
            <a:off x="5784641" y="5867461"/>
            <a:ext cx="93752" cy="369332"/>
          </a:xfrm>
          <a:prstGeom prst="rect">
            <a:avLst/>
          </a:prstGeom>
        </p:spPr>
        <p:txBody>
          <a:bodyPr wrap="square">
            <a:spAutoFit/>
          </a:bodyPr>
          <a:lstStyle/>
          <a:p>
            <a:r>
              <a:rPr lang="en-US" dirty="0"/>
              <a:t> </a:t>
            </a:r>
          </a:p>
        </p:txBody>
      </p:sp>
      <p:pic>
        <p:nvPicPr>
          <p:cNvPr id="1026" name="Picture 2" descr="https://lh6.googleusercontent.com/lLyKVl3XF8_XTrBlMmSdXclsrVpTVA3pl0ZxpRnAu7P7ObIiI764zyiEs0JJ2JGg2ZYebFhjri9R3xkuPYbp5-a1fMJIXkX44de9mgJhtTNJEmhITTtz9QjyImG3HDAn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837" y="414932"/>
            <a:ext cx="5504156" cy="3833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3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E1B0E-95A4-4D01-96EC-5A8C56789213}"/>
              </a:ext>
            </a:extLst>
          </p:cNvPr>
          <p:cNvSpPr>
            <a:spLocks noGrp="1"/>
          </p:cNvSpPr>
          <p:nvPr>
            <p:ph idx="1"/>
          </p:nvPr>
        </p:nvSpPr>
        <p:spPr/>
        <p:txBody>
          <a:bodyPr vert="horz" lIns="91440" tIns="45720" rIns="91440" bIns="45720" rtlCol="0" anchor="t">
            <a:normAutofit/>
          </a:bodyPr>
          <a:lstStyle/>
          <a:p>
            <a:pPr marL="0" lvl="0" indent="0">
              <a:spcAft>
                <a:spcPts val="0"/>
              </a:spcAft>
              <a:buNone/>
            </a:pPr>
            <a:endParaRPr lang="en-US" dirty="0">
              <a:solidFill>
                <a:prstClr val="black"/>
              </a:solidFill>
            </a:endParaRPr>
          </a:p>
          <a:p>
            <a:pPr marL="457200" lvl="1" indent="0">
              <a:buNone/>
            </a:pPr>
            <a:r>
              <a:rPr lang="en-US" sz="3600" dirty="0"/>
              <a:t>What’s your next step?</a:t>
            </a:r>
          </a:p>
        </p:txBody>
      </p:sp>
      <p:sp>
        <p:nvSpPr>
          <p:cNvPr id="2" name="Title 1">
            <a:extLst>
              <a:ext uri="{FF2B5EF4-FFF2-40B4-BE49-F238E27FC236}">
                <a16:creationId xmlns:a16="http://schemas.microsoft.com/office/drawing/2014/main" id="{94CD97C4-B111-44A0-A429-39ABB7D4572F}"/>
              </a:ext>
            </a:extLst>
          </p:cNvPr>
          <p:cNvSpPr>
            <a:spLocks noGrp="1"/>
          </p:cNvSpPr>
          <p:nvPr>
            <p:ph type="title"/>
          </p:nvPr>
        </p:nvSpPr>
        <p:spPr>
          <a:xfrm>
            <a:off x="841471" y="413179"/>
            <a:ext cx="3627012" cy="455213"/>
          </a:xfrm>
        </p:spPr>
        <p:txBody>
          <a:bodyPr>
            <a:normAutofit/>
          </a:bodyPr>
          <a:lstStyle/>
          <a:p>
            <a:r>
              <a:rPr lang="en-US" sz="2400" b="1" dirty="0">
                <a:cs typeface="Calibri Light"/>
              </a:rPr>
              <a:t>Closing Round</a:t>
            </a:r>
            <a:endParaRPr lang="en-US" sz="2400" b="1" dirty="0"/>
          </a:p>
        </p:txBody>
      </p:sp>
    </p:spTree>
    <p:extLst>
      <p:ext uri="{BB962C8B-B14F-4D97-AF65-F5344CB8AC3E}">
        <p14:creationId xmlns:p14="http://schemas.microsoft.com/office/powerpoint/2010/main" val="4244846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Questions?</a:t>
            </a:r>
          </a:p>
        </p:txBody>
      </p:sp>
      <p:sp>
        <p:nvSpPr>
          <p:cNvPr id="7" name="Content Placeholder 6"/>
          <p:cNvSpPr>
            <a:spLocks noGrp="1"/>
          </p:cNvSpPr>
          <p:nvPr>
            <p:ph idx="1"/>
          </p:nvPr>
        </p:nvSpPr>
        <p:spPr>
          <a:xfrm>
            <a:off x="838200" y="1408840"/>
            <a:ext cx="10515600" cy="5289415"/>
          </a:xfrm>
        </p:spPr>
        <p:txBody>
          <a:bodyPr vert="horz" lIns="91440" tIns="45720" rIns="91440" bIns="45720" rtlCol="0" anchor="t">
            <a:normAutofit/>
          </a:bodyPr>
          <a:lstStyle/>
          <a:p>
            <a:pPr marL="0" indent="0">
              <a:buNone/>
            </a:pPr>
            <a:endParaRPr lang="en-US" dirty="0">
              <a:latin typeface="Open Sans Light" panose="020B0306030504020204"/>
              <a:cs typeface="Calibri Light" panose="020F0302020204030204" pitchFamily="34" charset="0"/>
            </a:endParaRPr>
          </a:p>
          <a:p>
            <a:r>
              <a:rPr lang="en-US" dirty="0">
                <a:latin typeface="Open Sans Light" panose="020B0306030504020204"/>
                <a:cs typeface="Calibri" panose="020F0502020204030204"/>
              </a:rPr>
              <a:t>Check out TN DSP Workforce Toolkit: </a:t>
            </a:r>
            <a:r>
              <a:rPr lang="x-none" u="sng" dirty="0">
                <a:latin typeface="Open Sans Light"/>
                <a:hlinkClick r:id="rId3"/>
              </a:rPr>
              <a:t>https://tenncare.ici.umn.edu/</a:t>
            </a:r>
            <a:endParaRPr lang="x-none" dirty="0">
              <a:latin typeface="Open Sans Light"/>
            </a:endParaRPr>
          </a:p>
          <a:p>
            <a:r>
              <a:rPr lang="en-US" dirty="0">
                <a:latin typeface="Open Sans Light" panose="020B0306030504020204"/>
                <a:cs typeface="Calibri Light" panose="020F0302020204030204" pitchFamily="34" charset="0"/>
              </a:rPr>
              <a:t>Contact your University of Minnesota workforce consultant </a:t>
            </a:r>
          </a:p>
          <a:p>
            <a:r>
              <a:rPr lang="en-US" dirty="0">
                <a:latin typeface="Open Sans Light" panose="020B0306030504020204"/>
                <a:cs typeface="Calibri Light" panose="020F0302020204030204" pitchFamily="34" charset="0"/>
              </a:rPr>
              <a:t>Email us at: </a:t>
            </a:r>
            <a:r>
              <a:rPr lang="en-US" dirty="0">
                <a:latin typeface="Open Sans Light" panose="020B0306030504020204"/>
                <a:cs typeface="Calibri Light" panose="020F0302020204030204" pitchFamily="34" charset="0"/>
                <a:hlinkClick r:id="rId4"/>
              </a:rPr>
              <a:t>dsp-tn@umn.edu</a:t>
            </a:r>
            <a:endParaRPr lang="en-US" dirty="0">
              <a:latin typeface="Open Sans Light" panose="020B0306030504020204"/>
              <a:cs typeface="Calibri Light" panose="020F0302020204030204" pitchFamily="34" charset="0"/>
            </a:endParaRPr>
          </a:p>
          <a:p>
            <a:r>
              <a:rPr lang="en-US" dirty="0">
                <a:latin typeface="Open Sans Light"/>
                <a:cs typeface="Calibri Light"/>
              </a:rPr>
              <a:t>Attend Monthly Office Hours </a:t>
            </a:r>
            <a:endParaRPr lang="en-US" dirty="0">
              <a:latin typeface="Open Sans Light" panose="020B0306030504020204"/>
              <a:cs typeface="Calibri Light" panose="020F0302020204030204" pitchFamily="34" charset="0"/>
            </a:endParaRPr>
          </a:p>
          <a:p>
            <a:pPr lvl="1"/>
            <a:endParaRPr lang="en-US" dirty="0">
              <a:latin typeface="Open Sans Light" panose="020B0306030504020204"/>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endParaRPr lang="en-US" dirty="0"/>
          </a:p>
        </p:txBody>
      </p:sp>
      <p:sp>
        <p:nvSpPr>
          <p:cNvPr id="3" name="Content Placeholder 2">
            <a:extLst>
              <a:ext uri="{FF2B5EF4-FFF2-40B4-BE49-F238E27FC236}">
                <a16:creationId xmlns:a16="http://schemas.microsoft.com/office/drawing/2014/main" id="{B4B206DF-21FF-984B-8F30-67F752F935A1}"/>
              </a:ext>
            </a:extLst>
          </p:cNvPr>
          <p:cNvSpPr txBox="1">
            <a:spLocks/>
          </p:cNvSpPr>
          <p:nvPr/>
        </p:nvSpPr>
        <p:spPr>
          <a:xfrm>
            <a:off x="838200" y="1447800"/>
            <a:ext cx="10515600" cy="4729163"/>
          </a:xfrm>
          <a:prstGeom prst="rect">
            <a:avLst/>
          </a:prstGeom>
        </p:spPr>
        <p:txBody>
          <a:bodyPr anchor="ct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Open Sans Light" panose="020B0306030504020204" pitchFamily="34" charset="0"/>
            </a:endParaRPr>
          </a:p>
        </p:txBody>
      </p:sp>
    </p:spTree>
    <p:extLst>
      <p:ext uri="{BB962C8B-B14F-4D97-AF65-F5344CB8AC3E}">
        <p14:creationId xmlns:p14="http://schemas.microsoft.com/office/powerpoint/2010/main" val="105941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355D-D14F-4290-A29A-A7B12D13D6BF}"/>
              </a:ext>
            </a:extLst>
          </p:cNvPr>
          <p:cNvSpPr>
            <a:spLocks noGrp="1"/>
          </p:cNvSpPr>
          <p:nvPr>
            <p:ph type="title"/>
          </p:nvPr>
        </p:nvSpPr>
        <p:spPr/>
        <p:txBody>
          <a:bodyPr/>
          <a:lstStyle/>
          <a:p>
            <a:r>
              <a:rPr lang="en-US" dirty="0">
                <a:latin typeface="Open Sans Light"/>
              </a:rPr>
              <a:t>Office Hours</a:t>
            </a:r>
            <a:endParaRPr lang="en-US" dirty="0"/>
          </a:p>
        </p:txBody>
      </p:sp>
      <p:sp>
        <p:nvSpPr>
          <p:cNvPr id="3" name="Content Placeholder 2">
            <a:extLst>
              <a:ext uri="{FF2B5EF4-FFF2-40B4-BE49-F238E27FC236}">
                <a16:creationId xmlns:a16="http://schemas.microsoft.com/office/drawing/2014/main" id="{7BD1EB03-342E-4344-9412-28762EF314DC}"/>
              </a:ext>
            </a:extLst>
          </p:cNvPr>
          <p:cNvSpPr>
            <a:spLocks noGrp="1"/>
          </p:cNvSpPr>
          <p:nvPr>
            <p:ph idx="1"/>
          </p:nvPr>
        </p:nvSpPr>
        <p:spPr>
          <a:xfrm>
            <a:off x="838200" y="1690688"/>
            <a:ext cx="10515600" cy="4763799"/>
          </a:xfrm>
        </p:spPr>
        <p:txBody>
          <a:bodyPr vert="horz" lIns="91440" tIns="45720" rIns="91440" bIns="45720" rtlCol="0" anchor="t">
            <a:normAutofit/>
          </a:bodyPr>
          <a:lstStyle/>
          <a:p>
            <a:pPr lvl="1">
              <a:buFont typeface=".AppleSystemUIFont" panose="020B0604020202020204" pitchFamily="34" charset="0"/>
              <a:buChar char="»"/>
            </a:pPr>
            <a:r>
              <a:rPr lang="en-US" sz="2800" b="1" dirty="0">
                <a:latin typeface="Open Sans Light"/>
              </a:rPr>
              <a:t>East Region: </a:t>
            </a:r>
          </a:p>
          <a:p>
            <a:pPr lvl="2"/>
            <a:r>
              <a:rPr lang="en-US" sz="2400" dirty="0">
                <a:latin typeface="Open Sans Light"/>
              </a:rPr>
              <a:t>1st Friday 9-11:00 am CST</a:t>
            </a:r>
          </a:p>
          <a:p>
            <a:pPr lvl="2"/>
            <a:r>
              <a:rPr lang="en-US" sz="2400" dirty="0">
                <a:latin typeface="Open Sans Light"/>
              </a:rPr>
              <a:t>3rd Friday 9-11:00 am CST</a:t>
            </a:r>
            <a:endParaRPr lang="en-US" sz="2400" dirty="0"/>
          </a:p>
          <a:p>
            <a:pPr lvl="1">
              <a:buFont typeface=".AppleSystemUIFont" panose="020B0604020202020204" pitchFamily="34" charset="0"/>
              <a:buChar char="»"/>
            </a:pPr>
            <a:r>
              <a:rPr lang="en-US" sz="2800" b="1" dirty="0">
                <a:latin typeface="Open Sans Light"/>
              </a:rPr>
              <a:t>Middle Region: </a:t>
            </a:r>
          </a:p>
          <a:p>
            <a:pPr lvl="2"/>
            <a:r>
              <a:rPr lang="en-US" sz="2400" dirty="0">
                <a:latin typeface="Open Sans Light"/>
              </a:rPr>
              <a:t>1st Wednesday 1-3:00 pm CST</a:t>
            </a:r>
          </a:p>
          <a:p>
            <a:pPr lvl="2"/>
            <a:r>
              <a:rPr lang="en-US" sz="2400" dirty="0">
                <a:latin typeface="Open Sans Light"/>
              </a:rPr>
              <a:t>3rd Wednesday 1-3:00 pm CST</a:t>
            </a:r>
            <a:endParaRPr lang="en-US" sz="2400" dirty="0"/>
          </a:p>
          <a:p>
            <a:pPr lvl="1">
              <a:buFont typeface=".AppleSystemUIFont" panose="020B0604020202020204" pitchFamily="34" charset="0"/>
              <a:buChar char="»"/>
            </a:pPr>
            <a:r>
              <a:rPr lang="en-US" sz="2800" b="1" dirty="0">
                <a:latin typeface="Open Sans Light"/>
              </a:rPr>
              <a:t>West Region: </a:t>
            </a:r>
          </a:p>
          <a:p>
            <a:pPr lvl="2"/>
            <a:r>
              <a:rPr lang="en-US" sz="2400" dirty="0">
                <a:latin typeface="Open Sans Light"/>
              </a:rPr>
              <a:t>2nd Monday 9-11:00 am</a:t>
            </a:r>
          </a:p>
          <a:p>
            <a:pPr lvl="2"/>
            <a:r>
              <a:rPr lang="en-US" sz="2400" dirty="0">
                <a:latin typeface="Open Sans Light"/>
              </a:rPr>
              <a:t>2nd Wednesday 9:00–11:00 am</a:t>
            </a:r>
          </a:p>
        </p:txBody>
      </p:sp>
    </p:spTree>
    <p:extLst>
      <p:ext uri="{BB962C8B-B14F-4D97-AF65-F5344CB8AC3E}">
        <p14:creationId xmlns:p14="http://schemas.microsoft.com/office/powerpoint/2010/main" val="2884775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3FAF1B-872E-4A44-AAC7-AF22B893C7FB}"/>
              </a:ext>
            </a:extLst>
          </p:cNvPr>
          <p:cNvSpPr>
            <a:spLocks noGrp="1"/>
          </p:cNvSpPr>
          <p:nvPr>
            <p:ph idx="1"/>
          </p:nvPr>
        </p:nvSpPr>
        <p:spPr>
          <a:xfrm>
            <a:off x="357908" y="1104323"/>
            <a:ext cx="11520056" cy="4989513"/>
          </a:xfrm>
        </p:spPr>
        <p:txBody>
          <a:bodyPr vert="horz" lIns="91440" tIns="45720" rIns="91440" bIns="45720" rtlCol="0" anchor="t">
            <a:normAutofit/>
          </a:bodyPr>
          <a:lstStyle/>
          <a:p>
            <a:pPr marL="0" indent="0">
              <a:buNone/>
            </a:pPr>
            <a:r>
              <a:rPr lang="en-US" sz="3200" dirty="0">
                <a:latin typeface="Open Sans" panose="020B0606030504020204" pitchFamily="34" charset="0"/>
                <a:ea typeface="Open Sans" panose="020B0606030504020204" pitchFamily="34" charset="0"/>
                <a:cs typeface="Open Sans" panose="020B0606030504020204" pitchFamily="34" charset="0"/>
              </a:rPr>
              <a:t>Upcoming Learning Labs:</a:t>
            </a:r>
          </a:p>
          <a:p>
            <a:pPr lvl="1"/>
            <a:r>
              <a:rPr lang="en-US" dirty="0">
                <a:latin typeface="Open Sans Light" panose="020B0306030504020204" pitchFamily="34" charset="0"/>
                <a:ea typeface="Open Sans Light" panose="020B0306030504020204" pitchFamily="34" charset="0"/>
                <a:cs typeface="Open Sans Light" panose="020B0306030504020204" pitchFamily="34" charset="0"/>
              </a:rPr>
              <a:t>Staff Satisfaction Surveys and How to Use Them – May 4, 10:00-10:45am CST</a:t>
            </a:r>
          </a:p>
          <a:p>
            <a:pPr lvl="1"/>
            <a:r>
              <a:rPr lang="en-US" dirty="0">
                <a:latin typeface="Open Sans Light" panose="020B0306030504020204" pitchFamily="34" charset="0"/>
                <a:ea typeface="Open Sans Light" panose="020B0306030504020204" pitchFamily="34" charset="0"/>
                <a:cs typeface="Open Sans Light" panose="020B0306030504020204" pitchFamily="34" charset="0"/>
              </a:rPr>
              <a:t>Assessing Your Website – May 17, 10:30-11:15am CST</a:t>
            </a:r>
          </a:p>
          <a:p>
            <a:pPr marL="0" indent="0" eaLnBrk="1" fontAlgn="auto" hangingPunct="1">
              <a:buNone/>
              <a:defRPr/>
            </a:pPr>
            <a:r>
              <a:rPr lang="en-US" sz="3200" dirty="0">
                <a:latin typeface="Open Sans" panose="020B0606030504020204" pitchFamily="34" charset="0"/>
                <a:ea typeface="Open Sans" panose="020B0606030504020204" pitchFamily="34" charset="0"/>
                <a:cs typeface="Open Sans" panose="020B0606030504020204" pitchFamily="34" charset="0"/>
              </a:rPr>
              <a:t>Upcoming Community of Practice:</a:t>
            </a:r>
          </a:p>
          <a:p>
            <a:pPr lvl="1">
              <a:defRPr/>
            </a:pPr>
            <a:r>
              <a:rPr lang="en-US" dirty="0">
                <a:latin typeface="Open Sans Light" panose="020B0306030504020204" pitchFamily="34" charset="0"/>
                <a:ea typeface="Open Sans Light" panose="020B0306030504020204" pitchFamily="34" charset="0"/>
                <a:cs typeface="Open Sans Light" panose="020B0306030504020204" pitchFamily="34" charset="0"/>
              </a:rPr>
              <a:t>West: April 21, 9:00–11:00am CST</a:t>
            </a:r>
          </a:p>
        </p:txBody>
      </p:sp>
      <p:sp>
        <p:nvSpPr>
          <p:cNvPr id="226307" name="Title 3"/>
          <p:cNvSpPr>
            <a:spLocks noGrp="1"/>
          </p:cNvSpPr>
          <p:nvPr>
            <p:ph type="title"/>
          </p:nvPr>
        </p:nvSpPr>
        <p:spPr>
          <a:xfrm>
            <a:off x="944563" y="476250"/>
            <a:ext cx="3354387" cy="344488"/>
          </a:xfrm>
        </p:spPr>
        <p:txBody>
          <a:bodyPr/>
          <a:lstStyle/>
          <a:p>
            <a:pPr eaLnBrk="1" hangingPunct="1"/>
            <a:r>
              <a:rPr lang="x-none" altLang="en-US" dirty="0">
                <a:latin typeface="Open Sans"/>
                <a:ea typeface="Open Sans"/>
                <a:cs typeface="Open Sans"/>
              </a:rPr>
              <a:t>Upcoming </a:t>
            </a:r>
            <a:r>
              <a:rPr lang="en-US" altLang="en-US" dirty="0">
                <a:latin typeface="Open Sans"/>
                <a:ea typeface="Open Sans"/>
                <a:cs typeface="Open Sans"/>
              </a:rPr>
              <a:t>Events</a:t>
            </a:r>
            <a:endParaRPr lang="x-none" altLang="en-US" dirty="0">
              <a:latin typeface="Open Sans"/>
              <a:ea typeface="Open Sans"/>
              <a:cs typeface="Open Sans"/>
            </a:endParaRPr>
          </a:p>
        </p:txBody>
      </p:sp>
    </p:spTree>
    <p:extLst>
      <p:ext uri="{BB962C8B-B14F-4D97-AF65-F5344CB8AC3E}">
        <p14:creationId xmlns:p14="http://schemas.microsoft.com/office/powerpoint/2010/main" val="2136987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9084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53"/>
            <a:ext cx="10515600" cy="1088118"/>
          </a:xfrm>
        </p:spPr>
        <p:txBody>
          <a:bodyPr/>
          <a:lstStyle/>
          <a:p>
            <a:r>
              <a:rPr lang="en-US" dirty="0"/>
              <a:t>Using  Zoom</a:t>
            </a:r>
            <a:endParaRPr lang="en-US" dirty="0">
              <a:solidFill>
                <a:srgbClr val="FF0000"/>
              </a:solidFill>
            </a:endParaRPr>
          </a:p>
        </p:txBody>
      </p:sp>
      <p:sp>
        <p:nvSpPr>
          <p:cNvPr id="3" name="Content Placeholder 2"/>
          <p:cNvSpPr>
            <a:spLocks noGrp="1"/>
          </p:cNvSpPr>
          <p:nvPr>
            <p:ph idx="1"/>
          </p:nvPr>
        </p:nvSpPr>
        <p:spPr>
          <a:xfrm>
            <a:off x="838200" y="1058177"/>
            <a:ext cx="10515600" cy="5289301"/>
          </a:xfrm>
        </p:spPr>
        <p:txBody>
          <a:bodyPr vert="horz" lIns="91440" tIns="45720" rIns="91440" bIns="45720" rtlCol="0" anchor="t">
            <a:normAutofit/>
          </a:bodyPr>
          <a:lstStyle/>
          <a:p>
            <a:r>
              <a:rPr lang="en-US" sz="3200" dirty="0">
                <a:latin typeface="Calibri Light" panose="020F0302020204030204" pitchFamily="34" charset="0"/>
                <a:cs typeface="Calibri Light" panose="020F0302020204030204" pitchFamily="34" charset="0"/>
              </a:rPr>
              <a:t>Name yourself </a:t>
            </a:r>
          </a:p>
          <a:p>
            <a:pPr lvl="1"/>
            <a:r>
              <a:rPr lang="en-US" sz="2800" dirty="0">
                <a:latin typeface="Calibri Light" panose="020F0302020204030204" pitchFamily="34" charset="0"/>
                <a:cs typeface="Calibri Light" panose="020F0302020204030204" pitchFamily="34" charset="0"/>
              </a:rPr>
              <a:t>First name</a:t>
            </a:r>
          </a:p>
          <a:p>
            <a:pPr lvl="1"/>
            <a:r>
              <a:rPr lang="en-US" sz="2800" dirty="0">
                <a:latin typeface="Calibri Light" panose="020F0302020204030204" pitchFamily="34" charset="0"/>
                <a:cs typeface="Calibri Light" panose="020F0302020204030204" pitchFamily="34" charset="0"/>
              </a:rPr>
              <a:t>Name of your organization</a:t>
            </a:r>
          </a:p>
          <a:p>
            <a:r>
              <a:rPr lang="en-US" sz="3200" dirty="0">
                <a:latin typeface="Calibri Light" panose="020F0302020204030204" pitchFamily="34" charset="0"/>
                <a:cs typeface="Calibri Light" panose="020F0302020204030204" pitchFamily="34" charset="0"/>
              </a:rPr>
              <a:t>Use Chat for questions or comments.</a:t>
            </a:r>
          </a:p>
          <a:p>
            <a:r>
              <a:rPr lang="en-US" sz="3200" dirty="0">
                <a:latin typeface="Calibri Light" panose="020F0302020204030204" pitchFamily="34" charset="0"/>
                <a:cs typeface="Calibri Light" panose="020F0302020204030204" pitchFamily="34" charset="0"/>
              </a:rPr>
              <a:t>Please keep your Microphone off unless you're speaking. </a:t>
            </a:r>
          </a:p>
          <a:p>
            <a:r>
              <a:rPr lang="en-US" sz="3200" dirty="0">
                <a:latin typeface="Calibri Light" panose="020F0302020204030204" pitchFamily="34" charset="0"/>
                <a:cs typeface="Calibri Light" panose="020F0302020204030204" pitchFamily="34" charset="0"/>
              </a:rPr>
              <a:t>Keep your Camera on if you are comfortable and able. </a:t>
            </a:r>
          </a:p>
          <a:p>
            <a:r>
              <a:rPr lang="en-US" sz="3200" dirty="0">
                <a:latin typeface="Calibri Light" panose="020F0302020204030204" pitchFamily="34" charset="0"/>
                <a:cs typeface="Calibri Light" panose="020F0302020204030204" pitchFamily="34" charset="0"/>
              </a:rPr>
              <a:t>Live Script is available.</a:t>
            </a:r>
          </a:p>
          <a:p>
            <a:r>
              <a:rPr lang="en-US" sz="3200" dirty="0">
                <a:latin typeface="Calibri Light" panose="020F0302020204030204" pitchFamily="34" charset="0"/>
                <a:cs typeface="Calibri Light" panose="020F0302020204030204" pitchFamily="34" charset="0"/>
              </a:rPr>
              <a:t>You may use Reactions such as thumbs up throughout.</a:t>
            </a:r>
          </a:p>
          <a:p>
            <a:r>
              <a:rPr lang="en-US" sz="3200" dirty="0">
                <a:latin typeface="Calibri Light"/>
                <a:cs typeface="Calibri Light"/>
              </a:rPr>
              <a:t>Thank you for being understanding of colleagues. </a:t>
            </a:r>
            <a:endParaRPr lang="en-US" sz="3200" dirty="0">
              <a:latin typeface="Calibri Light" panose="020F0302020204030204" pitchFamily="34" charset="0"/>
              <a:cs typeface="Calibri Light" panose="020F0302020204030204" pitchFamily="34" charset="0"/>
            </a:endParaRPr>
          </a:p>
        </p:txBody>
      </p:sp>
      <p:sp>
        <p:nvSpPr>
          <p:cNvPr id="4" name="Oval Callout 3"/>
          <p:cNvSpPr/>
          <p:nvPr/>
        </p:nvSpPr>
        <p:spPr>
          <a:xfrm>
            <a:off x="7090610" y="1502064"/>
            <a:ext cx="1592826" cy="1288461"/>
          </a:xfrm>
          <a:prstGeom prst="wedgeEllipseCallout">
            <a:avLst/>
          </a:prstGeom>
          <a:solidFill>
            <a:srgbClr val="2883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Chat</a:t>
            </a:r>
            <a:endParaRPr lang="en-US" dirty="0"/>
          </a:p>
        </p:txBody>
      </p:sp>
    </p:spTree>
    <p:extLst>
      <p:ext uri="{BB962C8B-B14F-4D97-AF65-F5344CB8AC3E}">
        <p14:creationId xmlns:p14="http://schemas.microsoft.com/office/powerpoint/2010/main" val="79979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Introductions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443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80281-01C0-1F45-93B3-E26A68A3E0ED}"/>
              </a:ext>
            </a:extLst>
          </p:cNvPr>
          <p:cNvSpPr>
            <a:spLocks noGrp="1"/>
          </p:cNvSpPr>
          <p:nvPr>
            <p:ph idx="1"/>
          </p:nvPr>
        </p:nvSpPr>
        <p:spPr/>
        <p:txBody>
          <a:bodyPr vert="horz" lIns="91440" tIns="45720" rIns="91440" bIns="45720" rtlCol="0" anchor="t">
            <a:normAutofit/>
          </a:bodyPr>
          <a:lstStyle/>
          <a:p>
            <a:pPr marL="0" indent="0">
              <a:buNone/>
            </a:pPr>
            <a:r>
              <a:rPr lang="en-US" sz="4000" dirty="0"/>
              <a:t>Getting to Know You  </a:t>
            </a:r>
          </a:p>
          <a:p>
            <a:r>
              <a:rPr lang="en-US" sz="3200" dirty="0"/>
              <a:t>Your name and role in your organization</a:t>
            </a:r>
          </a:p>
          <a:p>
            <a:r>
              <a:rPr lang="en-US" sz="3200" dirty="0"/>
              <a:t>What is one question you have about peer mentoring?</a:t>
            </a:r>
          </a:p>
          <a:p>
            <a:endParaRPr lang="x-none" dirty="0"/>
          </a:p>
        </p:txBody>
      </p:sp>
      <p:sp>
        <p:nvSpPr>
          <p:cNvPr id="2" name="Title 1">
            <a:extLst>
              <a:ext uri="{FF2B5EF4-FFF2-40B4-BE49-F238E27FC236}">
                <a16:creationId xmlns:a16="http://schemas.microsoft.com/office/drawing/2014/main" id="{70D54482-5284-A44D-AA6A-EF0AC8E480B7}"/>
              </a:ext>
            </a:extLst>
          </p:cNvPr>
          <p:cNvSpPr>
            <a:spLocks noGrp="1"/>
          </p:cNvSpPr>
          <p:nvPr>
            <p:ph type="title"/>
          </p:nvPr>
        </p:nvSpPr>
        <p:spPr>
          <a:xfrm>
            <a:off x="920274" y="459963"/>
            <a:ext cx="3353356" cy="344515"/>
          </a:xfrm>
        </p:spPr>
        <p:txBody>
          <a:bodyPr/>
          <a:lstStyle/>
          <a:p>
            <a:r>
              <a:rPr lang="en-US" dirty="0"/>
              <a:t>Open Round</a:t>
            </a:r>
            <a:endParaRPr lang="x-none" dirty="0"/>
          </a:p>
        </p:txBody>
      </p:sp>
    </p:spTree>
    <p:extLst>
      <p:ext uri="{BB962C8B-B14F-4D97-AF65-F5344CB8AC3E}">
        <p14:creationId xmlns:p14="http://schemas.microsoft.com/office/powerpoint/2010/main" val="136327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D8EA-6668-3048-BC13-15B939799DC4}"/>
              </a:ext>
            </a:extLst>
          </p:cNvPr>
          <p:cNvSpPr>
            <a:spLocks noGrp="1"/>
          </p:cNvSpPr>
          <p:nvPr>
            <p:ph type="title"/>
          </p:nvPr>
        </p:nvSpPr>
        <p:spPr/>
        <p:txBody>
          <a:bodyPr>
            <a:normAutofit/>
          </a:bodyPr>
          <a:lstStyle/>
          <a:p>
            <a:r>
              <a:rPr lang="en-US" sz="6600" dirty="0"/>
              <a:t>The Peer Empowerment Program</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001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this session</a:t>
            </a:r>
          </a:p>
        </p:txBody>
      </p:sp>
      <p:sp>
        <p:nvSpPr>
          <p:cNvPr id="3" name="Content Placeholder 2"/>
          <p:cNvSpPr>
            <a:spLocks noGrp="1"/>
          </p:cNvSpPr>
          <p:nvPr>
            <p:ph idx="1"/>
          </p:nvPr>
        </p:nvSpPr>
        <p:spPr/>
        <p:txBody>
          <a:bodyPr vert="horz" lIns="91440" tIns="45720" rIns="91440" bIns="45720" rtlCol="0" anchor="t">
            <a:normAutofit/>
          </a:bodyPr>
          <a:lstStyle/>
          <a:p>
            <a:r>
              <a:rPr lang="en-US" sz="3600" dirty="0">
                <a:cs typeface="Calibri" panose="020F0502020204030204"/>
              </a:rPr>
              <a:t>Given the Peer Empowerment Program, providers should understand what problem the tool solves, how to use the tool, and have resources for the next steps.</a:t>
            </a:r>
          </a:p>
          <a:p>
            <a:endParaRPr lang="en-US" sz="3600" dirty="0">
              <a:cs typeface="Calibri" panose="020F0502020204030204"/>
            </a:endParaRPr>
          </a:p>
        </p:txBody>
      </p:sp>
    </p:spTree>
    <p:extLst>
      <p:ext uri="{BB962C8B-B14F-4D97-AF65-F5344CB8AC3E}">
        <p14:creationId xmlns:p14="http://schemas.microsoft.com/office/powerpoint/2010/main" val="31680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817296" y="365125"/>
            <a:ext cx="10536504" cy="1002429"/>
          </a:xfrm>
        </p:spPr>
        <p:txBody>
          <a:bodyPr>
            <a:normAutofit/>
          </a:bodyPr>
          <a:lstStyle/>
          <a:p>
            <a:pPr eaLnBrk="1" hangingPunct="1"/>
            <a:r>
              <a:rPr lang="en-US" altLang="en-US" sz="3600" dirty="0">
                <a:latin typeface="Open Sans Light"/>
                <a:ea typeface="MS PGothic" panose="020B0600070205080204" pitchFamily="34" charset="-128"/>
                <a:cs typeface="Open Sans Light"/>
              </a:rPr>
              <a:t>Building  &amp; Strengthening the DSP Workforce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575288783"/>
              </p:ext>
            </p:extLst>
          </p:nvPr>
        </p:nvGraphicFramePr>
        <p:xfrm>
          <a:off x="886753" y="1307735"/>
          <a:ext cx="10919526" cy="5425424"/>
        </p:xfrm>
        <a:graphic>
          <a:graphicData uri="http://schemas.openxmlformats.org/drawingml/2006/table">
            <a:tbl>
              <a:tblPr firstRow="1" bandRow="1">
                <a:tableStyleId>{5940675A-B579-460E-94D1-54222C63F5DA}</a:tableStyleId>
              </a:tblPr>
              <a:tblGrid>
                <a:gridCol w="3639842">
                  <a:extLst>
                    <a:ext uri="{9D8B030D-6E8A-4147-A177-3AD203B41FA5}">
                      <a16:colId xmlns:a16="http://schemas.microsoft.com/office/drawing/2014/main" val="534955385"/>
                    </a:ext>
                  </a:extLst>
                </a:gridCol>
                <a:gridCol w="3639842">
                  <a:extLst>
                    <a:ext uri="{9D8B030D-6E8A-4147-A177-3AD203B41FA5}">
                      <a16:colId xmlns:a16="http://schemas.microsoft.com/office/drawing/2014/main" val="4117277691"/>
                    </a:ext>
                  </a:extLst>
                </a:gridCol>
                <a:gridCol w="3639842">
                  <a:extLst>
                    <a:ext uri="{9D8B030D-6E8A-4147-A177-3AD203B41FA5}">
                      <a16:colId xmlns:a16="http://schemas.microsoft.com/office/drawing/2014/main" val="942521320"/>
                    </a:ext>
                  </a:extLst>
                </a:gridCol>
              </a:tblGrid>
              <a:tr h="393012">
                <a:tc>
                  <a:txBody>
                    <a:bodyPr/>
                    <a:lstStyle/>
                    <a:p>
                      <a:r>
                        <a:rPr lang="en-US" sz="2000" dirty="0">
                          <a:latin typeface="Open Sans Light" panose="020B0306030504020204"/>
                        </a:rPr>
                        <a:t>Recruitment Strategies</a:t>
                      </a:r>
                    </a:p>
                  </a:txBody>
                  <a:tcPr marL="88930" marR="88930" marT="45716" marB="45716">
                    <a:solidFill>
                      <a:srgbClr val="D0EB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Open Sans Light" panose="020B0306030504020204"/>
                        </a:rPr>
                        <a:t>Selection Strategies</a:t>
                      </a:r>
                    </a:p>
                  </a:txBody>
                  <a:tcPr marL="88930" marR="88930" marT="45716" marB="45716">
                    <a:solidFill>
                      <a:srgbClr val="48D1EC"/>
                    </a:solidFill>
                  </a:tcPr>
                </a:tc>
                <a:tc>
                  <a:txBody>
                    <a:bodyPr/>
                    <a:lstStyle/>
                    <a:p>
                      <a:r>
                        <a:rPr lang="en-US" sz="2000" dirty="0">
                          <a:latin typeface="Open Sans Light" panose="020B0306030504020204"/>
                        </a:rPr>
                        <a:t>Retention Strategies</a:t>
                      </a:r>
                    </a:p>
                  </a:txBody>
                  <a:tcPr marL="88930" marR="88930" marT="45716" marB="45716">
                    <a:solidFill>
                      <a:srgbClr val="5BBBD5"/>
                    </a:solidFill>
                  </a:tcPr>
                </a:tc>
                <a:extLst>
                  <a:ext uri="{0D108BD9-81ED-4DB2-BD59-A6C34878D82A}">
                    <a16:rowId xmlns:a16="http://schemas.microsoft.com/office/drawing/2014/main" val="935693494"/>
                  </a:ext>
                </a:extLst>
              </a:tr>
              <a:tr h="4716237">
                <a:tc>
                  <a:txBody>
                    <a:bodyPr/>
                    <a:lstStyle/>
                    <a:p>
                      <a:r>
                        <a:rPr lang="en-US" sz="2000" dirty="0">
                          <a:latin typeface="Open Sans Light" panose="020B0306030504020204"/>
                        </a:rPr>
                        <a:t>Effective Marketing</a:t>
                      </a:r>
                    </a:p>
                    <a:p>
                      <a:pPr marL="285750" lvl="0" indent="-285750">
                        <a:buFont typeface="Arial" panose="020B0604020202020204" pitchFamily="34" charset="0"/>
                        <a:buChar char="•"/>
                      </a:pPr>
                      <a:r>
                        <a:rPr lang="en-US" sz="2000" kern="1200" dirty="0">
                          <a:effectLst/>
                          <a:latin typeface="Open Sans Light" panose="020B0306030504020204"/>
                        </a:rPr>
                        <a:t>Public service announcements (PSA)</a:t>
                      </a:r>
                    </a:p>
                    <a:p>
                      <a:pPr marL="285750" lvl="0" indent="-285750">
                        <a:buFont typeface="Arial" panose="020B0604020202020204" pitchFamily="34" charset="0"/>
                        <a:buChar char="•"/>
                      </a:pPr>
                      <a:r>
                        <a:rPr lang="en-US" sz="2000" kern="1200" dirty="0">
                          <a:effectLst/>
                          <a:latin typeface="Open Sans Light" panose="020B0306030504020204"/>
                        </a:rPr>
                        <a:t>Targeted marketing</a:t>
                      </a:r>
                    </a:p>
                    <a:p>
                      <a:pPr marL="285750" lvl="0" indent="-285750">
                        <a:buFont typeface="Arial" panose="020B0604020202020204" pitchFamily="34" charset="0"/>
                        <a:buChar char="•"/>
                      </a:pPr>
                      <a:r>
                        <a:rPr lang="en-US" sz="2000" kern="1200" dirty="0">
                          <a:effectLst/>
                          <a:latin typeface="Open Sans Light" panose="020B0306030504020204"/>
                        </a:rPr>
                        <a:t>Recruitment and hiring bonuses</a:t>
                      </a:r>
                    </a:p>
                    <a:p>
                      <a:pPr marL="285750" lvl="0" indent="-285750">
                        <a:buFont typeface="Arial" panose="020B0604020202020204" pitchFamily="34" charset="0"/>
                        <a:buChar char="•"/>
                      </a:pPr>
                      <a:r>
                        <a:rPr lang="en-US" sz="2000" kern="1200" dirty="0">
                          <a:effectLst/>
                          <a:latin typeface="Open Sans Light" panose="020B0306030504020204"/>
                        </a:rPr>
                        <a:t>Recruitments sources</a:t>
                      </a:r>
                    </a:p>
                    <a:p>
                      <a:endParaRPr lang="en-US" sz="2000" dirty="0">
                        <a:latin typeface="Open Sans Light" panose="020B0306030504020204"/>
                      </a:endParaRPr>
                    </a:p>
                    <a:p>
                      <a:endParaRPr lang="en-US" sz="2000" dirty="0">
                        <a:latin typeface="Open Sans Light" panose="020B0306030504020204"/>
                      </a:endParaRPr>
                    </a:p>
                  </a:txBody>
                  <a:tcPr marL="88930" marR="88930" marT="45716" marB="45716"/>
                </a:tc>
                <a:tc>
                  <a:txBody>
                    <a:bodyPr/>
                    <a:lstStyle/>
                    <a:p>
                      <a:pPr marL="285750" lvl="0" indent="-285750">
                        <a:buFont typeface="Arial" panose="020B0604020202020204" pitchFamily="34" charset="0"/>
                        <a:buChar char="•"/>
                      </a:pPr>
                      <a:r>
                        <a:rPr lang="en-US" sz="2000" kern="1200" dirty="0">
                          <a:effectLst/>
                          <a:latin typeface="Open Sans Light" panose="020B0306030504020204"/>
                        </a:rPr>
                        <a:t>Structured behavioral interviews</a:t>
                      </a:r>
                    </a:p>
                    <a:p>
                      <a:pPr marL="285750" lvl="0" indent="-285750">
                        <a:buFont typeface="Arial" panose="020B0604020202020204" pitchFamily="34" charset="0"/>
                        <a:buChar char="•"/>
                      </a:pPr>
                      <a:r>
                        <a:rPr lang="en-US" sz="2000" kern="1200" dirty="0">
                          <a:effectLst/>
                          <a:latin typeface="Open Sans Light" panose="020B0306030504020204"/>
                        </a:rPr>
                        <a:t>Realistic job preview</a:t>
                      </a:r>
                    </a:p>
                    <a:p>
                      <a:endParaRPr lang="en-US" sz="2000" dirty="0">
                        <a:latin typeface="Open Sans Light" panose="020B0306030504020204"/>
                      </a:endParaRPr>
                    </a:p>
                  </a:txBody>
                  <a:tcPr marL="88930" marR="88930" marT="45716" marB="45716"/>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effectLst/>
                          <a:latin typeface="Open Sans Light" panose="020B0306030504020204"/>
                        </a:rPr>
                        <a:t>Orientation and onboarding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Competency-based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Employee Development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Job Analysis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Job Descriptions</a:t>
                      </a:r>
                    </a:p>
                    <a:p>
                      <a:pPr marL="285750" indent="-285750">
                        <a:buFont typeface="Arial" panose="020B0604020202020204" pitchFamily="34" charset="0"/>
                        <a:buChar char="•"/>
                      </a:pPr>
                      <a:r>
                        <a:rPr lang="en-US" sz="1800" kern="1200" dirty="0">
                          <a:effectLst/>
                          <a:latin typeface="Open Sans Light" panose="020B0306030504020204"/>
                        </a:rPr>
                        <a:t>Recognition Programs</a:t>
                      </a:r>
                    </a:p>
                    <a:p>
                      <a:pPr marL="285750" indent="-285750">
                        <a:buFont typeface="Arial" panose="020B0604020202020204" pitchFamily="34" charset="0"/>
                        <a:buChar char="•"/>
                      </a:pPr>
                      <a:r>
                        <a:rPr lang="en-US" sz="1800" kern="1200" dirty="0">
                          <a:effectLst/>
                          <a:latin typeface="Open Sans Light" panose="020B0306030504020204"/>
                        </a:rPr>
                        <a:t>Coaching &amp; Mentoring</a:t>
                      </a:r>
                    </a:p>
                    <a:p>
                      <a:pPr marL="742950" lvl="1" indent="-285750">
                        <a:buFont typeface="Arial" panose="020B0604020202020204" pitchFamily="34" charset="0"/>
                        <a:buChar char="•"/>
                      </a:pPr>
                      <a:r>
                        <a:rPr lang="en-US" sz="1800" b="1" kern="1200" dirty="0">
                          <a:effectLst/>
                          <a:latin typeface="Open Sans Light" panose="020B0306030504020204"/>
                        </a:rPr>
                        <a:t>Peer Mentoring</a:t>
                      </a:r>
                    </a:p>
                    <a:p>
                      <a:pPr marL="742950" lvl="1" indent="-285750">
                        <a:buFont typeface="Arial" panose="020B0604020202020204" pitchFamily="34" charset="0"/>
                        <a:buChar char="•"/>
                      </a:pPr>
                      <a:r>
                        <a:rPr lang="en-US" sz="1800" kern="1200" dirty="0">
                          <a:effectLst/>
                          <a:latin typeface="Open Sans Light" panose="020B0306030504020204"/>
                        </a:rPr>
                        <a:t>Performance coaching</a:t>
                      </a:r>
                    </a:p>
                    <a:p>
                      <a:pPr marL="742950" lvl="1" indent="-285750">
                        <a:buFont typeface="Arial" panose="020B0604020202020204" pitchFamily="34" charset="0"/>
                        <a:buChar char="•"/>
                      </a:pPr>
                      <a:r>
                        <a:rPr lang="en-US" sz="1800" kern="1200" dirty="0">
                          <a:effectLst/>
                          <a:latin typeface="Open Sans Light" panose="020B0306030504020204"/>
                        </a:rPr>
                        <a:t>Networking</a:t>
                      </a:r>
                    </a:p>
                    <a:p>
                      <a:pPr marL="285750" indent="-285750">
                        <a:buFont typeface="Arial" panose="020B0604020202020204" pitchFamily="34" charset="0"/>
                        <a:buChar char="•"/>
                      </a:pPr>
                      <a:r>
                        <a:rPr lang="en-US" sz="1800" kern="1200" dirty="0">
                          <a:effectLst/>
                          <a:latin typeface="Open Sans Light" panose="020B0306030504020204"/>
                        </a:rPr>
                        <a:t>Employee Engagement &amp; Organizational Participation</a:t>
                      </a:r>
                    </a:p>
                    <a:p>
                      <a:pPr marL="285750" indent="-285750">
                        <a:buFont typeface="Arial" panose="020B0604020202020204" pitchFamily="34" charset="0"/>
                        <a:buChar char="•"/>
                      </a:pPr>
                      <a:r>
                        <a:rPr lang="en-US" sz="1800" kern="1200" dirty="0">
                          <a:effectLst/>
                          <a:latin typeface="Open Sans Light" panose="020B0306030504020204"/>
                        </a:rPr>
                        <a:t>Professional</a:t>
                      </a:r>
                      <a:r>
                        <a:rPr lang="en-US" sz="1800" kern="1200" baseline="0" dirty="0">
                          <a:effectLst/>
                          <a:latin typeface="Open Sans Light" panose="020B0306030504020204"/>
                        </a:rPr>
                        <a:t> Development </a:t>
                      </a:r>
                      <a:endParaRPr lang="en-US" sz="1800" kern="1200" dirty="0">
                        <a:effectLst/>
                        <a:latin typeface="Open Sans Light" panose="020B0306030504020204"/>
                      </a:endParaRPr>
                    </a:p>
                    <a:p>
                      <a:pPr marL="742950" lvl="1" indent="-285750">
                        <a:buFont typeface="Arial" panose="020B0604020202020204" pitchFamily="34" charset="0"/>
                        <a:buChar char="•"/>
                      </a:pPr>
                      <a:r>
                        <a:rPr lang="en-US" sz="1800" kern="1200" dirty="0">
                          <a:effectLst/>
                          <a:latin typeface="Open Sans Light" panose="020B0306030504020204"/>
                        </a:rPr>
                        <a:t>Developing career paths</a:t>
                      </a:r>
                    </a:p>
                    <a:p>
                      <a:pPr marL="742950" lvl="1" indent="-285750">
                        <a:buFont typeface="Arial" panose="020B0604020202020204" pitchFamily="34" charset="0"/>
                        <a:buChar char="•"/>
                      </a:pPr>
                      <a:r>
                        <a:rPr lang="en-US" sz="1800" kern="1200" dirty="0">
                          <a:effectLst/>
                          <a:latin typeface="Open Sans Light" panose="020B0306030504020204"/>
                        </a:rPr>
                        <a:t>Professionalizing DSP roles</a:t>
                      </a:r>
                    </a:p>
                    <a:p>
                      <a:pPr marL="742950" lvl="1" indent="-285750">
                        <a:buFont typeface="Arial" panose="020B0604020202020204" pitchFamily="34" charset="0"/>
                        <a:buChar char="•"/>
                      </a:pPr>
                      <a:r>
                        <a:rPr lang="en-US" sz="1800" kern="1200" dirty="0">
                          <a:effectLst/>
                          <a:latin typeface="Open Sans Light" panose="020B0306030504020204"/>
                        </a:rPr>
                        <a:t>Wage and Benefit</a:t>
                      </a:r>
                      <a:r>
                        <a:rPr lang="en-US" sz="1800" kern="1200" baseline="0" dirty="0">
                          <a:effectLst/>
                          <a:latin typeface="Open Sans Light" panose="020B0306030504020204"/>
                        </a:rPr>
                        <a:t> Policy Change</a:t>
                      </a:r>
                      <a:endParaRPr lang="en-US" sz="1800" kern="1200" dirty="0">
                        <a:effectLst/>
                        <a:latin typeface="Open Sans Light" panose="020B0306030504020204"/>
                      </a:endParaRPr>
                    </a:p>
                  </a:txBody>
                  <a:tcPr marL="88930" marR="88930" marT="45716" marB="45716"/>
                </a:tc>
                <a:extLst>
                  <a:ext uri="{0D108BD9-81ED-4DB2-BD59-A6C34878D82A}">
                    <a16:rowId xmlns:a16="http://schemas.microsoft.com/office/drawing/2014/main" val="635582646"/>
                  </a:ext>
                </a:extLst>
              </a:tr>
            </a:tbl>
          </a:graphicData>
        </a:graphic>
      </p:graphicFrame>
    </p:spTree>
    <p:extLst>
      <p:ext uri="{BB962C8B-B14F-4D97-AF65-F5344CB8AC3E}">
        <p14:creationId xmlns:p14="http://schemas.microsoft.com/office/powerpoint/2010/main" val="171231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72E4-A6A4-E447-A776-5753B0182880}"/>
              </a:ext>
            </a:extLst>
          </p:cNvPr>
          <p:cNvSpPr>
            <a:spLocks noGrp="1"/>
          </p:cNvSpPr>
          <p:nvPr>
            <p:ph type="title"/>
          </p:nvPr>
        </p:nvSpPr>
        <p:spPr/>
        <p:txBody>
          <a:bodyPr/>
          <a:lstStyle/>
          <a:p>
            <a:r>
              <a:rPr lang="en-US" dirty="0"/>
              <a:t>Mentoring</a:t>
            </a:r>
          </a:p>
        </p:txBody>
      </p:sp>
      <p:sp>
        <p:nvSpPr>
          <p:cNvPr id="3" name="Content Placeholder 2">
            <a:extLst>
              <a:ext uri="{FF2B5EF4-FFF2-40B4-BE49-F238E27FC236}">
                <a16:creationId xmlns:a16="http://schemas.microsoft.com/office/drawing/2014/main" id="{D6F209E5-5F13-8849-8E99-E102B95B4BB7}"/>
              </a:ext>
            </a:extLst>
          </p:cNvPr>
          <p:cNvSpPr>
            <a:spLocks noGrp="1"/>
          </p:cNvSpPr>
          <p:nvPr>
            <p:ph sz="half" idx="1"/>
          </p:nvPr>
        </p:nvSpPr>
        <p:spPr>
          <a:xfrm>
            <a:off x="368300" y="1825625"/>
            <a:ext cx="6375400" cy="4351338"/>
          </a:xfrm>
        </p:spPr>
        <p:txBody>
          <a:bodyPr>
            <a:normAutofit fontScale="92500"/>
          </a:bodyPr>
          <a:lstStyle/>
          <a:p>
            <a:pPr marL="0" indent="0">
              <a:buNone/>
            </a:pPr>
            <a:r>
              <a:rPr lang="en-US" sz="3600" dirty="0"/>
              <a:t>Mentoring is when experienced DSPs, regardless of age or current job function, assist new or less experienced DSPs to:</a:t>
            </a:r>
          </a:p>
          <a:p>
            <a:pPr lvl="1"/>
            <a:r>
              <a:rPr lang="en-US" sz="3200" dirty="0"/>
              <a:t>Develop specific competencies</a:t>
            </a:r>
          </a:p>
          <a:p>
            <a:pPr lvl="1"/>
            <a:r>
              <a:rPr lang="en-US" sz="3200" dirty="0"/>
              <a:t>Reflect on current practices, culture, and values</a:t>
            </a:r>
          </a:p>
          <a:p>
            <a:pPr lvl="1"/>
            <a:r>
              <a:rPr lang="en-US" sz="3200" dirty="0"/>
              <a:t>Learn about all aspects of their job</a:t>
            </a:r>
          </a:p>
          <a:p>
            <a:pPr lvl="1"/>
            <a:r>
              <a:rPr lang="en-US" sz="3200" dirty="0"/>
              <a:t>Feel supported and welcome</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96100" y="2155826"/>
            <a:ext cx="5168899" cy="3429716"/>
          </a:xfrm>
        </p:spPr>
      </p:pic>
    </p:spTree>
    <p:extLst>
      <p:ext uri="{BB962C8B-B14F-4D97-AF65-F5344CB8AC3E}">
        <p14:creationId xmlns:p14="http://schemas.microsoft.com/office/powerpoint/2010/main" val="1325582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3662</TotalTime>
  <Words>3490</Words>
  <Application>Microsoft Office PowerPoint</Application>
  <PresentationFormat>Widescreen</PresentationFormat>
  <Paragraphs>331</Paragraphs>
  <Slides>24</Slides>
  <Notes>24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.AppleSystemUIFont</vt:lpstr>
      <vt:lpstr>Arial</vt:lpstr>
      <vt:lpstr>Calibri</vt:lpstr>
      <vt:lpstr>Calibri Light</vt:lpstr>
      <vt:lpstr>Open Sans</vt:lpstr>
      <vt:lpstr>Open Sans Light</vt:lpstr>
      <vt:lpstr>Wingdings</vt:lpstr>
      <vt:lpstr>Office Theme</vt:lpstr>
      <vt:lpstr>1_Office Theme</vt:lpstr>
      <vt:lpstr>2_Office Theme</vt:lpstr>
      <vt:lpstr>PowerPoint Presentation</vt:lpstr>
      <vt:lpstr> Employment and Community First CHOICES   Workforce QuILTSS Initiative  Learning Lab  Best Practices for Peer Mentoring</vt:lpstr>
      <vt:lpstr>Using  Zoom</vt:lpstr>
      <vt:lpstr>Welcome &amp; Introductions</vt:lpstr>
      <vt:lpstr>Open Round</vt:lpstr>
      <vt:lpstr>The Peer Empowerment Program</vt:lpstr>
      <vt:lpstr>Goals for this session</vt:lpstr>
      <vt:lpstr>Building  &amp; Strengthening the DSP Workforce </vt:lpstr>
      <vt:lpstr>Mentoring</vt:lpstr>
      <vt:lpstr>The Peer Empowerment Program (PEP)</vt:lpstr>
      <vt:lpstr>The PEP Toolkit</vt:lpstr>
      <vt:lpstr>PEP Planning &amp; Implementation Framework</vt:lpstr>
      <vt:lpstr>Customized Planning</vt:lpstr>
      <vt:lpstr>Program Implementation (part 1)</vt:lpstr>
      <vt:lpstr>Program Implementation (part 2)</vt:lpstr>
      <vt:lpstr>Use Feedback to Improve the Program</vt:lpstr>
      <vt:lpstr>PEP Planning &amp; Implementation Framework</vt:lpstr>
      <vt:lpstr>For more details</vt:lpstr>
      <vt:lpstr>Discussion + Questions</vt:lpstr>
      <vt:lpstr>Closing Round</vt:lpstr>
      <vt:lpstr>Questions?</vt:lpstr>
      <vt:lpstr>Office Hours</vt:lpstr>
      <vt:lpstr>Upcoming Events</vt:lpstr>
      <vt:lpstr>Thank you</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"Chet" Tschetter</dc:creator>
  <cp:lastModifiedBy>Megan L Sanders</cp:lastModifiedBy>
  <cp:revision>616</cp:revision>
  <dcterms:created xsi:type="dcterms:W3CDTF">2020-08-06T17:26:25Z</dcterms:created>
  <dcterms:modified xsi:type="dcterms:W3CDTF">2021-05-27T17:16:47Z</dcterms:modified>
</cp:coreProperties>
</file>